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gs/tag101.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6"/>
  </p:handoutMasterIdLst>
  <p:sldIdLst>
    <p:sldId id="269" r:id="rId3"/>
    <p:sldId id="317" r:id="rId5"/>
    <p:sldId id="318" r:id="rId6"/>
    <p:sldId id="319" r:id="rId7"/>
    <p:sldId id="320" r:id="rId8"/>
    <p:sldId id="270" r:id="rId9"/>
    <p:sldId id="271" r:id="rId10"/>
    <p:sldId id="343" r:id="rId11"/>
    <p:sldId id="342" r:id="rId12"/>
    <p:sldId id="339" r:id="rId13"/>
    <p:sldId id="345" r:id="rId14"/>
    <p:sldId id="346" r:id="rId15"/>
    <p:sldId id="347" r:id="rId16"/>
    <p:sldId id="340" r:id="rId17"/>
    <p:sldId id="323" r:id="rId18"/>
    <p:sldId id="334" r:id="rId19"/>
    <p:sldId id="348" r:id="rId20"/>
    <p:sldId id="325" r:id="rId21"/>
    <p:sldId id="324" r:id="rId22"/>
    <p:sldId id="322" r:id="rId23"/>
    <p:sldId id="349" r:id="rId24"/>
    <p:sldId id="350" r:id="rId25"/>
    <p:sldId id="351" r:id="rId26"/>
    <p:sldId id="326" r:id="rId27"/>
    <p:sldId id="336" r:id="rId28"/>
    <p:sldId id="327" r:id="rId29"/>
    <p:sldId id="352" r:id="rId30"/>
    <p:sldId id="321" r:id="rId31"/>
    <p:sldId id="353" r:id="rId32"/>
    <p:sldId id="288" r:id="rId33"/>
    <p:sldId id="268" r:id="rId34"/>
    <p:sldId id="367" r:id="rId35"/>
  </p:sldIdLst>
  <p:sldSz cx="9144000" cy="5143500" type="screen16x9"/>
  <p:notesSz cx="6797675" cy="9926320"/>
  <p:defaultTextStyle>
    <a:defPPr>
      <a:defRPr lang="zh-CN"/>
    </a:defPPr>
    <a:lvl1pPr marL="0" algn="l" defTabSz="879475" rtl="0" eaLnBrk="1" latinLnBrk="0" hangingPunct="1">
      <a:defRPr sz="1700" kern="1200">
        <a:solidFill>
          <a:schemeClr val="tx1"/>
        </a:solidFill>
        <a:latin typeface="+mn-lt"/>
        <a:ea typeface="+mn-ea"/>
        <a:cs typeface="+mn-cs"/>
      </a:defRPr>
    </a:lvl1pPr>
    <a:lvl2pPr marL="439420" algn="l" defTabSz="879475" rtl="0" eaLnBrk="1" latinLnBrk="0" hangingPunct="1">
      <a:defRPr sz="1700" kern="1200">
        <a:solidFill>
          <a:schemeClr val="tx1"/>
        </a:solidFill>
        <a:latin typeface="+mn-lt"/>
        <a:ea typeface="+mn-ea"/>
        <a:cs typeface="+mn-cs"/>
      </a:defRPr>
    </a:lvl2pPr>
    <a:lvl3pPr marL="879475" algn="l" defTabSz="879475" rtl="0" eaLnBrk="1" latinLnBrk="0" hangingPunct="1">
      <a:defRPr sz="1700" kern="1200">
        <a:solidFill>
          <a:schemeClr val="tx1"/>
        </a:solidFill>
        <a:latin typeface="+mn-lt"/>
        <a:ea typeface="+mn-ea"/>
        <a:cs typeface="+mn-cs"/>
      </a:defRPr>
    </a:lvl3pPr>
    <a:lvl4pPr marL="1318895" algn="l" defTabSz="879475" rtl="0" eaLnBrk="1" latinLnBrk="0" hangingPunct="1">
      <a:defRPr sz="1700" kern="1200">
        <a:solidFill>
          <a:schemeClr val="tx1"/>
        </a:solidFill>
        <a:latin typeface="+mn-lt"/>
        <a:ea typeface="+mn-ea"/>
        <a:cs typeface="+mn-cs"/>
      </a:defRPr>
    </a:lvl4pPr>
    <a:lvl5pPr marL="1758315" algn="l" defTabSz="879475" rtl="0" eaLnBrk="1" latinLnBrk="0" hangingPunct="1">
      <a:defRPr sz="1700" kern="1200">
        <a:solidFill>
          <a:schemeClr val="tx1"/>
        </a:solidFill>
        <a:latin typeface="+mn-lt"/>
        <a:ea typeface="+mn-ea"/>
        <a:cs typeface="+mn-cs"/>
      </a:defRPr>
    </a:lvl5pPr>
    <a:lvl6pPr marL="2197735" algn="l" defTabSz="879475" rtl="0" eaLnBrk="1" latinLnBrk="0" hangingPunct="1">
      <a:defRPr sz="1700" kern="1200">
        <a:solidFill>
          <a:schemeClr val="tx1"/>
        </a:solidFill>
        <a:latin typeface="+mn-lt"/>
        <a:ea typeface="+mn-ea"/>
        <a:cs typeface="+mn-cs"/>
      </a:defRPr>
    </a:lvl6pPr>
    <a:lvl7pPr marL="2637790" algn="l" defTabSz="879475" rtl="0" eaLnBrk="1" latinLnBrk="0" hangingPunct="1">
      <a:defRPr sz="1700" kern="1200">
        <a:solidFill>
          <a:schemeClr val="tx1"/>
        </a:solidFill>
        <a:latin typeface="+mn-lt"/>
        <a:ea typeface="+mn-ea"/>
        <a:cs typeface="+mn-cs"/>
      </a:defRPr>
    </a:lvl7pPr>
    <a:lvl8pPr marL="3077210" algn="l" defTabSz="879475" rtl="0" eaLnBrk="1" latinLnBrk="0" hangingPunct="1">
      <a:defRPr sz="1700" kern="1200">
        <a:solidFill>
          <a:schemeClr val="tx1"/>
        </a:solidFill>
        <a:latin typeface="+mn-lt"/>
        <a:ea typeface="+mn-ea"/>
        <a:cs typeface="+mn-cs"/>
      </a:defRPr>
    </a:lvl8pPr>
    <a:lvl9pPr marL="3516630" algn="l" defTabSz="879475" rtl="0" eaLnBrk="1" latinLnBrk="0" hangingPunct="1">
      <a:defRPr sz="17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28" autoAdjust="0"/>
  </p:normalViewPr>
  <p:slideViewPr>
    <p:cSldViewPr>
      <p:cViewPr>
        <p:scale>
          <a:sx n="70" d="100"/>
          <a:sy n="70" d="100"/>
        </p:scale>
        <p:origin x="-1738" y="-653"/>
      </p:cViewPr>
      <p:guideLst>
        <p:guide orient="horz" pos="1575"/>
        <p:guide pos="2880"/>
      </p:guideLst>
    </p:cSldViewPr>
  </p:slideViewPr>
  <p:outlineViewPr>
    <p:cViewPr>
      <p:scale>
        <a:sx n="33" d="100"/>
        <a:sy n="33" d="100"/>
      </p:scale>
      <p:origin x="0" y="826"/>
    </p:cViewPr>
  </p:outlin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9" /><Relationship Type="http://schemas.openxmlformats.org/officeDocument/2006/relationships/slide" Target="slides/slide5.xml" Id="rId8" /><Relationship Type="http://schemas.openxmlformats.org/officeDocument/2006/relationships/slide" Target="slides/slide4.xml" Id="rId7" /><Relationship Type="http://schemas.openxmlformats.org/officeDocument/2006/relationships/slide" Target="slides/slide3.xml" Id="rId6" /><Relationship Type="http://schemas.openxmlformats.org/officeDocument/2006/relationships/slide" Target="slides/slide2.xml" Id="rId5" /><Relationship Type="http://schemas.openxmlformats.org/officeDocument/2006/relationships/commentAuthors" Target="commentAuthors.xml" Id="rId40" /><Relationship Type="http://schemas.openxmlformats.org/officeDocument/2006/relationships/notesMaster" Target="notesMasters/notesMaster1.xml" Id="rId4" /><Relationship Type="http://schemas.openxmlformats.org/officeDocument/2006/relationships/tableStyles" Target="tableStyles.xml" Id="rId39" /><Relationship Type="http://schemas.openxmlformats.org/officeDocument/2006/relationships/viewProps" Target="viewProps.xml" Id="rId38" /><Relationship Type="http://schemas.openxmlformats.org/officeDocument/2006/relationships/presProps" Target="presProps.xml" Id="rId37" /><Relationship Type="http://schemas.openxmlformats.org/officeDocument/2006/relationships/handoutMaster" Target="handoutMasters/handoutMaster1.xml" Id="rId36" /><Relationship Type="http://schemas.openxmlformats.org/officeDocument/2006/relationships/slide" Target="slides/slide32.xml" Id="rId35" /><Relationship Type="http://schemas.openxmlformats.org/officeDocument/2006/relationships/slide" Target="slides/slide31.xml" Id="rId34" /><Relationship Type="http://schemas.openxmlformats.org/officeDocument/2006/relationships/slide" Target="slides/slide30.xml" Id="rId33" /><Relationship Type="http://schemas.openxmlformats.org/officeDocument/2006/relationships/slide" Target="slides/slide29.xml" Id="rId32" /><Relationship Type="http://schemas.openxmlformats.org/officeDocument/2006/relationships/slide" Target="slides/slide28.xml" Id="rId31" /><Relationship Type="http://schemas.openxmlformats.org/officeDocument/2006/relationships/slide" Target="slides/slide27.xml" Id="rId30" /><Relationship Type="http://schemas.openxmlformats.org/officeDocument/2006/relationships/slide" Target="slides/slide1.xml" Id="rId3" /><Relationship Type="http://schemas.openxmlformats.org/officeDocument/2006/relationships/slide" Target="slides/slide26.xml" Id="rId29" /><Relationship Type="http://schemas.openxmlformats.org/officeDocument/2006/relationships/slide" Target="slides/slide25.xml" Id="rId28" /><Relationship Type="http://schemas.openxmlformats.org/officeDocument/2006/relationships/slide" Target="slides/slide24.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slide" Target="slides/slide7.xml" Id="rId10" /><Relationship Type="http://schemas.openxmlformats.org/officeDocument/2006/relationships/slideMaster" Target="slideMasters/slideMaster1.xml" Id="rId1" /><Relationship Type="http://schemas.openxmlformats.org/officeDocument/2006/relationships/tags" Target="/ppt/tags/tag101.xml" Id="R70bfc20ee0be4926"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AC64D01-29FE-49EA-B1C6-9A693D8549E3}" type="datetimeFigureOut">
              <a:rPr lang="zh-CN" altLang="en-US" smtClean="0"/>
            </a:fld>
            <a:endParaRPr lang="zh-CN" altLang="en-US"/>
          </a:p>
        </p:txBody>
      </p:sp>
      <p:sp>
        <p:nvSpPr>
          <p:cNvPr id="4" name="页脚占位符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03E5603-2A1A-4429-B7DF-0DFE3DB34E2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BB03347-01E1-42BC-886C-F9E12AD5B5D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91C324C-3063-40C6-AF0F-72C1FD0FF3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879475" rtl="0" eaLnBrk="1" latinLnBrk="0" hangingPunct="1">
      <a:defRPr sz="1100" kern="1200">
        <a:solidFill>
          <a:schemeClr val="tx1"/>
        </a:solidFill>
        <a:latin typeface="+mn-lt"/>
        <a:ea typeface="+mn-ea"/>
        <a:cs typeface="+mn-cs"/>
      </a:defRPr>
    </a:lvl1pPr>
    <a:lvl2pPr marL="439420" algn="l" defTabSz="879475" rtl="0" eaLnBrk="1" latinLnBrk="0" hangingPunct="1">
      <a:defRPr sz="1100" kern="1200">
        <a:solidFill>
          <a:schemeClr val="tx1"/>
        </a:solidFill>
        <a:latin typeface="+mn-lt"/>
        <a:ea typeface="+mn-ea"/>
        <a:cs typeface="+mn-cs"/>
      </a:defRPr>
    </a:lvl2pPr>
    <a:lvl3pPr marL="879475" algn="l" defTabSz="879475" rtl="0" eaLnBrk="1" latinLnBrk="0" hangingPunct="1">
      <a:defRPr sz="1100" kern="1200">
        <a:solidFill>
          <a:schemeClr val="tx1"/>
        </a:solidFill>
        <a:latin typeface="+mn-lt"/>
        <a:ea typeface="+mn-ea"/>
        <a:cs typeface="+mn-cs"/>
      </a:defRPr>
    </a:lvl3pPr>
    <a:lvl4pPr marL="1318895" algn="l" defTabSz="879475" rtl="0" eaLnBrk="1" latinLnBrk="0" hangingPunct="1">
      <a:defRPr sz="1100" kern="1200">
        <a:solidFill>
          <a:schemeClr val="tx1"/>
        </a:solidFill>
        <a:latin typeface="+mn-lt"/>
        <a:ea typeface="+mn-ea"/>
        <a:cs typeface="+mn-cs"/>
      </a:defRPr>
    </a:lvl4pPr>
    <a:lvl5pPr marL="1758315" algn="l" defTabSz="879475" rtl="0" eaLnBrk="1" latinLnBrk="0" hangingPunct="1">
      <a:defRPr sz="1100" kern="1200">
        <a:solidFill>
          <a:schemeClr val="tx1"/>
        </a:solidFill>
        <a:latin typeface="+mn-lt"/>
        <a:ea typeface="+mn-ea"/>
        <a:cs typeface="+mn-cs"/>
      </a:defRPr>
    </a:lvl5pPr>
    <a:lvl6pPr marL="2197735" algn="l" defTabSz="879475" rtl="0" eaLnBrk="1" latinLnBrk="0" hangingPunct="1">
      <a:defRPr sz="1100" kern="1200">
        <a:solidFill>
          <a:schemeClr val="tx1"/>
        </a:solidFill>
        <a:latin typeface="+mn-lt"/>
        <a:ea typeface="+mn-ea"/>
        <a:cs typeface="+mn-cs"/>
      </a:defRPr>
    </a:lvl6pPr>
    <a:lvl7pPr marL="2637790" algn="l" defTabSz="879475" rtl="0" eaLnBrk="1" latinLnBrk="0" hangingPunct="1">
      <a:defRPr sz="1100" kern="1200">
        <a:solidFill>
          <a:schemeClr val="tx1"/>
        </a:solidFill>
        <a:latin typeface="+mn-lt"/>
        <a:ea typeface="+mn-ea"/>
        <a:cs typeface="+mn-cs"/>
      </a:defRPr>
    </a:lvl7pPr>
    <a:lvl8pPr marL="3077210" algn="l" defTabSz="879475" rtl="0" eaLnBrk="1" latinLnBrk="0" hangingPunct="1">
      <a:defRPr sz="1100" kern="1200">
        <a:solidFill>
          <a:schemeClr val="tx1"/>
        </a:solidFill>
        <a:latin typeface="+mn-lt"/>
        <a:ea typeface="+mn-ea"/>
        <a:cs typeface="+mn-cs"/>
      </a:defRPr>
    </a:lvl8pPr>
    <a:lvl9pPr marL="3516630" algn="l" defTabSz="87947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887F7D14-02B9-4A8C-9D20-1192EF1148D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887F7D14-02B9-4A8C-9D20-1192EF1148D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grpSp>
        <p:nvGrpSpPr>
          <p:cNvPr id="4" name="组合 21"/>
          <p:cNvGrpSpPr/>
          <p:nvPr/>
        </p:nvGrpSpPr>
        <p:grpSpPr bwMode="auto">
          <a:xfrm>
            <a:off x="4" y="-273843"/>
            <a:ext cx="9442847" cy="5417344"/>
            <a:chOff x="-2989942" y="-361224"/>
            <a:chExt cx="12589868" cy="7222728"/>
          </a:xfrm>
        </p:grpSpPr>
        <p:sp>
          <p:nvSpPr>
            <p:cNvPr id="5" name="矩形 4"/>
            <p:cNvSpPr/>
            <p:nvPr/>
          </p:nvSpPr>
          <p:spPr>
            <a:xfrm>
              <a:off x="-2989942" y="3881"/>
              <a:ext cx="12196187" cy="6857623"/>
            </a:xfrm>
            <a:prstGeom prst="rect">
              <a:avLst/>
            </a:prstGeom>
            <a:gradFill flip="none" rotWithShape="1">
              <a:gsLst>
                <a:gs pos="0">
                  <a:srgbClr val="DCDCDC"/>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300"/>
            </a:p>
          </p:txBody>
        </p:sp>
        <p:sp>
          <p:nvSpPr>
            <p:cNvPr id="6" name="直角三角形 120"/>
            <p:cNvSpPr>
              <a:spLocks noChangeArrowheads="1"/>
            </p:cNvSpPr>
            <p:nvPr/>
          </p:nvSpPr>
          <p:spPr bwMode="auto">
            <a:xfrm rot="8990647">
              <a:off x="6032496" y="2799489"/>
              <a:ext cx="2226217" cy="1309049"/>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23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sp>
          <p:nvSpPr>
            <p:cNvPr id="8" name="直角三角形 121"/>
            <p:cNvSpPr>
              <a:spLocks noChangeArrowheads="1"/>
            </p:cNvSpPr>
            <p:nvPr/>
          </p:nvSpPr>
          <p:spPr bwMode="auto">
            <a:xfrm rot="5358376">
              <a:off x="5426187" y="4005050"/>
              <a:ext cx="2264591" cy="1286867"/>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23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sp>
          <p:nvSpPr>
            <p:cNvPr id="9" name="直角三角形 122"/>
            <p:cNvSpPr>
              <a:spLocks noChangeArrowheads="1"/>
            </p:cNvSpPr>
            <p:nvPr/>
          </p:nvSpPr>
          <p:spPr bwMode="auto">
            <a:xfrm rot="1805345">
              <a:off x="6152476" y="5093669"/>
              <a:ext cx="2264591" cy="1286867"/>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23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sp>
          <p:nvSpPr>
            <p:cNvPr id="10" name="任意多边形 41"/>
            <p:cNvSpPr>
              <a:spLocks noChangeArrowheads="1"/>
            </p:cNvSpPr>
            <p:nvPr/>
          </p:nvSpPr>
          <p:spPr bwMode="auto">
            <a:xfrm rot="-1809353">
              <a:off x="7537627" y="5230434"/>
              <a:ext cx="1597713" cy="1309049"/>
            </a:xfrm>
            <a:custGeom>
              <a:avLst/>
              <a:gdLst>
                <a:gd name="T0" fmla="*/ 0 w 1597713"/>
                <a:gd name="T1" fmla="*/ 0 h 1309049"/>
                <a:gd name="T2" fmla="*/ 1597713 w 1597713"/>
                <a:gd name="T3" fmla="*/ 939480 h 1309049"/>
                <a:gd name="T4" fmla="*/ 1382999 w 1597713"/>
                <a:gd name="T5" fmla="*/ 1309049 h 1309049"/>
                <a:gd name="T6" fmla="*/ 0 w 1597713"/>
                <a:gd name="T7" fmla="*/ 1309049 h 13090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7713" h="1309049">
                  <a:moveTo>
                    <a:pt x="0" y="0"/>
                  </a:moveTo>
                  <a:lnTo>
                    <a:pt x="1597713" y="939480"/>
                  </a:lnTo>
                  <a:lnTo>
                    <a:pt x="1382999" y="1309049"/>
                  </a:lnTo>
                  <a:lnTo>
                    <a:pt x="0" y="1309049"/>
                  </a:lnTo>
                  <a:lnTo>
                    <a:pt x="0" y="0"/>
                  </a:lnTo>
                  <a:close/>
                </a:path>
              </a:pathLst>
            </a:cu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en-US"/>
            </a:p>
          </p:txBody>
        </p:sp>
        <p:sp>
          <p:nvSpPr>
            <p:cNvPr id="11" name="任意多边形 42"/>
            <p:cNvSpPr>
              <a:spLocks noChangeArrowheads="1"/>
            </p:cNvSpPr>
            <p:nvPr/>
          </p:nvSpPr>
          <p:spPr bwMode="auto">
            <a:xfrm rot="-5515305">
              <a:off x="8359952" y="4863961"/>
              <a:ext cx="1056335" cy="600268"/>
            </a:xfrm>
            <a:custGeom>
              <a:avLst/>
              <a:gdLst>
                <a:gd name="T0" fmla="*/ 1056335 w 1056335"/>
                <a:gd name="T1" fmla="*/ 600268 h 600268"/>
                <a:gd name="T2" fmla="*/ 0 w 1056335"/>
                <a:gd name="T3" fmla="*/ 564825 h 600268"/>
                <a:gd name="T4" fmla="*/ 0 w 1056335"/>
                <a:gd name="T5" fmla="*/ 0 h 600268"/>
                <a:gd name="T6" fmla="*/ 0 60000 65536"/>
                <a:gd name="T7" fmla="*/ 0 60000 65536"/>
                <a:gd name="T8" fmla="*/ 0 60000 65536"/>
              </a:gdLst>
              <a:ahLst/>
              <a:cxnLst>
                <a:cxn ang="T6">
                  <a:pos x="T0" y="T1"/>
                </a:cxn>
                <a:cxn ang="T7">
                  <a:pos x="T2" y="T3"/>
                </a:cxn>
                <a:cxn ang="T8">
                  <a:pos x="T4" y="T5"/>
                </a:cxn>
              </a:cxnLst>
              <a:rect l="0" t="0" r="r" b="b"/>
              <a:pathLst>
                <a:path w="1056335" h="600268">
                  <a:moveTo>
                    <a:pt x="1056335" y="600268"/>
                  </a:moveTo>
                  <a:lnTo>
                    <a:pt x="0" y="564825"/>
                  </a:lnTo>
                  <a:lnTo>
                    <a:pt x="0" y="0"/>
                  </a:lnTo>
                  <a:lnTo>
                    <a:pt x="1056335" y="600268"/>
                  </a:lnTo>
                  <a:close/>
                </a:path>
              </a:pathLst>
            </a:cu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en-US"/>
            </a:p>
          </p:txBody>
        </p:sp>
        <p:sp>
          <p:nvSpPr>
            <p:cNvPr id="12" name="任意多边形 43"/>
            <p:cNvSpPr>
              <a:spLocks noChangeArrowheads="1"/>
            </p:cNvSpPr>
            <p:nvPr/>
          </p:nvSpPr>
          <p:spPr bwMode="auto">
            <a:xfrm rot="-9009353">
              <a:off x="7334204" y="2800136"/>
              <a:ext cx="2264591" cy="1286867"/>
            </a:xfrm>
            <a:custGeom>
              <a:avLst/>
              <a:gdLst>
                <a:gd name="T0" fmla="*/ 2264591 w 2264591"/>
                <a:gd name="T1" fmla="*/ 1286867 h 1286867"/>
                <a:gd name="T2" fmla="*/ 689960 w 2264591"/>
                <a:gd name="T3" fmla="*/ 1286867 h 1286867"/>
                <a:gd name="T4" fmla="*/ 0 w 2264591"/>
                <a:gd name="T5" fmla="*/ 84277 h 1286867"/>
                <a:gd name="T6" fmla="*/ 0 w 2264591"/>
                <a:gd name="T7" fmla="*/ 0 h 12868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4591" h="1286867">
                  <a:moveTo>
                    <a:pt x="2264591" y="1286867"/>
                  </a:moveTo>
                  <a:lnTo>
                    <a:pt x="689960" y="1286867"/>
                  </a:lnTo>
                  <a:lnTo>
                    <a:pt x="0" y="84277"/>
                  </a:lnTo>
                  <a:lnTo>
                    <a:pt x="0" y="0"/>
                  </a:lnTo>
                  <a:lnTo>
                    <a:pt x="2264591" y="1286867"/>
                  </a:lnTo>
                  <a:close/>
                </a:path>
              </a:pathLst>
            </a:cu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en-US"/>
            </a:p>
          </p:txBody>
        </p:sp>
        <p:sp>
          <p:nvSpPr>
            <p:cNvPr id="13" name="直角三角形 109"/>
            <p:cNvSpPr>
              <a:spLocks noChangeArrowheads="1"/>
            </p:cNvSpPr>
            <p:nvPr/>
          </p:nvSpPr>
          <p:spPr bwMode="auto">
            <a:xfrm rot="5358376">
              <a:off x="7277067" y="455813"/>
              <a:ext cx="2192089" cy="1286867"/>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23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sp>
          <p:nvSpPr>
            <p:cNvPr id="14" name="任意多边形 45"/>
            <p:cNvSpPr>
              <a:spLocks noChangeArrowheads="1"/>
            </p:cNvSpPr>
            <p:nvPr/>
          </p:nvSpPr>
          <p:spPr bwMode="auto">
            <a:xfrm rot="1805345">
              <a:off x="8012277" y="1338493"/>
              <a:ext cx="1587649" cy="1286867"/>
            </a:xfrm>
            <a:custGeom>
              <a:avLst/>
              <a:gdLst>
                <a:gd name="T0" fmla="*/ 0 w 1587649"/>
                <a:gd name="T1" fmla="*/ 0 h 1286867"/>
                <a:gd name="T2" fmla="*/ 1255342 w 1587649"/>
                <a:gd name="T3" fmla="*/ 713355 h 1286867"/>
                <a:gd name="T4" fmla="*/ 1587649 w 1587649"/>
                <a:gd name="T5" fmla="*/ 1286867 h 1286867"/>
                <a:gd name="T6" fmla="*/ 0 w 1587649"/>
                <a:gd name="T7" fmla="*/ 1286867 h 12868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649" h="1286867">
                  <a:moveTo>
                    <a:pt x="0" y="0"/>
                  </a:moveTo>
                  <a:lnTo>
                    <a:pt x="1255342" y="713355"/>
                  </a:lnTo>
                  <a:lnTo>
                    <a:pt x="1587649" y="1286867"/>
                  </a:lnTo>
                  <a:lnTo>
                    <a:pt x="0" y="1286867"/>
                  </a:lnTo>
                  <a:lnTo>
                    <a:pt x="0" y="0"/>
                  </a:lnTo>
                  <a:close/>
                </a:path>
              </a:pathLst>
            </a:cu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en-US"/>
            </a:p>
          </p:txBody>
        </p:sp>
        <p:sp>
          <p:nvSpPr>
            <p:cNvPr id="15" name="直角三角形 135"/>
            <p:cNvSpPr>
              <a:spLocks noChangeArrowheads="1"/>
            </p:cNvSpPr>
            <p:nvPr/>
          </p:nvSpPr>
          <p:spPr bwMode="auto">
            <a:xfrm rot="5358376">
              <a:off x="3216362" y="465191"/>
              <a:ext cx="2264591" cy="1286867"/>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23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sp>
          <p:nvSpPr>
            <p:cNvPr id="16" name="直角三角形 136"/>
            <p:cNvSpPr>
              <a:spLocks noChangeArrowheads="1"/>
            </p:cNvSpPr>
            <p:nvPr/>
          </p:nvSpPr>
          <p:spPr bwMode="auto">
            <a:xfrm rot="1805345">
              <a:off x="3942651" y="1553810"/>
              <a:ext cx="2264591" cy="1286867"/>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23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sp>
          <p:nvSpPr>
            <p:cNvPr id="17" name="直角三角形 137"/>
            <p:cNvSpPr>
              <a:spLocks noChangeArrowheads="1"/>
            </p:cNvSpPr>
            <p:nvPr/>
          </p:nvSpPr>
          <p:spPr bwMode="auto">
            <a:xfrm rot="-1809353">
              <a:off x="5285272" y="1532709"/>
              <a:ext cx="2226217" cy="1309049"/>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23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sp>
          <p:nvSpPr>
            <p:cNvPr id="18" name="直角三角形 138"/>
            <p:cNvSpPr>
              <a:spLocks noChangeArrowheads="1"/>
            </p:cNvSpPr>
            <p:nvPr/>
          </p:nvSpPr>
          <p:spPr bwMode="auto">
            <a:xfrm rot="-5515305">
              <a:off x="5914905" y="410040"/>
              <a:ext cx="2175462" cy="1286867"/>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23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sp>
          <p:nvSpPr>
            <p:cNvPr id="19" name="任意多边形 50"/>
            <p:cNvSpPr>
              <a:spLocks noChangeArrowheads="1"/>
            </p:cNvSpPr>
            <p:nvPr/>
          </p:nvSpPr>
          <p:spPr bwMode="auto">
            <a:xfrm rot="-9009353">
              <a:off x="6233784" y="-361224"/>
              <a:ext cx="1054318" cy="1204015"/>
            </a:xfrm>
            <a:custGeom>
              <a:avLst/>
              <a:gdLst>
                <a:gd name="T0" fmla="*/ 1054318 w 1054318"/>
                <a:gd name="T1" fmla="*/ 599122 h 1204015"/>
                <a:gd name="T2" fmla="*/ 0 w 1054318"/>
                <a:gd name="T3" fmla="*/ 1204015 h 1204015"/>
                <a:gd name="T4" fmla="*/ 0 w 1054318"/>
                <a:gd name="T5" fmla="*/ 0 h 1204015"/>
                <a:gd name="T6" fmla="*/ 0 60000 65536"/>
                <a:gd name="T7" fmla="*/ 0 60000 65536"/>
                <a:gd name="T8" fmla="*/ 0 60000 65536"/>
              </a:gdLst>
              <a:ahLst/>
              <a:cxnLst>
                <a:cxn ang="T6">
                  <a:pos x="T0" y="T1"/>
                </a:cxn>
                <a:cxn ang="T7">
                  <a:pos x="T2" y="T3"/>
                </a:cxn>
                <a:cxn ang="T8">
                  <a:pos x="T4" y="T5"/>
                </a:cxn>
              </a:cxnLst>
              <a:rect l="0" t="0" r="r" b="b"/>
              <a:pathLst>
                <a:path w="1054318" h="1204015">
                  <a:moveTo>
                    <a:pt x="1054318" y="599122"/>
                  </a:moveTo>
                  <a:lnTo>
                    <a:pt x="0" y="1204015"/>
                  </a:lnTo>
                  <a:lnTo>
                    <a:pt x="0" y="0"/>
                  </a:lnTo>
                  <a:lnTo>
                    <a:pt x="1054318" y="599122"/>
                  </a:lnTo>
                  <a:close/>
                </a:path>
              </a:pathLst>
            </a:cu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en-US"/>
            </a:p>
          </p:txBody>
        </p:sp>
      </p:grpSp>
      <p:grpSp>
        <p:nvGrpSpPr>
          <p:cNvPr id="20" name="组合 51"/>
          <p:cNvGrpSpPr/>
          <p:nvPr/>
        </p:nvGrpSpPr>
        <p:grpSpPr bwMode="auto">
          <a:xfrm>
            <a:off x="5103019" y="1508523"/>
            <a:ext cx="3013472" cy="2135982"/>
            <a:chOff x="8693539" y="2599117"/>
            <a:chExt cx="2422149" cy="1716485"/>
          </a:xfrm>
        </p:grpSpPr>
        <p:grpSp>
          <p:nvGrpSpPr>
            <p:cNvPr id="21" name="Group 10"/>
            <p:cNvGrpSpPr/>
            <p:nvPr/>
          </p:nvGrpSpPr>
          <p:grpSpPr bwMode="auto">
            <a:xfrm>
              <a:off x="8830267" y="2599117"/>
              <a:ext cx="1420561" cy="1568779"/>
              <a:chOff x="0" y="0"/>
              <a:chExt cx="1643999" cy="1784764"/>
            </a:xfrm>
            <a:solidFill>
              <a:schemeClr val="accent1"/>
            </a:solidFill>
          </p:grpSpPr>
          <p:sp>
            <p:nvSpPr>
              <p:cNvPr id="36" name="直角三角形 114"/>
              <p:cNvSpPr>
                <a:spLocks noChangeArrowheads="1"/>
              </p:cNvSpPr>
              <p:nvPr/>
            </p:nvSpPr>
            <p:spPr bwMode="auto">
              <a:xfrm rot="10800000">
                <a:off x="288925" y="0"/>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sp>
            <p:nvSpPr>
              <p:cNvPr id="37" name="直角三角形 115"/>
              <p:cNvSpPr>
                <a:spLocks noChangeArrowheads="1"/>
              </p:cNvSpPr>
              <p:nvPr/>
            </p:nvSpPr>
            <p:spPr bwMode="auto">
              <a:xfrm rot="7167729">
                <a:off x="-212686" y="328472"/>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sp>
            <p:nvSpPr>
              <p:cNvPr id="38" name="直角三角形 116"/>
              <p:cNvSpPr>
                <a:spLocks noChangeArrowheads="1"/>
              </p:cNvSpPr>
              <p:nvPr/>
            </p:nvSpPr>
            <p:spPr bwMode="auto">
              <a:xfrm rot="3614698">
                <a:off x="-175951" y="909918"/>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sp>
            <p:nvSpPr>
              <p:cNvPr id="39" name="直角三角形 117"/>
              <p:cNvSpPr>
                <a:spLocks noChangeArrowheads="1"/>
              </p:cNvSpPr>
              <p:nvPr/>
            </p:nvSpPr>
            <p:spPr bwMode="auto">
              <a:xfrm>
                <a:off x="344517" y="1202024"/>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sp>
            <p:nvSpPr>
              <p:cNvPr id="40" name="直角三角形 118"/>
              <p:cNvSpPr>
                <a:spLocks noChangeArrowheads="1"/>
              </p:cNvSpPr>
              <p:nvPr/>
            </p:nvSpPr>
            <p:spPr bwMode="auto">
              <a:xfrm rot="17894048">
                <a:off x="848573" y="883274"/>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sp>
            <p:nvSpPr>
              <p:cNvPr id="41" name="直角三角形 119"/>
              <p:cNvSpPr>
                <a:spLocks noChangeArrowheads="1"/>
              </p:cNvSpPr>
              <p:nvPr/>
            </p:nvSpPr>
            <p:spPr bwMode="auto">
              <a:xfrm rot="14400000">
                <a:off x="808498" y="291371"/>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grpSp>
        <p:grpSp>
          <p:nvGrpSpPr>
            <p:cNvPr id="22" name="Group 10"/>
            <p:cNvGrpSpPr/>
            <p:nvPr/>
          </p:nvGrpSpPr>
          <p:grpSpPr bwMode="auto">
            <a:xfrm>
              <a:off x="10778425" y="3943150"/>
              <a:ext cx="337263" cy="372452"/>
              <a:chOff x="0" y="0"/>
              <a:chExt cx="1643999" cy="1784764"/>
            </a:xfrm>
            <a:solidFill>
              <a:schemeClr val="accent1"/>
            </a:solidFill>
          </p:grpSpPr>
          <p:sp>
            <p:nvSpPr>
              <p:cNvPr id="30" name="直角三角形 114"/>
              <p:cNvSpPr>
                <a:spLocks noChangeArrowheads="1"/>
              </p:cNvSpPr>
              <p:nvPr/>
            </p:nvSpPr>
            <p:spPr bwMode="auto">
              <a:xfrm rot="10800000">
                <a:off x="288925" y="0"/>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sp>
            <p:nvSpPr>
              <p:cNvPr id="31" name="直角三角形 115"/>
              <p:cNvSpPr>
                <a:spLocks noChangeArrowheads="1"/>
              </p:cNvSpPr>
              <p:nvPr/>
            </p:nvSpPr>
            <p:spPr bwMode="auto">
              <a:xfrm rot="7167729">
                <a:off x="-212686" y="328472"/>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sp>
            <p:nvSpPr>
              <p:cNvPr id="32" name="直角三角形 116"/>
              <p:cNvSpPr>
                <a:spLocks noChangeArrowheads="1"/>
              </p:cNvSpPr>
              <p:nvPr/>
            </p:nvSpPr>
            <p:spPr bwMode="auto">
              <a:xfrm rot="3614698">
                <a:off x="-175951" y="909918"/>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sp>
            <p:nvSpPr>
              <p:cNvPr id="33" name="直角三角形 117"/>
              <p:cNvSpPr>
                <a:spLocks noChangeArrowheads="1"/>
              </p:cNvSpPr>
              <p:nvPr/>
            </p:nvSpPr>
            <p:spPr bwMode="auto">
              <a:xfrm>
                <a:off x="344517" y="1202024"/>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sp>
            <p:nvSpPr>
              <p:cNvPr id="34" name="直角三角形 118"/>
              <p:cNvSpPr>
                <a:spLocks noChangeArrowheads="1"/>
              </p:cNvSpPr>
              <p:nvPr/>
            </p:nvSpPr>
            <p:spPr bwMode="auto">
              <a:xfrm rot="17894048">
                <a:off x="848573" y="883274"/>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sp>
            <p:nvSpPr>
              <p:cNvPr id="35" name="直角三角形 119"/>
              <p:cNvSpPr>
                <a:spLocks noChangeArrowheads="1"/>
              </p:cNvSpPr>
              <p:nvPr/>
            </p:nvSpPr>
            <p:spPr bwMode="auto">
              <a:xfrm rot="14400000">
                <a:off x="808498" y="291371"/>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grpSp>
        <p:grpSp>
          <p:nvGrpSpPr>
            <p:cNvPr id="23" name="Group 10"/>
            <p:cNvGrpSpPr/>
            <p:nvPr/>
          </p:nvGrpSpPr>
          <p:grpSpPr bwMode="auto">
            <a:xfrm>
              <a:off x="8693539" y="3970970"/>
              <a:ext cx="154533" cy="170657"/>
              <a:chOff x="0" y="0"/>
              <a:chExt cx="1643999" cy="1784764"/>
            </a:xfrm>
            <a:solidFill>
              <a:schemeClr val="accent1"/>
            </a:solidFill>
          </p:grpSpPr>
          <p:sp>
            <p:nvSpPr>
              <p:cNvPr id="24" name="直角三角形 114"/>
              <p:cNvSpPr>
                <a:spLocks noChangeArrowheads="1"/>
              </p:cNvSpPr>
              <p:nvPr/>
            </p:nvSpPr>
            <p:spPr bwMode="auto">
              <a:xfrm rot="10800000">
                <a:off x="288925" y="0"/>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sp>
            <p:nvSpPr>
              <p:cNvPr id="25" name="直角三角形 115"/>
              <p:cNvSpPr>
                <a:spLocks noChangeArrowheads="1"/>
              </p:cNvSpPr>
              <p:nvPr/>
            </p:nvSpPr>
            <p:spPr bwMode="auto">
              <a:xfrm rot="7167729">
                <a:off x="-212686" y="328472"/>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sp>
            <p:nvSpPr>
              <p:cNvPr id="26" name="直角三角形 116"/>
              <p:cNvSpPr>
                <a:spLocks noChangeArrowheads="1"/>
              </p:cNvSpPr>
              <p:nvPr/>
            </p:nvSpPr>
            <p:spPr bwMode="auto">
              <a:xfrm rot="3614698">
                <a:off x="-175951" y="909918"/>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sp>
            <p:nvSpPr>
              <p:cNvPr id="27" name="直角三角形 117"/>
              <p:cNvSpPr>
                <a:spLocks noChangeArrowheads="1"/>
              </p:cNvSpPr>
              <p:nvPr/>
            </p:nvSpPr>
            <p:spPr bwMode="auto">
              <a:xfrm>
                <a:off x="344517" y="1202024"/>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sp>
            <p:nvSpPr>
              <p:cNvPr id="28" name="直角三角形 118"/>
              <p:cNvSpPr>
                <a:spLocks noChangeArrowheads="1"/>
              </p:cNvSpPr>
              <p:nvPr/>
            </p:nvSpPr>
            <p:spPr bwMode="auto">
              <a:xfrm rot="17894048">
                <a:off x="848573" y="883274"/>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sp>
            <p:nvSpPr>
              <p:cNvPr id="29" name="直角三角形 119"/>
              <p:cNvSpPr>
                <a:spLocks noChangeArrowheads="1"/>
              </p:cNvSpPr>
              <p:nvPr/>
            </p:nvSpPr>
            <p:spPr bwMode="auto">
              <a:xfrm rot="14400000">
                <a:off x="808498" y="291371"/>
                <a:ext cx="1008112" cy="582740"/>
              </a:xfrm>
              <a:prstGeom prst="rtTriangle">
                <a:avLst/>
              </a:prstGeom>
              <a:grp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fontAlgn="auto">
                  <a:spcBef>
                    <a:spcPts val="0"/>
                  </a:spcBef>
                  <a:spcAft>
                    <a:spcPts val="0"/>
                  </a:spcAft>
                  <a:defRPr/>
                </a:pPr>
                <a:endParaRPr lang="zh-CN" altLang="zh-CN" sz="2300">
                  <a:solidFill>
                    <a:srgbClr val="FFFFFF"/>
                  </a:solidFill>
                  <a:latin typeface="宋体" panose="02010600030101010101" pitchFamily="2" charset="-122"/>
                  <a:ea typeface="+mn-ea"/>
                  <a:sym typeface="宋体" panose="02010600030101010101" pitchFamily="2" charset="-122"/>
                </a:endParaRPr>
              </a:p>
            </p:txBody>
          </p:sp>
        </p:grpSp>
      </p:grpSp>
      <p:sp>
        <p:nvSpPr>
          <p:cNvPr id="3" name="KSO_CT2"/>
          <p:cNvSpPr>
            <a:spLocks noGrp="1"/>
          </p:cNvSpPr>
          <p:nvPr>
            <p:ph type="subTitle" idx="1"/>
          </p:nvPr>
        </p:nvSpPr>
        <p:spPr>
          <a:xfrm>
            <a:off x="517477" y="2750079"/>
            <a:ext cx="4405127" cy="356238"/>
          </a:xfrm>
          <a:noFill/>
        </p:spPr>
        <p:txBody>
          <a:bodyPr anchor="ctr">
            <a:noAutofit/>
          </a:bodyPr>
          <a:lstStyle>
            <a:lvl1pPr marL="0" indent="0" algn="r">
              <a:buNone/>
              <a:defRPr sz="1700" b="0">
                <a:solidFill>
                  <a:schemeClr val="tx1"/>
                </a:solidFill>
                <a:effectLst/>
                <a:latin typeface="+mn-ea"/>
                <a:ea typeface="+mn-ea"/>
              </a:defRPr>
            </a:lvl1pPr>
            <a:lvl2pPr marL="329565" indent="0" algn="ctr">
              <a:buNone/>
              <a:defRPr sz="1500"/>
            </a:lvl2pPr>
            <a:lvl3pPr marL="659130" indent="0" algn="ctr">
              <a:buNone/>
              <a:defRPr sz="1300"/>
            </a:lvl3pPr>
            <a:lvl4pPr marL="989330" indent="0" algn="ctr">
              <a:buNone/>
              <a:defRPr sz="1100"/>
            </a:lvl4pPr>
            <a:lvl5pPr marL="1318895" indent="0" algn="ctr">
              <a:buNone/>
              <a:defRPr sz="1100"/>
            </a:lvl5pPr>
            <a:lvl6pPr marL="1648460" indent="0" algn="ctr">
              <a:buNone/>
              <a:defRPr sz="1100"/>
            </a:lvl6pPr>
            <a:lvl7pPr marL="1978025" indent="0" algn="ctr">
              <a:buNone/>
              <a:defRPr sz="1100"/>
            </a:lvl7pPr>
            <a:lvl8pPr marL="2307590" indent="0" algn="ctr">
              <a:buNone/>
              <a:defRPr sz="1100"/>
            </a:lvl8pPr>
            <a:lvl9pPr marL="2637155" indent="0" algn="ctr">
              <a:buNone/>
              <a:defRPr sz="1100"/>
            </a:lvl9pPr>
          </a:lstStyle>
          <a:p>
            <a:r>
              <a:rPr lang="zh-CN" altLang="en-US" smtClean="0"/>
              <a:t>单击此处编辑母版副标题样式</a:t>
            </a:r>
            <a:endParaRPr lang="zh-CN" altLang="en-US" dirty="0"/>
          </a:p>
        </p:txBody>
      </p:sp>
      <p:sp>
        <p:nvSpPr>
          <p:cNvPr id="7" name="KSO_CT1"/>
          <p:cNvSpPr>
            <a:spLocks noGrp="1"/>
          </p:cNvSpPr>
          <p:nvPr>
            <p:ph type="title"/>
          </p:nvPr>
        </p:nvSpPr>
        <p:spPr>
          <a:xfrm>
            <a:off x="528642" y="1767807"/>
            <a:ext cx="4405127" cy="869604"/>
          </a:xfrm>
        </p:spPr>
        <p:txBody>
          <a:bodyPr anchor="b">
            <a:noAutofit/>
          </a:bodyPr>
          <a:lstStyle>
            <a:lvl1pPr algn="r">
              <a:lnSpc>
                <a:spcPct val="100000"/>
              </a:lnSpc>
              <a:defRPr sz="3500" b="1" kern="1000" baseline="0">
                <a:solidFill>
                  <a:schemeClr val="accent1"/>
                </a:solidFill>
                <a:effectLst/>
                <a:latin typeface="+mj-ea"/>
                <a:ea typeface="+mj-ea"/>
              </a:defRPr>
            </a:lvl1pPr>
          </a:lstStyle>
          <a:p>
            <a:r>
              <a:rPr lang="zh-CN" altLang="en-US" smtClean="0"/>
              <a:t>单击此处编辑母版标题样式</a:t>
            </a:r>
            <a:endParaRPr lang="zh-CN" altLang="en-US" dirty="0"/>
          </a:p>
        </p:txBody>
      </p:sp>
      <p:sp>
        <p:nvSpPr>
          <p:cNvPr id="42" name="KSO_FD"/>
          <p:cNvSpPr>
            <a:spLocks noGrp="1"/>
          </p:cNvSpPr>
          <p:nvPr>
            <p:ph type="dt" sz="half" idx="10"/>
          </p:nvPr>
        </p:nvSpPr>
        <p:spPr/>
        <p:txBody>
          <a:bodyPr/>
          <a:lstStyle>
            <a:lvl1pPr>
              <a:defRPr/>
            </a:lvl1pPr>
          </a:lstStyle>
          <a:p>
            <a:pPr>
              <a:defRPr/>
            </a:pPr>
            <a:fld id="{6C30FF8C-B242-4DF3-8409-567F100CC58F}" type="datetimeFigureOut">
              <a:rPr lang="zh-CN" altLang="en-US"/>
            </a:fld>
            <a:endParaRPr lang="zh-CN" altLang="en-US"/>
          </a:p>
        </p:txBody>
      </p:sp>
      <p:sp>
        <p:nvSpPr>
          <p:cNvPr id="43" name="KSO_FT"/>
          <p:cNvSpPr>
            <a:spLocks noGrp="1"/>
          </p:cNvSpPr>
          <p:nvPr>
            <p:ph type="ftr" sz="quarter" idx="11"/>
          </p:nvPr>
        </p:nvSpPr>
        <p:spPr/>
        <p:txBody>
          <a:bodyPr/>
          <a:lstStyle>
            <a:lvl1pPr>
              <a:defRPr/>
            </a:lvl1pPr>
          </a:lstStyle>
          <a:p>
            <a:pPr>
              <a:defRPr/>
            </a:pPr>
            <a:endParaRPr lang="zh-CN" altLang="en-US"/>
          </a:p>
        </p:txBody>
      </p:sp>
      <p:sp>
        <p:nvSpPr>
          <p:cNvPr id="44" name="KSO_FN"/>
          <p:cNvSpPr>
            <a:spLocks noGrp="1"/>
          </p:cNvSpPr>
          <p:nvPr>
            <p:ph type="sldNum" sz="quarter" idx="12"/>
          </p:nvPr>
        </p:nvSpPr>
        <p:spPr/>
        <p:txBody>
          <a:bodyPr/>
          <a:lstStyle>
            <a:lvl1pPr>
              <a:defRPr/>
            </a:lvl1pPr>
          </a:lstStyle>
          <a:p>
            <a:pPr>
              <a:defRPr/>
            </a:pPr>
            <a:fld id="{6D14774E-D510-4F7B-B968-76B3559CEB12}" type="slidenum">
              <a:rPr lang="zh-CN" altLang="en-US"/>
            </a:fld>
            <a:endParaRPr lang="zh-CN" altLang="en-US"/>
          </a:p>
        </p:txBody>
      </p:sp>
    </p:spTree>
  </p:cSld>
  <p:clrMapOvr>
    <a:masterClrMapping/>
  </p:clrMapOvr>
  <p:transition>
    <p:cut/>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FD"/>
          <p:cNvSpPr>
            <a:spLocks noGrp="1"/>
          </p:cNvSpPr>
          <p:nvPr>
            <p:ph type="dt" sz="half" idx="10"/>
          </p:nvPr>
        </p:nvSpPr>
        <p:spPr/>
        <p:txBody>
          <a:bodyPr/>
          <a:lstStyle>
            <a:lvl1pPr>
              <a:defRPr/>
            </a:lvl1pPr>
          </a:lstStyle>
          <a:p>
            <a:pPr>
              <a:defRPr/>
            </a:pPr>
            <a:fld id="{C999577C-E437-4121-9943-FBBFB92799FA}" type="datetimeFigureOut">
              <a:rPr lang="zh-CN" altLang="en-US"/>
            </a:fld>
            <a:endParaRPr lang="zh-CN" altLang="en-US"/>
          </a:p>
        </p:txBody>
      </p:sp>
      <p:sp>
        <p:nvSpPr>
          <p:cNvPr id="5" name="KSO_FT"/>
          <p:cNvSpPr>
            <a:spLocks noGrp="1"/>
          </p:cNvSpPr>
          <p:nvPr>
            <p:ph type="ftr" sz="quarter" idx="11"/>
          </p:nvPr>
        </p:nvSpPr>
        <p:spPr/>
        <p:txBody>
          <a:bodyPr/>
          <a:lstStyle>
            <a:lvl1pPr>
              <a:defRPr/>
            </a:lvl1pPr>
          </a:lstStyle>
          <a:p>
            <a:pPr>
              <a:defRPr/>
            </a:pPr>
            <a:endParaRPr lang="zh-CN" altLang="en-US"/>
          </a:p>
        </p:txBody>
      </p:sp>
      <p:sp>
        <p:nvSpPr>
          <p:cNvPr id="6" name="KSO_FN"/>
          <p:cNvSpPr>
            <a:spLocks noGrp="1"/>
          </p:cNvSpPr>
          <p:nvPr>
            <p:ph type="sldNum" sz="quarter" idx="12"/>
          </p:nvPr>
        </p:nvSpPr>
        <p:spPr/>
        <p:txBody>
          <a:bodyPr/>
          <a:lstStyle>
            <a:lvl1pPr>
              <a:defRPr/>
            </a:lvl1pPr>
          </a:lstStyle>
          <a:p>
            <a:pPr>
              <a:defRPr/>
            </a:pPr>
            <a:fld id="{121BE3D1-04FE-43FA-AF7A-E4E55CF566AA}" type="slidenum">
              <a:rPr lang="zh-CN" altLang="en-US"/>
            </a:fld>
            <a:endParaRPr lang="zh-CN" altLang="en-US"/>
          </a:p>
        </p:txBody>
      </p:sp>
    </p:spTree>
  </p:cSld>
  <p:clrMapOvr>
    <a:masterClrMapping/>
  </p:clrMapOvr>
  <p:transition>
    <p:cut/>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73" y="273844"/>
            <a:ext cx="886883" cy="435887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3" y="273844"/>
            <a:ext cx="5949952" cy="435887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FD"/>
          <p:cNvSpPr>
            <a:spLocks noGrp="1"/>
          </p:cNvSpPr>
          <p:nvPr>
            <p:ph type="dt" sz="half" idx="10"/>
          </p:nvPr>
        </p:nvSpPr>
        <p:spPr/>
        <p:txBody>
          <a:bodyPr/>
          <a:lstStyle>
            <a:lvl1pPr>
              <a:defRPr/>
            </a:lvl1pPr>
          </a:lstStyle>
          <a:p>
            <a:pPr>
              <a:defRPr/>
            </a:pPr>
            <a:fld id="{F176E961-E59C-432C-AD85-3580ABF00AE1}" type="datetimeFigureOut">
              <a:rPr lang="zh-CN" altLang="en-US"/>
            </a:fld>
            <a:endParaRPr lang="zh-CN" altLang="en-US"/>
          </a:p>
        </p:txBody>
      </p:sp>
      <p:sp>
        <p:nvSpPr>
          <p:cNvPr id="5" name="KSO_FT"/>
          <p:cNvSpPr>
            <a:spLocks noGrp="1"/>
          </p:cNvSpPr>
          <p:nvPr>
            <p:ph type="ftr" sz="quarter" idx="11"/>
          </p:nvPr>
        </p:nvSpPr>
        <p:spPr/>
        <p:txBody>
          <a:bodyPr/>
          <a:lstStyle>
            <a:lvl1pPr>
              <a:defRPr/>
            </a:lvl1pPr>
          </a:lstStyle>
          <a:p>
            <a:pPr>
              <a:defRPr/>
            </a:pPr>
            <a:endParaRPr lang="zh-CN" altLang="en-US"/>
          </a:p>
        </p:txBody>
      </p:sp>
      <p:sp>
        <p:nvSpPr>
          <p:cNvPr id="6" name="KSO_FN"/>
          <p:cNvSpPr>
            <a:spLocks noGrp="1"/>
          </p:cNvSpPr>
          <p:nvPr>
            <p:ph type="sldNum" sz="quarter" idx="12"/>
          </p:nvPr>
        </p:nvSpPr>
        <p:spPr/>
        <p:txBody>
          <a:bodyPr/>
          <a:lstStyle>
            <a:lvl1pPr>
              <a:defRPr/>
            </a:lvl1pPr>
          </a:lstStyle>
          <a:p>
            <a:pPr>
              <a:defRPr/>
            </a:pPr>
            <a:fld id="{E501A7B9-ED92-4048-AA59-751AF699CEE1}" type="slidenum">
              <a:rPr lang="zh-CN" altLang="en-US"/>
            </a:fld>
            <a:endParaRPr lang="zh-CN" altLang="en-US"/>
          </a:p>
        </p:txBody>
      </p:sp>
    </p:spTree>
  </p:cSld>
  <p:clrMapOvr>
    <a:masterClrMapping/>
  </p:clrMapOvr>
  <p:transition>
    <p:cut/>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面">
    <p:bg>
      <p:bgPr>
        <a:solidFill>
          <a:srgbClr val="C22630"/>
        </a:solidFill>
        <a:effectLst/>
      </p:bgPr>
    </p:bg>
    <p:spTree>
      <p:nvGrpSpPr>
        <p:cNvPr id="1" name=""/>
        <p:cNvGrpSpPr/>
        <p:nvPr/>
      </p:nvGrpSpPr>
      <p:grpSpPr>
        <a:xfrm>
          <a:off x="0" y="0"/>
          <a:ext cx="0" cy="0"/>
          <a:chOff x="0" y="0"/>
          <a:chExt cx="0" cy="0"/>
        </a:xfrm>
      </p:grpSpPr>
    </p:spTree>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正文页面">
    <p:spTree>
      <p:nvGrpSpPr>
        <p:cNvPr id="1" name=""/>
        <p:cNvGrpSpPr/>
        <p:nvPr/>
      </p:nvGrpSpPr>
      <p:grpSpPr>
        <a:xfrm>
          <a:off x="0" y="0"/>
          <a:ext cx="0" cy="0"/>
          <a:chOff x="0" y="0"/>
          <a:chExt cx="0" cy="0"/>
        </a:xfrm>
      </p:grpSpPr>
      <p:pic>
        <p:nvPicPr>
          <p:cNvPr id="3" name="图片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3"/>
          <p:cNvCxnSpPr/>
          <p:nvPr/>
        </p:nvCxnSpPr>
        <p:spPr>
          <a:xfrm>
            <a:off x="370288" y="528638"/>
            <a:ext cx="8403431" cy="0"/>
          </a:xfrm>
          <a:prstGeom prst="line">
            <a:avLst/>
          </a:prstGeom>
          <a:ln w="28575">
            <a:solidFill>
              <a:srgbClr val="C22630"/>
            </a:solidFill>
          </a:ln>
        </p:spPr>
        <p:style>
          <a:lnRef idx="1">
            <a:schemeClr val="accent1"/>
          </a:lnRef>
          <a:fillRef idx="0">
            <a:schemeClr val="accent1"/>
          </a:fillRef>
          <a:effectRef idx="0">
            <a:schemeClr val="accent1"/>
          </a:effectRef>
          <a:fontRef idx="minor">
            <a:schemeClr val="tx1"/>
          </a:fontRef>
        </p:style>
      </p:cxnSp>
      <p:pic>
        <p:nvPicPr>
          <p:cNvPr id="5" name="图片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9310" y="52390"/>
            <a:ext cx="964406" cy="41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
          <p:cNvSpPr txBox="1">
            <a:spLocks noChangeArrowheads="1"/>
          </p:cNvSpPr>
          <p:nvPr/>
        </p:nvSpPr>
        <p:spPr bwMode="auto">
          <a:xfrm>
            <a:off x="7200899" y="4739882"/>
            <a:ext cx="2011386" cy="30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917" tIns="43959" rIns="87917" bIns="43959">
            <a:spAutoFit/>
          </a:bodyPr>
          <a:lstStyle>
            <a:lvl1pPr>
              <a:defRPr>
                <a:solidFill>
                  <a:schemeClr val="tx1"/>
                </a:solidFill>
                <a:latin typeface="Times New Roman" panose="02020603050405020304" pitchFamily="18" charset="0"/>
                <a:ea typeface="幼圆" panose="02010509060101010101" pitchFamily="49" charset="-122"/>
              </a:defRPr>
            </a:lvl1pPr>
            <a:lvl2pPr marL="742950" indent="-285750">
              <a:defRPr>
                <a:solidFill>
                  <a:schemeClr val="tx1"/>
                </a:solidFill>
                <a:latin typeface="Times New Roman" panose="02020603050405020304" pitchFamily="18" charset="0"/>
                <a:ea typeface="幼圆" panose="02010509060101010101" pitchFamily="49" charset="-122"/>
              </a:defRPr>
            </a:lvl2pPr>
            <a:lvl3pPr marL="1143000" indent="-228600">
              <a:defRPr>
                <a:solidFill>
                  <a:schemeClr val="tx1"/>
                </a:solidFill>
                <a:latin typeface="Times New Roman" panose="02020603050405020304" pitchFamily="18" charset="0"/>
                <a:ea typeface="幼圆" panose="02010509060101010101" pitchFamily="49" charset="-122"/>
              </a:defRPr>
            </a:lvl3pPr>
            <a:lvl4pPr marL="1600200" indent="-228600">
              <a:defRPr>
                <a:solidFill>
                  <a:schemeClr val="tx1"/>
                </a:solidFill>
                <a:latin typeface="Times New Roman" panose="02020603050405020304" pitchFamily="18" charset="0"/>
                <a:ea typeface="幼圆" panose="02010509060101010101" pitchFamily="49" charset="-122"/>
              </a:defRPr>
            </a:lvl4pPr>
            <a:lvl5pPr marL="2057400" indent="-228600">
              <a:defRPr>
                <a:solidFill>
                  <a:schemeClr val="tx1"/>
                </a:solidFill>
                <a:latin typeface="Times New Roman" panose="02020603050405020304" pitchFamily="18" charset="0"/>
                <a:ea typeface="幼圆" panose="02010509060101010101" pitchFamily="49" charset="-122"/>
              </a:defRPr>
            </a:lvl5pPr>
            <a:lvl6pPr marL="2514600" indent="-228600" fontAlgn="base">
              <a:spcBef>
                <a:spcPct val="0"/>
              </a:spcBef>
              <a:spcAft>
                <a:spcPct val="0"/>
              </a:spcAft>
              <a:defRPr>
                <a:solidFill>
                  <a:schemeClr val="tx1"/>
                </a:solidFill>
                <a:latin typeface="Times New Roman" panose="02020603050405020304" pitchFamily="18" charset="0"/>
                <a:ea typeface="幼圆" panose="02010509060101010101" pitchFamily="49" charset="-122"/>
              </a:defRPr>
            </a:lvl6pPr>
            <a:lvl7pPr marL="2971800" indent="-228600" fontAlgn="base">
              <a:spcBef>
                <a:spcPct val="0"/>
              </a:spcBef>
              <a:spcAft>
                <a:spcPct val="0"/>
              </a:spcAft>
              <a:defRPr>
                <a:solidFill>
                  <a:schemeClr val="tx1"/>
                </a:solidFill>
                <a:latin typeface="Times New Roman" panose="02020603050405020304" pitchFamily="18" charset="0"/>
                <a:ea typeface="幼圆" panose="02010509060101010101" pitchFamily="49" charset="-122"/>
              </a:defRPr>
            </a:lvl7pPr>
            <a:lvl8pPr marL="3429000" indent="-228600" fontAlgn="base">
              <a:spcBef>
                <a:spcPct val="0"/>
              </a:spcBef>
              <a:spcAft>
                <a:spcPct val="0"/>
              </a:spcAft>
              <a:defRPr>
                <a:solidFill>
                  <a:schemeClr val="tx1"/>
                </a:solidFill>
                <a:latin typeface="Times New Roman" panose="02020603050405020304" pitchFamily="18" charset="0"/>
                <a:ea typeface="幼圆" panose="02010509060101010101" pitchFamily="49" charset="-122"/>
              </a:defRPr>
            </a:lvl8pPr>
            <a:lvl9pPr marL="3886200" indent="-228600" fontAlgn="base">
              <a:spcBef>
                <a:spcPct val="0"/>
              </a:spcBef>
              <a:spcAft>
                <a:spcPct val="0"/>
              </a:spcAft>
              <a:defRPr>
                <a:solidFill>
                  <a:schemeClr val="tx1"/>
                </a:solidFill>
                <a:latin typeface="Times New Roman" panose="02020603050405020304" pitchFamily="18" charset="0"/>
                <a:ea typeface="幼圆" panose="02010509060101010101" pitchFamily="49" charset="-122"/>
              </a:defRPr>
            </a:lvl9pPr>
          </a:lstStyle>
          <a:p>
            <a:pPr>
              <a:lnSpc>
                <a:spcPct val="130000"/>
              </a:lnSpc>
            </a:pPr>
            <a:r>
              <a:rPr lang="zh-CN" altLang="en-US" sz="1100">
                <a:latin typeface="Arial" panose="020B0604020202020204" pitchFamily="34" charset="0"/>
                <a:ea typeface="微软雅黑" panose="020B0503020204020204" pitchFamily="34" charset="-122"/>
              </a:rPr>
              <a:t>学科网（北京）股份有限公司</a:t>
            </a:r>
            <a:endParaRPr lang="zh-CN" altLang="en-US" sz="1100">
              <a:latin typeface="Arial" panose="020B0604020202020204" pitchFamily="34" charset="0"/>
              <a:ea typeface="微软雅黑" panose="020B0503020204020204" pitchFamily="34" charset="-122"/>
            </a:endParaRPr>
          </a:p>
        </p:txBody>
      </p:sp>
      <p:sp>
        <p:nvSpPr>
          <p:cNvPr id="14" name="标题 13"/>
          <p:cNvSpPr>
            <a:spLocks noGrp="1"/>
          </p:cNvSpPr>
          <p:nvPr>
            <p:ph type="title"/>
          </p:nvPr>
        </p:nvSpPr>
        <p:spPr>
          <a:xfrm>
            <a:off x="370026" y="41374"/>
            <a:ext cx="7266767" cy="435203"/>
          </a:xfrm>
          <a:prstGeom prst="rect">
            <a:avLst/>
          </a:prstGeom>
        </p:spPr>
        <p:txBody>
          <a:bodyPr/>
          <a:lstStyle>
            <a:lvl1pPr algn="l">
              <a:defRPr sz="2700" b="1">
                <a:solidFill>
                  <a:srgbClr val="C22630"/>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Tree>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1" y="2018678"/>
            <a:ext cx="2708328" cy="1106149"/>
          </a:xfrm>
          <a:prstGeom prst="rect">
            <a:avLst/>
          </a:prstGeom>
          <a:solidFill>
            <a:srgbClr val="C2263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a:r>
              <a:rPr lang="zh-CN" altLang="en-US" sz="3800" b="1" dirty="0">
                <a:latin typeface="微软雅黑" panose="020B0503020204020204" pitchFamily="34" charset="-122"/>
                <a:ea typeface="微软雅黑" panose="020B0503020204020204" pitchFamily="34" charset="-122"/>
              </a:rPr>
              <a:t>目  录</a:t>
            </a:r>
            <a:endParaRPr lang="zh-CN" altLang="en-US" sz="3800" b="1" dirty="0">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701402" y="0"/>
            <a:ext cx="0" cy="5143500"/>
          </a:xfrm>
          <a:prstGeom prst="line">
            <a:avLst/>
          </a:prstGeom>
          <a:ln w="28575">
            <a:solidFill>
              <a:srgbClr val="C2263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lvl1pPr>
              <a:defRPr sz="3100"/>
            </a:lvl1pPr>
          </a:lstStyle>
          <a:p>
            <a:r>
              <a:rPr lang="zh-CN" altLang="en-US" smtClean="0"/>
              <a:t>单击此处编辑母版标题样式</a:t>
            </a:r>
            <a:endParaRPr lang="en-US" dirty="0"/>
          </a:p>
        </p:txBody>
      </p:sp>
      <p:sp>
        <p:nvSpPr>
          <p:cNvPr id="3" name="KSO_BC1"/>
          <p:cNvSpPr>
            <a:spLocks noGrp="1"/>
          </p:cNvSpPr>
          <p:nvPr>
            <p:ph idx="1"/>
          </p:nvPr>
        </p:nvSpPr>
        <p:spPr/>
        <p:txBody>
          <a:bodyPr>
            <a:normAutofit/>
          </a:bodyPr>
          <a:lstStyle>
            <a:lvl1pPr>
              <a:defRPr sz="2700">
                <a:solidFill>
                  <a:schemeClr val="accent1"/>
                </a:solidFill>
              </a:defRPr>
            </a:lvl1pPr>
            <a:lvl2pPr>
              <a:defRPr sz="1700"/>
            </a:lvl2p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FD"/>
          <p:cNvSpPr>
            <a:spLocks noGrp="1"/>
          </p:cNvSpPr>
          <p:nvPr>
            <p:ph type="dt" sz="half" idx="10"/>
          </p:nvPr>
        </p:nvSpPr>
        <p:spPr/>
        <p:txBody>
          <a:bodyPr/>
          <a:lstStyle>
            <a:lvl1pPr>
              <a:defRPr/>
            </a:lvl1pPr>
          </a:lstStyle>
          <a:p>
            <a:pPr>
              <a:defRPr/>
            </a:pPr>
            <a:fld id="{29829FF8-445C-46F6-B364-647DB33F8304}" type="datetimeFigureOut">
              <a:rPr lang="zh-CN" altLang="en-US"/>
            </a:fld>
            <a:endParaRPr lang="zh-CN" altLang="en-US"/>
          </a:p>
        </p:txBody>
      </p:sp>
      <p:sp>
        <p:nvSpPr>
          <p:cNvPr id="5" name="KSO_FT"/>
          <p:cNvSpPr>
            <a:spLocks noGrp="1"/>
          </p:cNvSpPr>
          <p:nvPr>
            <p:ph type="ftr" sz="quarter" idx="11"/>
          </p:nvPr>
        </p:nvSpPr>
        <p:spPr/>
        <p:txBody>
          <a:bodyPr/>
          <a:lstStyle>
            <a:lvl1pPr>
              <a:defRPr/>
            </a:lvl1pPr>
          </a:lstStyle>
          <a:p>
            <a:pPr>
              <a:defRPr/>
            </a:pPr>
            <a:endParaRPr lang="zh-CN" altLang="en-US"/>
          </a:p>
        </p:txBody>
      </p:sp>
      <p:sp>
        <p:nvSpPr>
          <p:cNvPr id="6" name="KSO_FN"/>
          <p:cNvSpPr>
            <a:spLocks noGrp="1"/>
          </p:cNvSpPr>
          <p:nvPr>
            <p:ph type="sldNum" sz="quarter" idx="12"/>
          </p:nvPr>
        </p:nvSpPr>
        <p:spPr/>
        <p:txBody>
          <a:bodyPr/>
          <a:lstStyle>
            <a:lvl1pPr>
              <a:defRPr/>
            </a:lvl1pPr>
          </a:lstStyle>
          <a:p>
            <a:pPr>
              <a:defRPr/>
            </a:pPr>
            <a:fld id="{84B46416-D4FE-41D8-8C53-F2D839983DEE}" type="slidenum">
              <a:rPr lang="zh-CN" altLang="en-US"/>
            </a:fld>
            <a:endParaRPr lang="zh-CN" altLang="en-US"/>
          </a:p>
        </p:txBody>
      </p:sp>
    </p:spTree>
  </p:cSld>
  <p:clrMapOvr>
    <a:masterClrMapping/>
  </p:clrMapOvr>
  <p:transition>
    <p:cut/>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8" y="1581157"/>
            <a:ext cx="5995988" cy="926306"/>
          </a:xfrm>
        </p:spPr>
        <p:txBody>
          <a:bodyPr anchor="b">
            <a:normAutofit/>
          </a:bodyPr>
          <a:lstStyle>
            <a:lvl1pPr algn="ctr">
              <a:defRPr sz="2600">
                <a:solidFill>
                  <a:schemeClr val="tx2"/>
                </a:solidFill>
                <a:effectLst/>
              </a:defRPr>
            </a:lvl1pPr>
          </a:lstStyle>
          <a:p>
            <a:r>
              <a:rPr lang="zh-CN" altLang="en-US" smtClean="0"/>
              <a:t>单击此处编辑母版标题样式</a:t>
            </a:r>
            <a:endParaRPr lang="en-US" dirty="0"/>
          </a:p>
        </p:txBody>
      </p:sp>
      <p:sp>
        <p:nvSpPr>
          <p:cNvPr id="3" name="KSO_ST2"/>
          <p:cNvSpPr>
            <a:spLocks noGrp="1"/>
          </p:cNvSpPr>
          <p:nvPr>
            <p:ph type="body" idx="1"/>
          </p:nvPr>
        </p:nvSpPr>
        <p:spPr>
          <a:xfrm>
            <a:off x="3038175" y="2550319"/>
            <a:ext cx="3067663" cy="268108"/>
          </a:xfrm>
          <a:prstGeom prst="roundRect">
            <a:avLst>
              <a:gd name="adj" fmla="val 50000"/>
            </a:avLst>
          </a:prstGeom>
          <a:solidFill>
            <a:schemeClr val="accent1"/>
          </a:solidFill>
        </p:spPr>
        <p:txBody>
          <a:bodyPr anchor="ctr">
            <a:normAutofit/>
          </a:bodyPr>
          <a:lstStyle>
            <a:lvl1pPr marL="0" indent="0" algn="ctr">
              <a:buNone/>
              <a:defRPr sz="1100">
                <a:solidFill>
                  <a:schemeClr val="bg1"/>
                </a:solidFill>
              </a:defRPr>
            </a:lvl1pPr>
            <a:lvl2pPr marL="329565" indent="0">
              <a:buNone/>
              <a:defRPr sz="1500">
                <a:solidFill>
                  <a:schemeClr val="tx1">
                    <a:tint val="75000"/>
                  </a:schemeClr>
                </a:solidFill>
              </a:defRPr>
            </a:lvl2pPr>
            <a:lvl3pPr marL="659130" indent="0">
              <a:buNone/>
              <a:defRPr sz="1300">
                <a:solidFill>
                  <a:schemeClr val="tx1">
                    <a:tint val="75000"/>
                  </a:schemeClr>
                </a:solidFill>
              </a:defRPr>
            </a:lvl3pPr>
            <a:lvl4pPr marL="989330" indent="0">
              <a:buNone/>
              <a:defRPr sz="1100">
                <a:solidFill>
                  <a:schemeClr val="tx1">
                    <a:tint val="75000"/>
                  </a:schemeClr>
                </a:solidFill>
              </a:defRPr>
            </a:lvl4pPr>
            <a:lvl5pPr marL="1318895" indent="0">
              <a:buNone/>
              <a:defRPr sz="1100">
                <a:solidFill>
                  <a:schemeClr val="tx1">
                    <a:tint val="75000"/>
                  </a:schemeClr>
                </a:solidFill>
              </a:defRPr>
            </a:lvl5pPr>
            <a:lvl6pPr marL="1648460" indent="0">
              <a:buNone/>
              <a:defRPr sz="1100">
                <a:solidFill>
                  <a:schemeClr val="tx1">
                    <a:tint val="75000"/>
                  </a:schemeClr>
                </a:solidFill>
              </a:defRPr>
            </a:lvl6pPr>
            <a:lvl7pPr marL="1978025" indent="0">
              <a:buNone/>
              <a:defRPr sz="1100">
                <a:solidFill>
                  <a:schemeClr val="tx1">
                    <a:tint val="75000"/>
                  </a:schemeClr>
                </a:solidFill>
              </a:defRPr>
            </a:lvl7pPr>
            <a:lvl8pPr marL="2307590" indent="0">
              <a:buNone/>
              <a:defRPr sz="1100">
                <a:solidFill>
                  <a:schemeClr val="tx1">
                    <a:tint val="75000"/>
                  </a:schemeClr>
                </a:solidFill>
              </a:defRPr>
            </a:lvl8pPr>
            <a:lvl9pPr marL="2637155" indent="0">
              <a:buNone/>
              <a:defRPr sz="1100">
                <a:solidFill>
                  <a:schemeClr val="tx1">
                    <a:tint val="75000"/>
                  </a:schemeClr>
                </a:solidFill>
              </a:defRPr>
            </a:lvl9pPr>
          </a:lstStyle>
          <a:p>
            <a:pPr lvl="0"/>
            <a:r>
              <a:rPr lang="zh-CN" altLang="en-US" smtClean="0"/>
              <a:t>单击此处编辑母版文本样式</a:t>
            </a:r>
            <a:endParaRPr lang="zh-CN" altLang="en-US" smtClean="0"/>
          </a:p>
        </p:txBody>
      </p:sp>
      <p:sp>
        <p:nvSpPr>
          <p:cNvPr id="4" name="KSO_FD"/>
          <p:cNvSpPr>
            <a:spLocks noGrp="1"/>
          </p:cNvSpPr>
          <p:nvPr>
            <p:ph type="dt" sz="half" idx="10"/>
          </p:nvPr>
        </p:nvSpPr>
        <p:spPr/>
        <p:txBody>
          <a:bodyPr/>
          <a:lstStyle>
            <a:lvl1pPr>
              <a:defRPr/>
            </a:lvl1pPr>
          </a:lstStyle>
          <a:p>
            <a:pPr>
              <a:defRPr/>
            </a:pPr>
            <a:fld id="{CC95E8E3-84C7-432A-BA68-C1A4C2064F66}" type="datetimeFigureOut">
              <a:rPr lang="zh-CN" altLang="en-US"/>
            </a:fld>
            <a:endParaRPr lang="zh-CN" altLang="en-US"/>
          </a:p>
        </p:txBody>
      </p:sp>
      <p:sp>
        <p:nvSpPr>
          <p:cNvPr id="5" name="KSO_FT"/>
          <p:cNvSpPr>
            <a:spLocks noGrp="1"/>
          </p:cNvSpPr>
          <p:nvPr>
            <p:ph type="ftr" sz="quarter" idx="11"/>
          </p:nvPr>
        </p:nvSpPr>
        <p:spPr/>
        <p:txBody>
          <a:bodyPr/>
          <a:lstStyle>
            <a:lvl1pPr>
              <a:defRPr/>
            </a:lvl1pPr>
          </a:lstStyle>
          <a:p>
            <a:pPr>
              <a:defRPr/>
            </a:pPr>
            <a:endParaRPr lang="zh-CN" altLang="en-US"/>
          </a:p>
        </p:txBody>
      </p:sp>
      <p:sp>
        <p:nvSpPr>
          <p:cNvPr id="6" name="KSO_FN"/>
          <p:cNvSpPr>
            <a:spLocks noGrp="1"/>
          </p:cNvSpPr>
          <p:nvPr>
            <p:ph type="sldNum" sz="quarter" idx="12"/>
          </p:nvPr>
        </p:nvSpPr>
        <p:spPr/>
        <p:txBody>
          <a:bodyPr/>
          <a:lstStyle>
            <a:lvl1pPr>
              <a:defRPr/>
            </a:lvl1pPr>
          </a:lstStyle>
          <a:p>
            <a:pPr>
              <a:defRPr/>
            </a:pPr>
            <a:fld id="{71CAEBBA-9FF6-4262-B489-AE4D0DE770EE}" type="slidenum">
              <a:rPr lang="zh-CN" altLang="en-US"/>
            </a:fld>
            <a:endParaRPr lang="zh-CN" altLang="en-US"/>
          </a:p>
        </p:txBody>
      </p:sp>
    </p:spTree>
  </p:cSld>
  <p:clrMapOvr>
    <a:masterClrMapping/>
  </p:clrMapOvr>
  <p:transition>
    <p:cut/>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8" y="933453"/>
            <a:ext cx="3810000" cy="369927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BC2"/>
          <p:cNvSpPr>
            <a:spLocks noGrp="1"/>
          </p:cNvSpPr>
          <p:nvPr>
            <p:ph sz="half" idx="2"/>
          </p:nvPr>
        </p:nvSpPr>
        <p:spPr>
          <a:xfrm>
            <a:off x="4889503" y="933453"/>
            <a:ext cx="3820587" cy="369927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5" name="KSO_FD"/>
          <p:cNvSpPr>
            <a:spLocks noGrp="1"/>
          </p:cNvSpPr>
          <p:nvPr>
            <p:ph type="dt" sz="half" idx="10"/>
          </p:nvPr>
        </p:nvSpPr>
        <p:spPr/>
        <p:txBody>
          <a:bodyPr/>
          <a:lstStyle>
            <a:lvl1pPr>
              <a:defRPr/>
            </a:lvl1pPr>
          </a:lstStyle>
          <a:p>
            <a:pPr>
              <a:defRPr/>
            </a:pPr>
            <a:fld id="{F994C4C1-CBFF-48DD-AFF9-48145A41339F}" type="datetimeFigureOut">
              <a:rPr lang="zh-CN" altLang="en-US"/>
            </a:fld>
            <a:endParaRPr lang="zh-CN" altLang="en-US"/>
          </a:p>
        </p:txBody>
      </p:sp>
      <p:sp>
        <p:nvSpPr>
          <p:cNvPr id="6" name="KSO_FT"/>
          <p:cNvSpPr>
            <a:spLocks noGrp="1"/>
          </p:cNvSpPr>
          <p:nvPr>
            <p:ph type="ftr" sz="quarter" idx="11"/>
          </p:nvPr>
        </p:nvSpPr>
        <p:spPr/>
        <p:txBody>
          <a:bodyPr/>
          <a:lstStyle>
            <a:lvl1pPr>
              <a:defRPr/>
            </a:lvl1pPr>
          </a:lstStyle>
          <a:p>
            <a:pPr>
              <a:defRPr/>
            </a:pPr>
            <a:endParaRPr lang="zh-CN" altLang="en-US"/>
          </a:p>
        </p:txBody>
      </p:sp>
      <p:sp>
        <p:nvSpPr>
          <p:cNvPr id="7" name="KSO_FN"/>
          <p:cNvSpPr>
            <a:spLocks noGrp="1"/>
          </p:cNvSpPr>
          <p:nvPr>
            <p:ph type="sldNum" sz="quarter" idx="12"/>
          </p:nvPr>
        </p:nvSpPr>
        <p:spPr/>
        <p:txBody>
          <a:bodyPr/>
          <a:lstStyle>
            <a:lvl1pPr>
              <a:defRPr/>
            </a:lvl1pPr>
          </a:lstStyle>
          <a:p>
            <a:pPr>
              <a:defRPr/>
            </a:pPr>
            <a:fld id="{6AC39A92-FB46-4FB9-AC15-F029D19E5D39}" type="slidenum">
              <a:rPr lang="zh-CN" altLang="en-US"/>
            </a:fld>
            <a:endParaRPr lang="zh-CN" altLang="en-US"/>
          </a:p>
        </p:txBody>
      </p:sp>
    </p:spTree>
  </p:cSld>
  <p:clrMapOvr>
    <a:masterClrMapping/>
  </p:clrMapOvr>
  <p:transition>
    <p:cut/>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200" y="88899"/>
            <a:ext cx="6984076" cy="537766"/>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8" y="1032272"/>
            <a:ext cx="3868340" cy="617934"/>
          </a:xfrm>
        </p:spPr>
        <p:txBody>
          <a:bodyPr anchor="b">
            <a:normAutofit/>
          </a:bodyPr>
          <a:lstStyle>
            <a:lvl1pPr marL="0" indent="0">
              <a:buNone/>
              <a:defRPr sz="1300" b="1"/>
            </a:lvl1pPr>
            <a:lvl2pPr marL="329565" indent="0">
              <a:buNone/>
              <a:defRPr sz="1500" b="1"/>
            </a:lvl2pPr>
            <a:lvl3pPr marL="659130" indent="0">
              <a:buNone/>
              <a:defRPr sz="1300" b="1"/>
            </a:lvl3pPr>
            <a:lvl4pPr marL="989330" indent="0">
              <a:buNone/>
              <a:defRPr sz="1100" b="1"/>
            </a:lvl4pPr>
            <a:lvl5pPr marL="1318895" indent="0">
              <a:buNone/>
              <a:defRPr sz="1100" b="1"/>
            </a:lvl5pPr>
            <a:lvl6pPr marL="1648460" indent="0">
              <a:buNone/>
              <a:defRPr sz="1100" b="1"/>
            </a:lvl6pPr>
            <a:lvl7pPr marL="1978025" indent="0">
              <a:buNone/>
              <a:defRPr sz="1100" b="1"/>
            </a:lvl7pPr>
            <a:lvl8pPr marL="2307590" indent="0">
              <a:buNone/>
              <a:defRPr sz="1100" b="1"/>
            </a:lvl8pPr>
            <a:lvl9pPr marL="2637155" indent="0">
              <a:buNone/>
              <a:defRPr sz="1100" b="1"/>
            </a:lvl9pPr>
          </a:lstStyle>
          <a:p>
            <a:pPr lvl="0"/>
            <a:r>
              <a:rPr lang="zh-CN" altLang="en-US" smtClean="0"/>
              <a:t>单击此处编辑母版文本样式</a:t>
            </a:r>
            <a:endParaRPr lang="zh-CN" altLang="en-US" smtClean="0"/>
          </a:p>
        </p:txBody>
      </p:sp>
      <p:sp>
        <p:nvSpPr>
          <p:cNvPr id="4" name="KSO_BC1"/>
          <p:cNvSpPr>
            <a:spLocks noGrp="1"/>
          </p:cNvSpPr>
          <p:nvPr>
            <p:ph sz="half" idx="2"/>
          </p:nvPr>
        </p:nvSpPr>
        <p:spPr>
          <a:xfrm>
            <a:off x="824578" y="16502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5" name="Text Placeholder 4"/>
          <p:cNvSpPr>
            <a:spLocks noGrp="1"/>
          </p:cNvSpPr>
          <p:nvPr>
            <p:ph type="body" sz="quarter" idx="3"/>
          </p:nvPr>
        </p:nvSpPr>
        <p:spPr>
          <a:xfrm>
            <a:off x="4823887" y="1032272"/>
            <a:ext cx="3887391" cy="617934"/>
          </a:xfrm>
        </p:spPr>
        <p:txBody>
          <a:bodyPr anchor="b">
            <a:normAutofit/>
          </a:bodyPr>
          <a:lstStyle>
            <a:lvl1pPr marL="0" indent="0">
              <a:buNone/>
              <a:defRPr sz="1300" b="1"/>
            </a:lvl1pPr>
            <a:lvl2pPr marL="329565" indent="0">
              <a:buNone/>
              <a:defRPr sz="1500" b="1"/>
            </a:lvl2pPr>
            <a:lvl3pPr marL="659130" indent="0">
              <a:buNone/>
              <a:defRPr sz="1300" b="1"/>
            </a:lvl3pPr>
            <a:lvl4pPr marL="989330" indent="0">
              <a:buNone/>
              <a:defRPr sz="1100" b="1"/>
            </a:lvl4pPr>
            <a:lvl5pPr marL="1318895" indent="0">
              <a:buNone/>
              <a:defRPr sz="1100" b="1"/>
            </a:lvl5pPr>
            <a:lvl6pPr marL="1648460" indent="0">
              <a:buNone/>
              <a:defRPr sz="1100" b="1"/>
            </a:lvl6pPr>
            <a:lvl7pPr marL="1978025" indent="0">
              <a:buNone/>
              <a:defRPr sz="1100" b="1"/>
            </a:lvl7pPr>
            <a:lvl8pPr marL="2307590" indent="0">
              <a:buNone/>
              <a:defRPr sz="1100" b="1"/>
            </a:lvl8pPr>
            <a:lvl9pPr marL="2637155" indent="0">
              <a:buNone/>
              <a:defRPr sz="1100" b="1"/>
            </a:lvl9pPr>
          </a:lstStyle>
          <a:p>
            <a:pPr lvl="0"/>
            <a:r>
              <a:rPr lang="zh-CN" altLang="en-US" smtClean="0"/>
              <a:t>单击此处编辑母版文本样式</a:t>
            </a:r>
            <a:endParaRPr lang="zh-CN" altLang="en-US" smtClean="0"/>
          </a:p>
        </p:txBody>
      </p:sp>
      <p:sp>
        <p:nvSpPr>
          <p:cNvPr id="6" name="KSO_BC2"/>
          <p:cNvSpPr>
            <a:spLocks noGrp="1"/>
          </p:cNvSpPr>
          <p:nvPr>
            <p:ph sz="quarter" idx="4"/>
          </p:nvPr>
        </p:nvSpPr>
        <p:spPr>
          <a:xfrm>
            <a:off x="4823887" y="16502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7" name="KSO_FD"/>
          <p:cNvSpPr>
            <a:spLocks noGrp="1"/>
          </p:cNvSpPr>
          <p:nvPr>
            <p:ph type="dt" sz="half" idx="10"/>
          </p:nvPr>
        </p:nvSpPr>
        <p:spPr/>
        <p:txBody>
          <a:bodyPr/>
          <a:lstStyle>
            <a:lvl1pPr>
              <a:defRPr/>
            </a:lvl1pPr>
          </a:lstStyle>
          <a:p>
            <a:pPr>
              <a:defRPr/>
            </a:pPr>
            <a:fld id="{06EE4827-36EB-4580-AC33-DD930E99A859}" type="datetimeFigureOut">
              <a:rPr lang="zh-CN" altLang="en-US"/>
            </a:fld>
            <a:endParaRPr lang="zh-CN" altLang="en-US"/>
          </a:p>
        </p:txBody>
      </p:sp>
      <p:sp>
        <p:nvSpPr>
          <p:cNvPr id="8" name="KSO_FT"/>
          <p:cNvSpPr>
            <a:spLocks noGrp="1"/>
          </p:cNvSpPr>
          <p:nvPr>
            <p:ph type="ftr" sz="quarter" idx="11"/>
          </p:nvPr>
        </p:nvSpPr>
        <p:spPr/>
        <p:txBody>
          <a:bodyPr/>
          <a:lstStyle>
            <a:lvl1pPr>
              <a:defRPr/>
            </a:lvl1pPr>
          </a:lstStyle>
          <a:p>
            <a:pPr>
              <a:defRPr/>
            </a:pPr>
            <a:endParaRPr lang="zh-CN" altLang="en-US"/>
          </a:p>
        </p:txBody>
      </p:sp>
      <p:sp>
        <p:nvSpPr>
          <p:cNvPr id="9" name="KSO_FN"/>
          <p:cNvSpPr>
            <a:spLocks noGrp="1"/>
          </p:cNvSpPr>
          <p:nvPr>
            <p:ph type="sldNum" sz="quarter" idx="12"/>
          </p:nvPr>
        </p:nvSpPr>
        <p:spPr/>
        <p:txBody>
          <a:bodyPr/>
          <a:lstStyle>
            <a:lvl1pPr>
              <a:defRPr/>
            </a:lvl1pPr>
          </a:lstStyle>
          <a:p>
            <a:pPr>
              <a:defRPr/>
            </a:pPr>
            <a:fld id="{877E7828-0476-424E-9C80-1DAD8AC02B23}" type="slidenum">
              <a:rPr lang="zh-CN" altLang="en-US"/>
            </a:fld>
            <a:endParaRPr lang="zh-CN" altLang="en-US"/>
          </a:p>
        </p:txBody>
      </p:sp>
    </p:spTree>
  </p:cSld>
  <p:clrMapOvr>
    <a:masterClrMapping/>
  </p:clrMapOvr>
  <p:transition>
    <p:cut/>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lvl1pPr>
              <a:defRPr/>
            </a:lvl1pPr>
          </a:lstStyle>
          <a:p>
            <a:pPr>
              <a:defRPr/>
            </a:pPr>
            <a:fld id="{B6DFB4A1-93B2-4FED-A686-8ABDD7921246}" type="datetimeFigureOut">
              <a:rPr lang="zh-CN" altLang="en-US"/>
            </a:fld>
            <a:endParaRPr lang="zh-CN" altLang="en-US"/>
          </a:p>
        </p:txBody>
      </p:sp>
      <p:sp>
        <p:nvSpPr>
          <p:cNvPr id="4" name="KSO_FT"/>
          <p:cNvSpPr>
            <a:spLocks noGrp="1"/>
          </p:cNvSpPr>
          <p:nvPr>
            <p:ph type="ftr" sz="quarter" idx="11"/>
          </p:nvPr>
        </p:nvSpPr>
        <p:spPr/>
        <p:txBody>
          <a:bodyPr/>
          <a:lstStyle>
            <a:lvl1pPr>
              <a:defRPr/>
            </a:lvl1pPr>
          </a:lstStyle>
          <a:p>
            <a:pPr>
              <a:defRPr/>
            </a:pPr>
            <a:endParaRPr lang="zh-CN" altLang="en-US"/>
          </a:p>
        </p:txBody>
      </p:sp>
      <p:sp>
        <p:nvSpPr>
          <p:cNvPr id="5" name="KSO_FN"/>
          <p:cNvSpPr>
            <a:spLocks noGrp="1"/>
          </p:cNvSpPr>
          <p:nvPr>
            <p:ph type="sldNum" sz="quarter" idx="12"/>
          </p:nvPr>
        </p:nvSpPr>
        <p:spPr/>
        <p:txBody>
          <a:bodyPr/>
          <a:lstStyle>
            <a:lvl1pPr>
              <a:defRPr/>
            </a:lvl1pPr>
          </a:lstStyle>
          <a:p>
            <a:pPr>
              <a:defRPr/>
            </a:pPr>
            <a:fld id="{3FD1CCCC-A353-4F23-A567-073B9044C9DD}" type="slidenum">
              <a:rPr lang="zh-CN" altLang="en-US"/>
            </a:fld>
            <a:endParaRPr lang="zh-CN" altLang="en-US"/>
          </a:p>
        </p:txBody>
      </p:sp>
    </p:spTree>
  </p:cSld>
  <p:clrMapOvr>
    <a:masterClrMapping/>
  </p:clrMapOvr>
  <p:transition>
    <p:cut/>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lvl1pPr>
              <a:defRPr/>
            </a:lvl1pPr>
          </a:lstStyle>
          <a:p>
            <a:pPr>
              <a:defRPr/>
            </a:pPr>
            <a:fld id="{F62298FC-FE1F-4880-8E28-CBAF12C2D4E8}" type="datetimeFigureOut">
              <a:rPr lang="zh-CN" altLang="en-US"/>
            </a:fld>
            <a:endParaRPr lang="zh-CN" altLang="en-US"/>
          </a:p>
        </p:txBody>
      </p:sp>
      <p:sp>
        <p:nvSpPr>
          <p:cNvPr id="3" name="KSO_FT"/>
          <p:cNvSpPr>
            <a:spLocks noGrp="1"/>
          </p:cNvSpPr>
          <p:nvPr>
            <p:ph type="ftr" sz="quarter" idx="11"/>
          </p:nvPr>
        </p:nvSpPr>
        <p:spPr/>
        <p:txBody>
          <a:bodyPr/>
          <a:lstStyle>
            <a:lvl1pPr>
              <a:defRPr/>
            </a:lvl1pPr>
          </a:lstStyle>
          <a:p>
            <a:pPr>
              <a:defRPr/>
            </a:pPr>
            <a:endParaRPr lang="zh-CN" altLang="en-US"/>
          </a:p>
        </p:txBody>
      </p:sp>
      <p:sp>
        <p:nvSpPr>
          <p:cNvPr id="4" name="KSO_FN"/>
          <p:cNvSpPr>
            <a:spLocks noGrp="1"/>
          </p:cNvSpPr>
          <p:nvPr>
            <p:ph type="sldNum" sz="quarter" idx="12"/>
          </p:nvPr>
        </p:nvSpPr>
        <p:spPr/>
        <p:txBody>
          <a:bodyPr/>
          <a:lstStyle>
            <a:lvl1pPr>
              <a:defRPr/>
            </a:lvl1pPr>
          </a:lstStyle>
          <a:p>
            <a:pPr>
              <a:defRPr/>
            </a:pPr>
            <a:fld id="{14AF0A1C-5060-4F61-B982-4241AEF2A8F4}" type="slidenum">
              <a:rPr lang="zh-CN" altLang="en-US"/>
            </a:fld>
            <a:endParaRPr lang="zh-CN" altLang="en-US"/>
          </a:p>
        </p:txBody>
      </p:sp>
    </p:spTree>
  </p:cSld>
  <p:clrMapOvr>
    <a:masterClrMapping/>
  </p:clrMapOvr>
  <p:transition>
    <p:cut/>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4" y="400052"/>
            <a:ext cx="2949178" cy="1200150"/>
          </a:xfrm>
        </p:spPr>
        <p:txBody>
          <a:bodyPr anchor="b"/>
          <a:lstStyle>
            <a:lvl1pPr>
              <a:defRPr sz="2300"/>
            </a:lvl1pPr>
          </a:lstStyle>
          <a:p>
            <a:r>
              <a:rPr lang="zh-CN" altLang="en-US" smtClean="0"/>
              <a:t>单击此处编辑母版标题样式</a:t>
            </a:r>
            <a:endParaRPr lang="en-US" dirty="0"/>
          </a:p>
        </p:txBody>
      </p:sp>
      <p:sp>
        <p:nvSpPr>
          <p:cNvPr id="3" name="KSO_BC1"/>
          <p:cNvSpPr>
            <a:spLocks noGrp="1"/>
          </p:cNvSpPr>
          <p:nvPr>
            <p:ph idx="1"/>
          </p:nvPr>
        </p:nvSpPr>
        <p:spPr>
          <a:xfrm>
            <a:off x="4115992" y="797728"/>
            <a:ext cx="4629150" cy="3655218"/>
          </a:xfrm>
        </p:spPr>
        <p:txBody>
          <a:bodyPr>
            <a:normAutofit/>
          </a:bodyPr>
          <a:lstStyle>
            <a:lvl1pPr>
              <a:defRPr sz="1500"/>
            </a:lvl1pPr>
            <a:lvl2pPr>
              <a:defRPr sz="1300"/>
            </a:lvl2pPr>
            <a:lvl3pPr>
              <a:defRPr sz="1100"/>
            </a:lvl3pPr>
            <a:lvl4pPr>
              <a:defRPr sz="1000"/>
            </a:lvl4pPr>
            <a:lvl5pPr>
              <a:defRPr sz="10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BC2"/>
          <p:cNvSpPr>
            <a:spLocks noGrp="1"/>
          </p:cNvSpPr>
          <p:nvPr>
            <p:ph type="body" sz="half" idx="2"/>
          </p:nvPr>
        </p:nvSpPr>
        <p:spPr>
          <a:xfrm>
            <a:off x="858444" y="1600202"/>
            <a:ext cx="2949178" cy="2858691"/>
          </a:xfrm>
        </p:spPr>
        <p:txBody>
          <a:bodyPr/>
          <a:lstStyle>
            <a:lvl1pPr marL="0" indent="0">
              <a:buNone/>
              <a:defRPr sz="1100"/>
            </a:lvl1pPr>
            <a:lvl2pPr marL="329565" indent="0">
              <a:buNone/>
              <a:defRPr sz="1000"/>
            </a:lvl2pPr>
            <a:lvl3pPr marL="659130" indent="0">
              <a:buNone/>
              <a:defRPr sz="900"/>
            </a:lvl3pPr>
            <a:lvl4pPr marL="989330" indent="0">
              <a:buNone/>
              <a:defRPr sz="700"/>
            </a:lvl4pPr>
            <a:lvl5pPr marL="1318895" indent="0">
              <a:buNone/>
              <a:defRPr sz="700"/>
            </a:lvl5pPr>
            <a:lvl6pPr marL="1648460" indent="0">
              <a:buNone/>
              <a:defRPr sz="700"/>
            </a:lvl6pPr>
            <a:lvl7pPr marL="1978025" indent="0">
              <a:buNone/>
              <a:defRPr sz="700"/>
            </a:lvl7pPr>
            <a:lvl8pPr marL="2307590" indent="0">
              <a:buNone/>
              <a:defRPr sz="700"/>
            </a:lvl8pPr>
            <a:lvl9pPr marL="2637155" indent="0">
              <a:buNone/>
              <a:defRPr sz="700"/>
            </a:lvl9pPr>
          </a:lstStyle>
          <a:p>
            <a:pPr lvl="0"/>
            <a:r>
              <a:rPr lang="zh-CN" altLang="en-US" smtClean="0"/>
              <a:t>单击此处编辑母版文本样式</a:t>
            </a:r>
            <a:endParaRPr lang="zh-CN" altLang="en-US" smtClean="0"/>
          </a:p>
        </p:txBody>
      </p:sp>
      <p:sp>
        <p:nvSpPr>
          <p:cNvPr id="5" name="KSO_FD"/>
          <p:cNvSpPr>
            <a:spLocks noGrp="1"/>
          </p:cNvSpPr>
          <p:nvPr>
            <p:ph type="dt" sz="half" idx="10"/>
          </p:nvPr>
        </p:nvSpPr>
        <p:spPr/>
        <p:txBody>
          <a:bodyPr/>
          <a:lstStyle>
            <a:lvl1pPr>
              <a:defRPr/>
            </a:lvl1pPr>
          </a:lstStyle>
          <a:p>
            <a:pPr>
              <a:defRPr/>
            </a:pPr>
            <a:fld id="{CD6984D6-5277-48AE-B220-EF764FB53D9A}" type="datetimeFigureOut">
              <a:rPr lang="zh-CN" altLang="en-US"/>
            </a:fld>
            <a:endParaRPr lang="zh-CN" altLang="en-US"/>
          </a:p>
        </p:txBody>
      </p:sp>
      <p:sp>
        <p:nvSpPr>
          <p:cNvPr id="6" name="KSO_FT"/>
          <p:cNvSpPr>
            <a:spLocks noGrp="1"/>
          </p:cNvSpPr>
          <p:nvPr>
            <p:ph type="ftr" sz="quarter" idx="11"/>
          </p:nvPr>
        </p:nvSpPr>
        <p:spPr/>
        <p:txBody>
          <a:bodyPr/>
          <a:lstStyle>
            <a:lvl1pPr>
              <a:defRPr/>
            </a:lvl1pPr>
          </a:lstStyle>
          <a:p>
            <a:pPr>
              <a:defRPr/>
            </a:pPr>
            <a:endParaRPr lang="zh-CN" altLang="en-US"/>
          </a:p>
        </p:txBody>
      </p:sp>
      <p:sp>
        <p:nvSpPr>
          <p:cNvPr id="7" name="KSO_FN"/>
          <p:cNvSpPr>
            <a:spLocks noGrp="1"/>
          </p:cNvSpPr>
          <p:nvPr>
            <p:ph type="sldNum" sz="quarter" idx="12"/>
          </p:nvPr>
        </p:nvSpPr>
        <p:spPr/>
        <p:txBody>
          <a:bodyPr/>
          <a:lstStyle>
            <a:lvl1pPr>
              <a:defRPr/>
            </a:lvl1pPr>
          </a:lstStyle>
          <a:p>
            <a:pPr>
              <a:defRPr/>
            </a:pPr>
            <a:fld id="{4770A5D3-DB4D-4BD0-A4C1-67CF9095DD7B}" type="slidenum">
              <a:rPr lang="zh-CN" altLang="en-US"/>
            </a:fld>
            <a:endParaRPr lang="zh-CN" altLang="en-US"/>
          </a:p>
        </p:txBody>
      </p:sp>
    </p:spTree>
  </p:cSld>
  <p:clrMapOvr>
    <a:masterClrMapping/>
  </p:clrMapOvr>
  <p:transition>
    <p:cut/>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342900"/>
            <a:ext cx="2949178" cy="1200150"/>
          </a:xfrm>
        </p:spPr>
        <p:txBody>
          <a:bodyPr anchor="b"/>
          <a:lstStyle>
            <a:lvl1pPr>
              <a:defRPr sz="23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740577"/>
            <a:ext cx="4629150" cy="3655218"/>
          </a:xfrm>
        </p:spPr>
        <p:txBody>
          <a:bodyPr rtlCol="0">
            <a:normAutofit/>
          </a:bodyPr>
          <a:lstStyle>
            <a:lvl1pPr marL="0" indent="0">
              <a:buNone/>
              <a:defRPr sz="2300"/>
            </a:lvl1pPr>
            <a:lvl2pPr marL="329565" indent="0">
              <a:buNone/>
              <a:defRPr sz="2000"/>
            </a:lvl2pPr>
            <a:lvl3pPr marL="659130" indent="0">
              <a:buNone/>
              <a:defRPr sz="1700"/>
            </a:lvl3pPr>
            <a:lvl4pPr marL="989330" indent="0">
              <a:buNone/>
              <a:defRPr sz="1500"/>
            </a:lvl4pPr>
            <a:lvl5pPr marL="1318895" indent="0">
              <a:buNone/>
              <a:defRPr sz="1500"/>
            </a:lvl5pPr>
            <a:lvl6pPr marL="1648460" indent="0">
              <a:buNone/>
              <a:defRPr sz="1500"/>
            </a:lvl6pPr>
            <a:lvl7pPr marL="1978025" indent="0">
              <a:buNone/>
              <a:defRPr sz="1500"/>
            </a:lvl7pPr>
            <a:lvl8pPr marL="2307590" indent="0">
              <a:buNone/>
              <a:defRPr sz="1500"/>
            </a:lvl8pPr>
            <a:lvl9pPr marL="2637155" indent="0">
              <a:buNone/>
              <a:defRPr sz="1500"/>
            </a:lvl9pPr>
          </a:lstStyle>
          <a:p>
            <a:pPr lvl="0"/>
            <a:r>
              <a:rPr lang="zh-CN" altLang="en-US" noProof="0" smtClean="0"/>
              <a:t>单击图标添加图片</a:t>
            </a:r>
            <a:endParaRPr lang="en-US" altLang="en-US" noProof="0" dirty="0"/>
          </a:p>
        </p:txBody>
      </p:sp>
      <p:sp>
        <p:nvSpPr>
          <p:cNvPr id="4" name="KSO_BC2"/>
          <p:cNvSpPr>
            <a:spLocks noGrp="1"/>
          </p:cNvSpPr>
          <p:nvPr>
            <p:ph type="body" sz="half" idx="2"/>
          </p:nvPr>
        </p:nvSpPr>
        <p:spPr>
          <a:xfrm>
            <a:off x="934644" y="1543050"/>
            <a:ext cx="2949178" cy="2858691"/>
          </a:xfrm>
        </p:spPr>
        <p:txBody>
          <a:bodyPr/>
          <a:lstStyle>
            <a:lvl1pPr marL="0" indent="0">
              <a:buNone/>
              <a:defRPr sz="1100"/>
            </a:lvl1pPr>
            <a:lvl2pPr marL="329565" indent="0">
              <a:buNone/>
              <a:defRPr sz="1000"/>
            </a:lvl2pPr>
            <a:lvl3pPr marL="659130" indent="0">
              <a:buNone/>
              <a:defRPr sz="900"/>
            </a:lvl3pPr>
            <a:lvl4pPr marL="989330" indent="0">
              <a:buNone/>
              <a:defRPr sz="700"/>
            </a:lvl4pPr>
            <a:lvl5pPr marL="1318895" indent="0">
              <a:buNone/>
              <a:defRPr sz="700"/>
            </a:lvl5pPr>
            <a:lvl6pPr marL="1648460" indent="0">
              <a:buNone/>
              <a:defRPr sz="700"/>
            </a:lvl6pPr>
            <a:lvl7pPr marL="1978025" indent="0">
              <a:buNone/>
              <a:defRPr sz="700"/>
            </a:lvl7pPr>
            <a:lvl8pPr marL="2307590" indent="0">
              <a:buNone/>
              <a:defRPr sz="700"/>
            </a:lvl8pPr>
            <a:lvl9pPr marL="2637155" indent="0">
              <a:buNone/>
              <a:defRPr sz="700"/>
            </a:lvl9pPr>
          </a:lstStyle>
          <a:p>
            <a:pPr lvl="0"/>
            <a:r>
              <a:rPr lang="zh-CN" altLang="en-US" smtClean="0"/>
              <a:t>单击此处编辑母版文本样式</a:t>
            </a:r>
            <a:endParaRPr lang="zh-CN" altLang="en-US" smtClean="0"/>
          </a:p>
        </p:txBody>
      </p:sp>
      <p:sp>
        <p:nvSpPr>
          <p:cNvPr id="5" name="KSO_FD"/>
          <p:cNvSpPr>
            <a:spLocks noGrp="1"/>
          </p:cNvSpPr>
          <p:nvPr>
            <p:ph type="dt" sz="half" idx="10"/>
          </p:nvPr>
        </p:nvSpPr>
        <p:spPr/>
        <p:txBody>
          <a:bodyPr/>
          <a:lstStyle>
            <a:lvl1pPr>
              <a:defRPr/>
            </a:lvl1pPr>
          </a:lstStyle>
          <a:p>
            <a:pPr>
              <a:defRPr/>
            </a:pPr>
            <a:fld id="{33527DE4-51DF-48B4-8F1D-867C2B2CCD9E}" type="datetimeFigureOut">
              <a:rPr lang="zh-CN" altLang="en-US"/>
            </a:fld>
            <a:endParaRPr lang="zh-CN" altLang="en-US"/>
          </a:p>
        </p:txBody>
      </p:sp>
      <p:sp>
        <p:nvSpPr>
          <p:cNvPr id="6" name="KSO_FT"/>
          <p:cNvSpPr>
            <a:spLocks noGrp="1"/>
          </p:cNvSpPr>
          <p:nvPr>
            <p:ph type="ftr" sz="quarter" idx="11"/>
          </p:nvPr>
        </p:nvSpPr>
        <p:spPr/>
        <p:txBody>
          <a:bodyPr/>
          <a:lstStyle>
            <a:lvl1pPr>
              <a:defRPr/>
            </a:lvl1pPr>
          </a:lstStyle>
          <a:p>
            <a:pPr>
              <a:defRPr/>
            </a:pPr>
            <a:endParaRPr lang="zh-CN" altLang="en-US"/>
          </a:p>
        </p:txBody>
      </p:sp>
      <p:sp>
        <p:nvSpPr>
          <p:cNvPr id="7" name="KSO_FN"/>
          <p:cNvSpPr>
            <a:spLocks noGrp="1"/>
          </p:cNvSpPr>
          <p:nvPr>
            <p:ph type="sldNum" sz="quarter" idx="12"/>
          </p:nvPr>
        </p:nvSpPr>
        <p:spPr/>
        <p:txBody>
          <a:bodyPr/>
          <a:lstStyle>
            <a:lvl1pPr>
              <a:defRPr/>
            </a:lvl1pPr>
          </a:lstStyle>
          <a:p>
            <a:pPr>
              <a:defRPr/>
            </a:pPr>
            <a:fld id="{ADE32FDC-A720-41D5-974E-26E1E838A101}" type="slidenum">
              <a:rPr lang="zh-CN" altLang="en-US"/>
            </a:fld>
            <a:endParaRPr lang="zh-CN" altLang="en-US"/>
          </a:p>
        </p:txBody>
      </p:sp>
    </p:spTree>
  </p:cSld>
  <p:clrMapOvr>
    <a:masterClrMapping/>
  </p:clrMapOvr>
  <p:transition>
    <p:cut/>
  </p:transition>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26" name="组合 24"/>
          <p:cNvGrpSpPr/>
          <p:nvPr/>
        </p:nvGrpSpPr>
        <p:grpSpPr bwMode="auto">
          <a:xfrm>
            <a:off x="3" y="-273843"/>
            <a:ext cx="9442847" cy="5417344"/>
            <a:chOff x="-2989942" y="-361224"/>
            <a:chExt cx="12589868" cy="7222728"/>
          </a:xfrm>
        </p:grpSpPr>
        <p:sp>
          <p:nvSpPr>
            <p:cNvPr id="26" name="矩形 25"/>
            <p:cNvSpPr/>
            <p:nvPr/>
          </p:nvSpPr>
          <p:spPr>
            <a:xfrm>
              <a:off x="-2989942" y="3881"/>
              <a:ext cx="12196187" cy="6857623"/>
            </a:xfrm>
            <a:prstGeom prst="rect">
              <a:avLst/>
            </a:prstGeom>
            <a:gradFill flip="none" rotWithShape="1">
              <a:gsLst>
                <a:gs pos="0">
                  <a:srgbClr val="DCDCDC"/>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300"/>
            </a:p>
          </p:txBody>
        </p:sp>
        <p:sp>
          <p:nvSpPr>
            <p:cNvPr id="1033" name="直角三角形 120"/>
            <p:cNvSpPr>
              <a:spLocks noChangeArrowheads="1"/>
            </p:cNvSpPr>
            <p:nvPr/>
          </p:nvSpPr>
          <p:spPr bwMode="auto">
            <a:xfrm rot="8990647">
              <a:off x="6032496" y="2799489"/>
              <a:ext cx="2226217" cy="1309049"/>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23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sp>
          <p:nvSpPr>
            <p:cNvPr id="1034" name="直角三角形 121"/>
            <p:cNvSpPr>
              <a:spLocks noChangeArrowheads="1"/>
            </p:cNvSpPr>
            <p:nvPr/>
          </p:nvSpPr>
          <p:spPr bwMode="auto">
            <a:xfrm rot="5358376">
              <a:off x="5426187" y="4005050"/>
              <a:ext cx="2264591" cy="1286867"/>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23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sp>
          <p:nvSpPr>
            <p:cNvPr id="1035" name="直角三角形 122"/>
            <p:cNvSpPr>
              <a:spLocks noChangeArrowheads="1"/>
            </p:cNvSpPr>
            <p:nvPr/>
          </p:nvSpPr>
          <p:spPr bwMode="auto">
            <a:xfrm rot="1805345">
              <a:off x="6152476" y="5093669"/>
              <a:ext cx="2264591" cy="1286867"/>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23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sp>
          <p:nvSpPr>
            <p:cNvPr id="1036" name="任意多边形 29"/>
            <p:cNvSpPr>
              <a:spLocks noChangeArrowheads="1"/>
            </p:cNvSpPr>
            <p:nvPr/>
          </p:nvSpPr>
          <p:spPr bwMode="auto">
            <a:xfrm rot="-1809353">
              <a:off x="7537627" y="5230434"/>
              <a:ext cx="1597713" cy="1309049"/>
            </a:xfrm>
            <a:custGeom>
              <a:avLst/>
              <a:gdLst>
                <a:gd name="T0" fmla="*/ 0 w 1597713"/>
                <a:gd name="T1" fmla="*/ 0 h 1309049"/>
                <a:gd name="T2" fmla="*/ 1597713 w 1597713"/>
                <a:gd name="T3" fmla="*/ 939480 h 1309049"/>
                <a:gd name="T4" fmla="*/ 1382999 w 1597713"/>
                <a:gd name="T5" fmla="*/ 1309049 h 1309049"/>
                <a:gd name="T6" fmla="*/ 0 w 1597713"/>
                <a:gd name="T7" fmla="*/ 1309049 h 13090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7713" h="1309049">
                  <a:moveTo>
                    <a:pt x="0" y="0"/>
                  </a:moveTo>
                  <a:lnTo>
                    <a:pt x="1597713" y="939480"/>
                  </a:lnTo>
                  <a:lnTo>
                    <a:pt x="1382999" y="1309049"/>
                  </a:lnTo>
                  <a:lnTo>
                    <a:pt x="0" y="1309049"/>
                  </a:lnTo>
                  <a:lnTo>
                    <a:pt x="0" y="0"/>
                  </a:lnTo>
                  <a:close/>
                </a:path>
              </a:pathLst>
            </a:cu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en-US"/>
            </a:p>
          </p:txBody>
        </p:sp>
        <p:sp>
          <p:nvSpPr>
            <p:cNvPr id="1037" name="任意多边形 30"/>
            <p:cNvSpPr>
              <a:spLocks noChangeArrowheads="1"/>
            </p:cNvSpPr>
            <p:nvPr/>
          </p:nvSpPr>
          <p:spPr bwMode="auto">
            <a:xfrm rot="-5515305">
              <a:off x="8359952" y="4863961"/>
              <a:ext cx="1056335" cy="600268"/>
            </a:xfrm>
            <a:custGeom>
              <a:avLst/>
              <a:gdLst>
                <a:gd name="T0" fmla="*/ 1056335 w 1056335"/>
                <a:gd name="T1" fmla="*/ 600268 h 600268"/>
                <a:gd name="T2" fmla="*/ 0 w 1056335"/>
                <a:gd name="T3" fmla="*/ 564825 h 600268"/>
                <a:gd name="T4" fmla="*/ 0 w 1056335"/>
                <a:gd name="T5" fmla="*/ 0 h 600268"/>
                <a:gd name="T6" fmla="*/ 0 60000 65536"/>
                <a:gd name="T7" fmla="*/ 0 60000 65536"/>
                <a:gd name="T8" fmla="*/ 0 60000 65536"/>
              </a:gdLst>
              <a:ahLst/>
              <a:cxnLst>
                <a:cxn ang="T6">
                  <a:pos x="T0" y="T1"/>
                </a:cxn>
                <a:cxn ang="T7">
                  <a:pos x="T2" y="T3"/>
                </a:cxn>
                <a:cxn ang="T8">
                  <a:pos x="T4" y="T5"/>
                </a:cxn>
              </a:cxnLst>
              <a:rect l="0" t="0" r="r" b="b"/>
              <a:pathLst>
                <a:path w="1056335" h="600268">
                  <a:moveTo>
                    <a:pt x="1056335" y="600268"/>
                  </a:moveTo>
                  <a:lnTo>
                    <a:pt x="0" y="564825"/>
                  </a:lnTo>
                  <a:lnTo>
                    <a:pt x="0" y="0"/>
                  </a:lnTo>
                  <a:lnTo>
                    <a:pt x="1056335" y="600268"/>
                  </a:lnTo>
                  <a:close/>
                </a:path>
              </a:pathLst>
            </a:cu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en-US"/>
            </a:p>
          </p:txBody>
        </p:sp>
        <p:sp>
          <p:nvSpPr>
            <p:cNvPr id="1038" name="任意多边形 31"/>
            <p:cNvSpPr>
              <a:spLocks noChangeArrowheads="1"/>
            </p:cNvSpPr>
            <p:nvPr/>
          </p:nvSpPr>
          <p:spPr bwMode="auto">
            <a:xfrm rot="-9009353">
              <a:off x="7334204" y="2800136"/>
              <a:ext cx="2264591" cy="1286867"/>
            </a:xfrm>
            <a:custGeom>
              <a:avLst/>
              <a:gdLst>
                <a:gd name="T0" fmla="*/ 2264591 w 2264591"/>
                <a:gd name="T1" fmla="*/ 1286867 h 1286867"/>
                <a:gd name="T2" fmla="*/ 689960 w 2264591"/>
                <a:gd name="T3" fmla="*/ 1286867 h 1286867"/>
                <a:gd name="T4" fmla="*/ 0 w 2264591"/>
                <a:gd name="T5" fmla="*/ 84277 h 1286867"/>
                <a:gd name="T6" fmla="*/ 0 w 2264591"/>
                <a:gd name="T7" fmla="*/ 0 h 12868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4591" h="1286867">
                  <a:moveTo>
                    <a:pt x="2264591" y="1286867"/>
                  </a:moveTo>
                  <a:lnTo>
                    <a:pt x="689960" y="1286867"/>
                  </a:lnTo>
                  <a:lnTo>
                    <a:pt x="0" y="84277"/>
                  </a:lnTo>
                  <a:lnTo>
                    <a:pt x="0" y="0"/>
                  </a:lnTo>
                  <a:lnTo>
                    <a:pt x="2264591" y="1286867"/>
                  </a:lnTo>
                  <a:close/>
                </a:path>
              </a:pathLst>
            </a:cu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en-US"/>
            </a:p>
          </p:txBody>
        </p:sp>
        <p:sp>
          <p:nvSpPr>
            <p:cNvPr id="1039" name="直角三角形 109"/>
            <p:cNvSpPr>
              <a:spLocks noChangeArrowheads="1"/>
            </p:cNvSpPr>
            <p:nvPr/>
          </p:nvSpPr>
          <p:spPr bwMode="auto">
            <a:xfrm rot="5358376">
              <a:off x="7277203" y="455948"/>
              <a:ext cx="2191819" cy="1286867"/>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23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sp>
          <p:nvSpPr>
            <p:cNvPr id="1040" name="任意多边形 33"/>
            <p:cNvSpPr>
              <a:spLocks noChangeArrowheads="1"/>
            </p:cNvSpPr>
            <p:nvPr/>
          </p:nvSpPr>
          <p:spPr bwMode="auto">
            <a:xfrm rot="1805345">
              <a:off x="8012277" y="1338493"/>
              <a:ext cx="1587649" cy="1286867"/>
            </a:xfrm>
            <a:custGeom>
              <a:avLst/>
              <a:gdLst>
                <a:gd name="T0" fmla="*/ 0 w 1587649"/>
                <a:gd name="T1" fmla="*/ 0 h 1286867"/>
                <a:gd name="T2" fmla="*/ 1255342 w 1587649"/>
                <a:gd name="T3" fmla="*/ 713355 h 1286867"/>
                <a:gd name="T4" fmla="*/ 1587649 w 1587649"/>
                <a:gd name="T5" fmla="*/ 1286867 h 1286867"/>
                <a:gd name="T6" fmla="*/ 0 w 1587649"/>
                <a:gd name="T7" fmla="*/ 1286867 h 12868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649" h="1286867">
                  <a:moveTo>
                    <a:pt x="0" y="0"/>
                  </a:moveTo>
                  <a:lnTo>
                    <a:pt x="1255342" y="713355"/>
                  </a:lnTo>
                  <a:lnTo>
                    <a:pt x="1587649" y="1286867"/>
                  </a:lnTo>
                  <a:lnTo>
                    <a:pt x="0" y="1286867"/>
                  </a:lnTo>
                  <a:lnTo>
                    <a:pt x="0" y="0"/>
                  </a:lnTo>
                  <a:close/>
                </a:path>
              </a:pathLst>
            </a:cu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en-US"/>
            </a:p>
          </p:txBody>
        </p:sp>
        <p:sp>
          <p:nvSpPr>
            <p:cNvPr id="1041" name="直角三角形 135"/>
            <p:cNvSpPr>
              <a:spLocks noChangeArrowheads="1"/>
            </p:cNvSpPr>
            <p:nvPr/>
          </p:nvSpPr>
          <p:spPr bwMode="auto">
            <a:xfrm rot="5358376">
              <a:off x="3216362" y="465191"/>
              <a:ext cx="2264591" cy="1286867"/>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23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sp>
          <p:nvSpPr>
            <p:cNvPr id="1042" name="直角三角形 136"/>
            <p:cNvSpPr>
              <a:spLocks noChangeArrowheads="1"/>
            </p:cNvSpPr>
            <p:nvPr/>
          </p:nvSpPr>
          <p:spPr bwMode="auto">
            <a:xfrm rot="1805345">
              <a:off x="3942651" y="1553810"/>
              <a:ext cx="2264591" cy="1286867"/>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23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sp>
          <p:nvSpPr>
            <p:cNvPr id="1043" name="直角三角形 137"/>
            <p:cNvSpPr>
              <a:spLocks noChangeArrowheads="1"/>
            </p:cNvSpPr>
            <p:nvPr/>
          </p:nvSpPr>
          <p:spPr bwMode="auto">
            <a:xfrm rot="-1809353">
              <a:off x="5285272" y="1532709"/>
              <a:ext cx="2226217" cy="1309049"/>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23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sp>
          <p:nvSpPr>
            <p:cNvPr id="1044" name="直角三角形 138"/>
            <p:cNvSpPr>
              <a:spLocks noChangeArrowheads="1"/>
            </p:cNvSpPr>
            <p:nvPr/>
          </p:nvSpPr>
          <p:spPr bwMode="auto">
            <a:xfrm rot="-5515305">
              <a:off x="5971362" y="464635"/>
              <a:ext cx="2066211" cy="1286867"/>
            </a:xfrm>
            <a:prstGeom prst="rtTriangle">
              <a:avLst/>
            </a:pr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2300">
                <a:solidFill>
                  <a:srgbClr val="FFFFFF"/>
                </a:solidFill>
                <a:latin typeface="宋体" panose="02010600030101010101" pitchFamily="2" charset="-122"/>
                <a:ea typeface="幼圆" panose="02010509060101010101" pitchFamily="49" charset="-122"/>
                <a:sym typeface="宋体" panose="02010600030101010101" pitchFamily="2" charset="-122"/>
              </a:endParaRPr>
            </a:p>
          </p:txBody>
        </p:sp>
        <p:sp>
          <p:nvSpPr>
            <p:cNvPr id="1045" name="任意多边形 38"/>
            <p:cNvSpPr>
              <a:spLocks noChangeArrowheads="1"/>
            </p:cNvSpPr>
            <p:nvPr/>
          </p:nvSpPr>
          <p:spPr bwMode="auto">
            <a:xfrm rot="-9009353">
              <a:off x="6233784" y="-361224"/>
              <a:ext cx="1054318" cy="1204015"/>
            </a:xfrm>
            <a:custGeom>
              <a:avLst/>
              <a:gdLst>
                <a:gd name="T0" fmla="*/ 1054318 w 1054318"/>
                <a:gd name="T1" fmla="*/ 599122 h 1204015"/>
                <a:gd name="T2" fmla="*/ 0 w 1054318"/>
                <a:gd name="T3" fmla="*/ 1204015 h 1204015"/>
                <a:gd name="T4" fmla="*/ 0 w 1054318"/>
                <a:gd name="T5" fmla="*/ 0 h 1204015"/>
                <a:gd name="T6" fmla="*/ 0 60000 65536"/>
                <a:gd name="T7" fmla="*/ 0 60000 65536"/>
                <a:gd name="T8" fmla="*/ 0 60000 65536"/>
              </a:gdLst>
              <a:ahLst/>
              <a:cxnLst>
                <a:cxn ang="T6">
                  <a:pos x="T0" y="T1"/>
                </a:cxn>
                <a:cxn ang="T7">
                  <a:pos x="T2" y="T3"/>
                </a:cxn>
                <a:cxn ang="T8">
                  <a:pos x="T4" y="T5"/>
                </a:cxn>
              </a:cxnLst>
              <a:rect l="0" t="0" r="r" b="b"/>
              <a:pathLst>
                <a:path w="1054318" h="1204015">
                  <a:moveTo>
                    <a:pt x="1054318" y="599122"/>
                  </a:moveTo>
                  <a:lnTo>
                    <a:pt x="0" y="1204015"/>
                  </a:lnTo>
                  <a:lnTo>
                    <a:pt x="0" y="0"/>
                  </a:lnTo>
                  <a:lnTo>
                    <a:pt x="1054318" y="599122"/>
                  </a:lnTo>
                  <a:close/>
                </a:path>
              </a:pathLst>
            </a:custGeom>
            <a:solidFill>
              <a:srgbClr val="BFBFBF">
                <a:alpha val="14117"/>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en-US"/>
            </a:p>
          </p:txBody>
        </p:sp>
      </p:grpSp>
      <p:sp>
        <p:nvSpPr>
          <p:cNvPr id="4" name="KSO_FD"/>
          <p:cNvSpPr>
            <a:spLocks noGrp="1"/>
          </p:cNvSpPr>
          <p:nvPr>
            <p:ph type="dt" sz="half" idx="2"/>
          </p:nvPr>
        </p:nvSpPr>
        <p:spPr>
          <a:xfrm>
            <a:off x="628650" y="4767265"/>
            <a:ext cx="2057400" cy="273844"/>
          </a:xfrm>
          <a:prstGeom prst="rect">
            <a:avLst/>
          </a:prstGeom>
        </p:spPr>
        <p:txBody>
          <a:bodyPr vert="horz" lIns="87917" tIns="43959" rIns="87917" bIns="43959" rtlCol="0" anchor="ctr"/>
          <a:lstStyle>
            <a:lvl1pPr algn="l" fontAlgn="auto">
              <a:spcBef>
                <a:spcPts val="0"/>
              </a:spcBef>
              <a:spcAft>
                <a:spcPts val="0"/>
              </a:spcAft>
              <a:defRPr sz="900" smtClean="0">
                <a:solidFill>
                  <a:schemeClr val="tx1">
                    <a:tint val="75000"/>
                  </a:schemeClr>
                </a:solidFill>
                <a:latin typeface="+mn-lt"/>
                <a:ea typeface="+mn-ea"/>
              </a:defRPr>
            </a:lvl1pPr>
          </a:lstStyle>
          <a:p>
            <a:pPr>
              <a:defRPr/>
            </a:pPr>
            <a:fld id="{DC8A870D-CF14-40A8-BC88-0E6CD6012492}" type="datetimeFigureOut">
              <a:rPr lang="zh-CN" altLang="en-US"/>
            </a:fld>
            <a:endParaRPr lang="zh-CN" altLang="en-US"/>
          </a:p>
        </p:txBody>
      </p:sp>
      <p:sp>
        <p:nvSpPr>
          <p:cNvPr id="5" name="KSO_FT"/>
          <p:cNvSpPr>
            <a:spLocks noGrp="1"/>
          </p:cNvSpPr>
          <p:nvPr>
            <p:ph type="ftr" sz="quarter" idx="3"/>
          </p:nvPr>
        </p:nvSpPr>
        <p:spPr>
          <a:xfrm>
            <a:off x="3028951" y="4767265"/>
            <a:ext cx="3086100" cy="273844"/>
          </a:xfrm>
          <a:prstGeom prst="rect">
            <a:avLst/>
          </a:prstGeom>
        </p:spPr>
        <p:txBody>
          <a:bodyPr vert="horz" lIns="87917" tIns="43959" rIns="87917" bIns="43959" rtlCol="0" anchor="ctr"/>
          <a:lstStyle>
            <a:lvl1pPr algn="ctr" fontAlgn="auto">
              <a:spcBef>
                <a:spcPts val="0"/>
              </a:spcBef>
              <a:spcAft>
                <a:spcPts val="0"/>
              </a:spcAft>
              <a:defRPr sz="900">
                <a:solidFill>
                  <a:schemeClr val="tx1">
                    <a:tint val="75000"/>
                  </a:schemeClr>
                </a:solidFill>
                <a:latin typeface="+mn-lt"/>
                <a:ea typeface="+mn-ea"/>
              </a:defRPr>
            </a:lvl1pPr>
          </a:lstStyle>
          <a:p>
            <a:pPr>
              <a:defRPr/>
            </a:pPr>
            <a:endParaRPr lang="zh-CN" altLang="en-US"/>
          </a:p>
        </p:txBody>
      </p:sp>
      <p:sp>
        <p:nvSpPr>
          <p:cNvPr id="6" name="KSO_FN"/>
          <p:cNvSpPr>
            <a:spLocks noGrp="1"/>
          </p:cNvSpPr>
          <p:nvPr>
            <p:ph type="sldNum" sz="quarter" idx="4"/>
          </p:nvPr>
        </p:nvSpPr>
        <p:spPr>
          <a:xfrm>
            <a:off x="6457950" y="4767265"/>
            <a:ext cx="2057400" cy="273844"/>
          </a:xfrm>
          <a:prstGeom prst="rect">
            <a:avLst/>
          </a:prstGeom>
        </p:spPr>
        <p:txBody>
          <a:bodyPr vert="horz" lIns="87917" tIns="43959" rIns="87917" bIns="43959" rtlCol="0" anchor="ctr"/>
          <a:lstStyle>
            <a:lvl1pPr algn="r" fontAlgn="auto">
              <a:spcBef>
                <a:spcPts val="0"/>
              </a:spcBef>
              <a:spcAft>
                <a:spcPts val="0"/>
              </a:spcAft>
              <a:defRPr sz="900" smtClean="0">
                <a:solidFill>
                  <a:schemeClr val="tx1">
                    <a:tint val="75000"/>
                  </a:schemeClr>
                </a:solidFill>
                <a:latin typeface="+mn-lt"/>
                <a:ea typeface="+mn-ea"/>
              </a:defRPr>
            </a:lvl1pPr>
          </a:lstStyle>
          <a:p>
            <a:pPr>
              <a:defRPr/>
            </a:pPr>
            <a:fld id="{868C73BC-FC44-472C-859A-73C66A294A90}" type="slidenum">
              <a:rPr lang="zh-CN" altLang="en-US"/>
            </a:fld>
            <a:endParaRPr lang="zh-CN" altLang="en-US"/>
          </a:p>
        </p:txBody>
      </p:sp>
      <p:sp>
        <p:nvSpPr>
          <p:cNvPr id="1030" name="KSO_BC1"/>
          <p:cNvSpPr>
            <a:spLocks noGrp="1"/>
          </p:cNvSpPr>
          <p:nvPr>
            <p:ph type="body" idx="1"/>
          </p:nvPr>
        </p:nvSpPr>
        <p:spPr bwMode="auto">
          <a:xfrm>
            <a:off x="466130" y="828603"/>
            <a:ext cx="8215313" cy="391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17" tIns="43959" rIns="87917" bIns="43959"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1031" name="KSO_BT1"/>
          <p:cNvSpPr>
            <a:spLocks noGrp="1"/>
          </p:cNvSpPr>
          <p:nvPr>
            <p:ph type="title"/>
          </p:nvPr>
        </p:nvSpPr>
        <p:spPr bwMode="auto">
          <a:xfrm>
            <a:off x="466726" y="101205"/>
            <a:ext cx="8215313" cy="59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17" tIns="43959" rIns="87917" bIns="43959" numCol="1" anchor="ctr" anchorCtr="0" compatLnSpc="1"/>
          <a:lstStyle/>
          <a:p>
            <a:pPr lvl="0"/>
            <a:r>
              <a:rPr lang="zh-CN" altLang="en-US" smtClean="0"/>
              <a:t>单击此处编辑母版标题样式</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cut/>
  </p:transition>
  <p:hf hdr="0" ftr="0" dt="0"/>
  <p:txStyles>
    <p:titleStyle>
      <a:lvl1pPr algn="l" defTabSz="657860" rtl="0" eaLnBrk="1" fontAlgn="base" hangingPunct="1">
        <a:lnSpc>
          <a:spcPct val="90000"/>
        </a:lnSpc>
        <a:spcBef>
          <a:spcPct val="0"/>
        </a:spcBef>
        <a:spcAft>
          <a:spcPct val="0"/>
        </a:spcAft>
        <a:defRPr sz="3100" b="1" kern="1200">
          <a:solidFill>
            <a:schemeClr val="accent1"/>
          </a:solidFill>
          <a:latin typeface="+mj-ea"/>
          <a:ea typeface="+mj-ea"/>
          <a:cs typeface="+mj-cs"/>
        </a:defRPr>
      </a:lvl1pPr>
      <a:lvl2pPr algn="l" defTabSz="657860" rtl="0" eaLnBrk="1" fontAlgn="base" hangingPunct="1">
        <a:lnSpc>
          <a:spcPct val="90000"/>
        </a:lnSpc>
        <a:spcBef>
          <a:spcPct val="0"/>
        </a:spcBef>
        <a:spcAft>
          <a:spcPct val="0"/>
        </a:spcAft>
        <a:defRPr sz="3100" b="1">
          <a:solidFill>
            <a:schemeClr val="accent1"/>
          </a:solidFill>
          <a:latin typeface="华文中宋" panose="02010600040101010101" pitchFamily="2" charset="-122"/>
          <a:ea typeface="华文中宋" panose="02010600040101010101" pitchFamily="2" charset="-122"/>
        </a:defRPr>
      </a:lvl2pPr>
      <a:lvl3pPr algn="l" defTabSz="657860" rtl="0" eaLnBrk="1" fontAlgn="base" hangingPunct="1">
        <a:lnSpc>
          <a:spcPct val="90000"/>
        </a:lnSpc>
        <a:spcBef>
          <a:spcPct val="0"/>
        </a:spcBef>
        <a:spcAft>
          <a:spcPct val="0"/>
        </a:spcAft>
        <a:defRPr sz="3100" b="1">
          <a:solidFill>
            <a:schemeClr val="accent1"/>
          </a:solidFill>
          <a:latin typeface="华文中宋" panose="02010600040101010101" pitchFamily="2" charset="-122"/>
          <a:ea typeface="华文中宋" panose="02010600040101010101" pitchFamily="2" charset="-122"/>
        </a:defRPr>
      </a:lvl3pPr>
      <a:lvl4pPr algn="l" defTabSz="657860" rtl="0" eaLnBrk="1" fontAlgn="base" hangingPunct="1">
        <a:lnSpc>
          <a:spcPct val="90000"/>
        </a:lnSpc>
        <a:spcBef>
          <a:spcPct val="0"/>
        </a:spcBef>
        <a:spcAft>
          <a:spcPct val="0"/>
        </a:spcAft>
        <a:defRPr sz="3100" b="1">
          <a:solidFill>
            <a:schemeClr val="accent1"/>
          </a:solidFill>
          <a:latin typeface="华文中宋" panose="02010600040101010101" pitchFamily="2" charset="-122"/>
          <a:ea typeface="华文中宋" panose="02010600040101010101" pitchFamily="2" charset="-122"/>
        </a:defRPr>
      </a:lvl4pPr>
      <a:lvl5pPr algn="l" defTabSz="657860" rtl="0" eaLnBrk="1" fontAlgn="base" hangingPunct="1">
        <a:lnSpc>
          <a:spcPct val="90000"/>
        </a:lnSpc>
        <a:spcBef>
          <a:spcPct val="0"/>
        </a:spcBef>
        <a:spcAft>
          <a:spcPct val="0"/>
        </a:spcAft>
        <a:defRPr sz="3100" b="1">
          <a:solidFill>
            <a:schemeClr val="accent1"/>
          </a:solidFill>
          <a:latin typeface="华文中宋" panose="02010600040101010101" pitchFamily="2" charset="-122"/>
          <a:ea typeface="华文中宋" panose="02010600040101010101" pitchFamily="2" charset="-122"/>
        </a:defRPr>
      </a:lvl5pPr>
      <a:lvl6pPr marL="439420" algn="l" defTabSz="657860" rtl="0" eaLnBrk="1" fontAlgn="base" hangingPunct="1">
        <a:lnSpc>
          <a:spcPct val="90000"/>
        </a:lnSpc>
        <a:spcBef>
          <a:spcPct val="0"/>
        </a:spcBef>
        <a:spcAft>
          <a:spcPct val="0"/>
        </a:spcAft>
        <a:defRPr sz="3100" b="1">
          <a:solidFill>
            <a:schemeClr val="accent1"/>
          </a:solidFill>
          <a:latin typeface="华文中宋" panose="02010600040101010101" pitchFamily="2" charset="-122"/>
          <a:ea typeface="华文中宋" panose="02010600040101010101" pitchFamily="2" charset="-122"/>
        </a:defRPr>
      </a:lvl6pPr>
      <a:lvl7pPr marL="879475" algn="l" defTabSz="657860" rtl="0" eaLnBrk="1" fontAlgn="base" hangingPunct="1">
        <a:lnSpc>
          <a:spcPct val="90000"/>
        </a:lnSpc>
        <a:spcBef>
          <a:spcPct val="0"/>
        </a:spcBef>
        <a:spcAft>
          <a:spcPct val="0"/>
        </a:spcAft>
        <a:defRPr sz="3100" b="1">
          <a:solidFill>
            <a:schemeClr val="accent1"/>
          </a:solidFill>
          <a:latin typeface="华文中宋" panose="02010600040101010101" pitchFamily="2" charset="-122"/>
          <a:ea typeface="华文中宋" panose="02010600040101010101" pitchFamily="2" charset="-122"/>
        </a:defRPr>
      </a:lvl7pPr>
      <a:lvl8pPr marL="1318895" algn="l" defTabSz="657860" rtl="0" eaLnBrk="1" fontAlgn="base" hangingPunct="1">
        <a:lnSpc>
          <a:spcPct val="90000"/>
        </a:lnSpc>
        <a:spcBef>
          <a:spcPct val="0"/>
        </a:spcBef>
        <a:spcAft>
          <a:spcPct val="0"/>
        </a:spcAft>
        <a:defRPr sz="3100" b="1">
          <a:solidFill>
            <a:schemeClr val="accent1"/>
          </a:solidFill>
          <a:latin typeface="华文中宋" panose="02010600040101010101" pitchFamily="2" charset="-122"/>
          <a:ea typeface="华文中宋" panose="02010600040101010101" pitchFamily="2" charset="-122"/>
        </a:defRPr>
      </a:lvl8pPr>
      <a:lvl9pPr marL="1758315" algn="l" defTabSz="657860" rtl="0" eaLnBrk="1" fontAlgn="base" hangingPunct="1">
        <a:lnSpc>
          <a:spcPct val="90000"/>
        </a:lnSpc>
        <a:spcBef>
          <a:spcPct val="0"/>
        </a:spcBef>
        <a:spcAft>
          <a:spcPct val="0"/>
        </a:spcAft>
        <a:defRPr sz="3100" b="1">
          <a:solidFill>
            <a:schemeClr val="accent1"/>
          </a:solidFill>
          <a:latin typeface="华文中宋" panose="02010600040101010101" pitchFamily="2" charset="-122"/>
          <a:ea typeface="华文中宋" panose="02010600040101010101" pitchFamily="2" charset="-122"/>
        </a:defRPr>
      </a:lvl9pPr>
    </p:titleStyle>
    <p:bodyStyle>
      <a:lvl1pPr marL="346710" indent="-346710" algn="just" defTabSz="657860" rtl="0" eaLnBrk="1" fontAlgn="base" hangingPunct="1">
        <a:lnSpc>
          <a:spcPct val="110000"/>
        </a:lnSpc>
        <a:spcBef>
          <a:spcPts val="1155"/>
        </a:spcBef>
        <a:spcAft>
          <a:spcPct val="0"/>
        </a:spcAft>
        <a:buClr>
          <a:schemeClr val="accent1"/>
        </a:buClr>
        <a:buSzPct val="60000"/>
        <a:buFont typeface="Wingdings 2" panose="05020102010507070707" pitchFamily="18" charset="2"/>
        <a:buChar char=""/>
        <a:defRPr lang="zh-CN" altLang="en-US" sz="2700" kern="1200" dirty="0">
          <a:solidFill>
            <a:schemeClr val="accent1"/>
          </a:solidFill>
          <a:latin typeface="+mn-ea"/>
          <a:ea typeface="+mn-ea"/>
          <a:cs typeface="+mn-cs"/>
        </a:defRPr>
      </a:lvl1pPr>
      <a:lvl2pPr marL="346710" indent="-346710" algn="just" defTabSz="657860" rtl="0" eaLnBrk="1" fontAlgn="base" hangingPunct="1">
        <a:lnSpc>
          <a:spcPct val="120000"/>
        </a:lnSpc>
        <a:spcBef>
          <a:spcPct val="0"/>
        </a:spcBef>
        <a:spcAft>
          <a:spcPts val="1155"/>
        </a:spcAft>
        <a:buClr>
          <a:srgbClr val="F2C37D"/>
        </a:buClr>
        <a:buFont typeface="幼圆" panose="02010509060101010101" pitchFamily="49" charset="-122"/>
        <a:buChar char=" "/>
        <a:defRPr kern="1200">
          <a:solidFill>
            <a:schemeClr val="tx1"/>
          </a:solidFill>
          <a:latin typeface="+mn-ea"/>
          <a:ea typeface="+mn-ea"/>
          <a:cs typeface="+mn-cs"/>
        </a:defRPr>
      </a:lvl2pPr>
      <a:lvl3pPr marL="822960" indent="-163195" algn="l" defTabSz="657860" rtl="0" eaLnBrk="1" fontAlgn="base" hangingPunct="1">
        <a:lnSpc>
          <a:spcPct val="90000"/>
        </a:lnSpc>
        <a:spcBef>
          <a:spcPts val="360"/>
        </a:spcBef>
        <a:spcAft>
          <a:spcPct val="0"/>
        </a:spcAft>
        <a:buFont typeface="Arial" panose="020B0604020202020204" pitchFamily="34" charset="0"/>
        <a:buChar char="•"/>
        <a:defRPr sz="1500" kern="1200">
          <a:solidFill>
            <a:schemeClr val="tx1"/>
          </a:solidFill>
          <a:latin typeface="+mn-lt"/>
          <a:ea typeface="+mn-ea"/>
          <a:cs typeface="+mn-cs"/>
        </a:defRPr>
      </a:lvl3pPr>
      <a:lvl4pPr marL="1152525" indent="-163195" algn="l" defTabSz="657860" rtl="0" eaLnBrk="1" fontAlgn="base" hangingPunct="1">
        <a:lnSpc>
          <a:spcPct val="90000"/>
        </a:lnSpc>
        <a:spcBef>
          <a:spcPts val="360"/>
        </a:spcBef>
        <a:spcAft>
          <a:spcPct val="0"/>
        </a:spcAft>
        <a:buFont typeface="Arial" panose="020B0604020202020204" pitchFamily="34" charset="0"/>
        <a:buChar char="•"/>
        <a:defRPr sz="1200" kern="1200">
          <a:solidFill>
            <a:schemeClr val="tx1"/>
          </a:solidFill>
          <a:latin typeface="+mn-lt"/>
          <a:ea typeface="+mn-ea"/>
          <a:cs typeface="+mn-cs"/>
        </a:defRPr>
      </a:lvl4pPr>
      <a:lvl5pPr marL="1482090" indent="-163195" algn="l" defTabSz="657860" rtl="0" eaLnBrk="1" fontAlgn="base" hangingPunct="1">
        <a:lnSpc>
          <a:spcPct val="90000"/>
        </a:lnSpc>
        <a:spcBef>
          <a:spcPts val="360"/>
        </a:spcBef>
        <a:spcAft>
          <a:spcPct val="0"/>
        </a:spcAft>
        <a:buFont typeface="Arial" panose="020B0604020202020204" pitchFamily="34" charset="0"/>
        <a:buChar char="•"/>
        <a:defRPr sz="1200" kern="1200">
          <a:solidFill>
            <a:schemeClr val="tx1"/>
          </a:solidFill>
          <a:latin typeface="+mn-lt"/>
          <a:ea typeface="+mn-ea"/>
          <a:cs typeface="+mn-cs"/>
        </a:defRPr>
      </a:lvl5pPr>
      <a:lvl6pPr marL="1812925" indent="-165100" algn="l" defTabSz="659130" rtl="0" eaLnBrk="1" latinLnBrk="0" hangingPunct="1">
        <a:lnSpc>
          <a:spcPct val="90000"/>
        </a:lnSpc>
        <a:spcBef>
          <a:spcPts val="360"/>
        </a:spcBef>
        <a:buFont typeface="Arial" panose="020B0604020202020204" pitchFamily="34" charset="0"/>
        <a:buChar char="•"/>
        <a:defRPr sz="1300" kern="1200">
          <a:solidFill>
            <a:schemeClr val="tx1"/>
          </a:solidFill>
          <a:latin typeface="+mn-lt"/>
          <a:ea typeface="+mn-ea"/>
          <a:cs typeface="+mn-cs"/>
        </a:defRPr>
      </a:lvl6pPr>
      <a:lvl7pPr marL="2143125" indent="-165100" algn="l" defTabSz="659130" rtl="0" eaLnBrk="1" latinLnBrk="0" hangingPunct="1">
        <a:lnSpc>
          <a:spcPct val="90000"/>
        </a:lnSpc>
        <a:spcBef>
          <a:spcPts val="360"/>
        </a:spcBef>
        <a:buFont typeface="Arial" panose="020B0604020202020204" pitchFamily="34" charset="0"/>
        <a:buChar char="•"/>
        <a:defRPr sz="1300" kern="1200">
          <a:solidFill>
            <a:schemeClr val="tx1"/>
          </a:solidFill>
          <a:latin typeface="+mn-lt"/>
          <a:ea typeface="+mn-ea"/>
          <a:cs typeface="+mn-cs"/>
        </a:defRPr>
      </a:lvl7pPr>
      <a:lvl8pPr marL="2472690" indent="-165100" algn="l" defTabSz="659130" rtl="0" eaLnBrk="1" latinLnBrk="0" hangingPunct="1">
        <a:lnSpc>
          <a:spcPct val="90000"/>
        </a:lnSpc>
        <a:spcBef>
          <a:spcPts val="360"/>
        </a:spcBef>
        <a:buFont typeface="Arial" panose="020B0604020202020204" pitchFamily="34" charset="0"/>
        <a:buChar char="•"/>
        <a:defRPr sz="1300" kern="1200">
          <a:solidFill>
            <a:schemeClr val="tx1"/>
          </a:solidFill>
          <a:latin typeface="+mn-lt"/>
          <a:ea typeface="+mn-ea"/>
          <a:cs typeface="+mn-cs"/>
        </a:defRPr>
      </a:lvl8pPr>
      <a:lvl9pPr marL="2802255" indent="-165100" algn="l" defTabSz="659130" rtl="0" eaLnBrk="1" latinLnBrk="0" hangingPunct="1">
        <a:lnSpc>
          <a:spcPct val="90000"/>
        </a:lnSpc>
        <a:spcBef>
          <a:spcPts val="360"/>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59130" rtl="0" eaLnBrk="1" latinLnBrk="0" hangingPunct="1">
        <a:defRPr sz="1300" kern="1200">
          <a:solidFill>
            <a:schemeClr val="tx1"/>
          </a:solidFill>
          <a:latin typeface="+mn-lt"/>
          <a:ea typeface="+mn-ea"/>
          <a:cs typeface="+mn-cs"/>
        </a:defRPr>
      </a:lvl1pPr>
      <a:lvl2pPr marL="329565" algn="l" defTabSz="659130" rtl="0" eaLnBrk="1" latinLnBrk="0" hangingPunct="1">
        <a:defRPr sz="1300" kern="1200">
          <a:solidFill>
            <a:schemeClr val="tx1"/>
          </a:solidFill>
          <a:latin typeface="+mn-lt"/>
          <a:ea typeface="+mn-ea"/>
          <a:cs typeface="+mn-cs"/>
        </a:defRPr>
      </a:lvl2pPr>
      <a:lvl3pPr marL="659130" algn="l" defTabSz="659130" rtl="0" eaLnBrk="1" latinLnBrk="0" hangingPunct="1">
        <a:defRPr sz="1300" kern="1200">
          <a:solidFill>
            <a:schemeClr val="tx1"/>
          </a:solidFill>
          <a:latin typeface="+mn-lt"/>
          <a:ea typeface="+mn-ea"/>
          <a:cs typeface="+mn-cs"/>
        </a:defRPr>
      </a:lvl3pPr>
      <a:lvl4pPr marL="989330" algn="l" defTabSz="659130" rtl="0" eaLnBrk="1" latinLnBrk="0" hangingPunct="1">
        <a:defRPr sz="1300" kern="1200">
          <a:solidFill>
            <a:schemeClr val="tx1"/>
          </a:solidFill>
          <a:latin typeface="+mn-lt"/>
          <a:ea typeface="+mn-ea"/>
          <a:cs typeface="+mn-cs"/>
        </a:defRPr>
      </a:lvl4pPr>
      <a:lvl5pPr marL="1318895" algn="l" defTabSz="659130" rtl="0" eaLnBrk="1" latinLnBrk="0" hangingPunct="1">
        <a:defRPr sz="1300" kern="1200">
          <a:solidFill>
            <a:schemeClr val="tx1"/>
          </a:solidFill>
          <a:latin typeface="+mn-lt"/>
          <a:ea typeface="+mn-ea"/>
          <a:cs typeface="+mn-cs"/>
        </a:defRPr>
      </a:lvl5pPr>
      <a:lvl6pPr marL="1648460" algn="l" defTabSz="659130" rtl="0" eaLnBrk="1" latinLnBrk="0" hangingPunct="1">
        <a:defRPr sz="1300" kern="1200">
          <a:solidFill>
            <a:schemeClr val="tx1"/>
          </a:solidFill>
          <a:latin typeface="+mn-lt"/>
          <a:ea typeface="+mn-ea"/>
          <a:cs typeface="+mn-cs"/>
        </a:defRPr>
      </a:lvl6pPr>
      <a:lvl7pPr marL="1978025" algn="l" defTabSz="659130" rtl="0" eaLnBrk="1" latinLnBrk="0" hangingPunct="1">
        <a:defRPr sz="1300" kern="1200">
          <a:solidFill>
            <a:schemeClr val="tx1"/>
          </a:solidFill>
          <a:latin typeface="+mn-lt"/>
          <a:ea typeface="+mn-ea"/>
          <a:cs typeface="+mn-cs"/>
        </a:defRPr>
      </a:lvl7pPr>
      <a:lvl8pPr marL="2307590" algn="l" defTabSz="659130" rtl="0" eaLnBrk="1" latinLnBrk="0" hangingPunct="1">
        <a:defRPr sz="1300" kern="1200">
          <a:solidFill>
            <a:schemeClr val="tx1"/>
          </a:solidFill>
          <a:latin typeface="+mn-lt"/>
          <a:ea typeface="+mn-ea"/>
          <a:cs typeface="+mn-cs"/>
        </a:defRPr>
      </a:lvl8pPr>
      <a:lvl9pPr marL="2637155" algn="l" defTabSz="65913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6.jpeg"/><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image" Target="../media/image20.png"/><Relationship Id="rId7" Type="http://schemas.openxmlformats.org/officeDocument/2006/relationships/tags" Target="../tags/tag29.xml"/><Relationship Id="rId6" Type="http://schemas.openxmlformats.org/officeDocument/2006/relationships/image" Target="../media/image19.jpeg"/><Relationship Id="rId5" Type="http://schemas.openxmlformats.org/officeDocument/2006/relationships/tags" Target="../tags/tag28.xml"/><Relationship Id="rId4" Type="http://schemas.openxmlformats.org/officeDocument/2006/relationships/image" Target="../media/image18.png"/><Relationship Id="rId3" Type="http://schemas.openxmlformats.org/officeDocument/2006/relationships/tags" Target="../tags/tag27.xml"/><Relationship Id="rId2" Type="http://schemas.openxmlformats.org/officeDocument/2006/relationships/image" Target="../media/image17.png"/><Relationship Id="rId11" Type="http://schemas.openxmlformats.org/officeDocument/2006/relationships/slideLayout" Target="../slideLayouts/slideLayout6.xml"/><Relationship Id="rId10" Type="http://schemas.openxmlformats.org/officeDocument/2006/relationships/image" Target="../media/image21.png"/><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image" Target="../media/image14.png"/><Relationship Id="rId2" Type="http://schemas.openxmlformats.org/officeDocument/2006/relationships/tags" Target="../tags/tag32.xml"/><Relationship Id="rId10" Type="http://schemas.openxmlformats.org/officeDocument/2006/relationships/slideLayout" Target="../slideLayouts/slideLayout6.xml"/><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2.jpeg"/><Relationship Id="rId2" Type="http://schemas.openxmlformats.org/officeDocument/2006/relationships/tags" Target="../tags/tag40.xml"/><Relationship Id="rId1" Type="http://schemas.openxmlformats.org/officeDocument/2006/relationships/tags" Target="../tags/tag39.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25.jpeg"/><Relationship Id="rId6" Type="http://schemas.openxmlformats.org/officeDocument/2006/relationships/image" Target="../media/image24.jpeg"/><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image" Target="../media/image23.jpeg"/><Relationship Id="rId2" Type="http://schemas.openxmlformats.org/officeDocument/2006/relationships/tags" Target="../tags/tag42.xml"/><Relationship Id="rId1" Type="http://schemas.openxmlformats.org/officeDocument/2006/relationships/tags" Target="../tags/tag41.xml"/></Relationships>
</file>

<file path=ppt/slides/_rels/slide17.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microsoft.com/office/2007/relationships/hdphoto" Target="../media/image27.wdp"/><Relationship Id="rId2" Type="http://schemas.openxmlformats.org/officeDocument/2006/relationships/image" Target="../media/image26.png"/><Relationship Id="rId16" Type="http://schemas.openxmlformats.org/officeDocument/2006/relationships/slideLayout" Target="../slideLayouts/slideLayout2.xml"/><Relationship Id="rId15" Type="http://schemas.openxmlformats.org/officeDocument/2006/relationships/tags" Target="../tags/tag57.xml"/><Relationship Id="rId14" Type="http://schemas.openxmlformats.org/officeDocument/2006/relationships/tags" Target="../tags/tag56.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tags" Target="../tags/tag45.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tags" Target="../tags/tag59.xml"/><Relationship Id="rId3" Type="http://schemas.microsoft.com/office/2007/relationships/hdphoto" Target="../media/image27.wdp"/><Relationship Id="rId2" Type="http://schemas.openxmlformats.org/officeDocument/2006/relationships/image" Target="../media/image26.png"/><Relationship Id="rId1" Type="http://schemas.openxmlformats.org/officeDocument/2006/relationships/tags" Target="../tags/tag58.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5.xml"/><Relationship Id="rId1" Type="http://schemas.openxmlformats.org/officeDocument/2006/relationships/tags" Target="../tags/tag6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7.xml"/><Relationship Id="rId1" Type="http://schemas.openxmlformats.org/officeDocument/2006/relationships/tags" Target="../tags/tag66.xml"/></Relationships>
</file>

<file path=ppt/slides/_rels/slide22.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8" Type="http://schemas.openxmlformats.org/officeDocument/2006/relationships/slideLayout" Target="../slideLayouts/slideLayout2.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tags" Target="../tags/tag86.xml"/><Relationship Id="rId1" Type="http://schemas.openxmlformats.org/officeDocument/2006/relationships/tags" Target="../tags/tag85.xml"/></Relationships>
</file>

<file path=ppt/slides/_rels/slide24.xml.rels><?xml version="1.0" encoding="UTF-8" standalone="yes"?>
<Relationships xmlns="http://schemas.openxmlformats.org/package/2006/relationships"><Relationship Id="rId9" Type="http://schemas.openxmlformats.org/officeDocument/2006/relationships/image" Target="../media/image36.jpeg"/><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image" Target="../media/image35.jpeg"/><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image" Target="../media/image34.jpeg"/><Relationship Id="rId2" Type="http://schemas.openxmlformats.org/officeDocument/2006/relationships/tags" Target="../tags/tag88.xml"/><Relationship Id="rId11" Type="http://schemas.openxmlformats.org/officeDocument/2006/relationships/slideLayout" Target="../slideLayouts/slideLayout6.xml"/><Relationship Id="rId10" Type="http://schemas.openxmlformats.org/officeDocument/2006/relationships/tags" Target="../tags/tag93.xml"/><Relationship Id="rId1" Type="http://schemas.openxmlformats.org/officeDocument/2006/relationships/tags" Target="../tags/tag87.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6.xml"/><Relationship Id="rId1" Type="http://schemas.openxmlformats.org/officeDocument/2006/relationships/tags" Target="../tags/tag95.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9.jpeg"/><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0.jpeg"/><Relationship Id="rId1" Type="http://schemas.openxmlformats.org/officeDocument/2006/relationships/tags" Target="../tags/tag10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10.xml"/><Relationship Id="rId7" Type="http://schemas.openxmlformats.org/officeDocument/2006/relationships/image" Target="../media/image10.png"/><Relationship Id="rId6" Type="http://schemas.openxmlformats.org/officeDocument/2006/relationships/tags" Target="../tags/tag9.xml"/><Relationship Id="rId5" Type="http://schemas.openxmlformats.org/officeDocument/2006/relationships/image" Target="../media/image9.png"/><Relationship Id="rId4" Type="http://schemas.openxmlformats.org/officeDocument/2006/relationships/tags" Target="../tags/tag8.xml"/><Relationship Id="rId3" Type="http://schemas.openxmlformats.org/officeDocument/2006/relationships/image" Target="../media/image8.jpeg"/><Relationship Id="rId2" Type="http://schemas.openxmlformats.org/officeDocument/2006/relationships/tags" Target="../tags/tag7.xml"/><Relationship Id="rId15" Type="http://schemas.openxmlformats.org/officeDocument/2006/relationships/slideLayout" Target="../slideLayouts/slideLayout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21601"/>
            <a:ext cx="9144000" cy="22142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6" name="标题 31"/>
          <p:cNvSpPr txBox="1"/>
          <p:nvPr/>
        </p:nvSpPr>
        <p:spPr>
          <a:xfrm>
            <a:off x="2000202" y="4287484"/>
            <a:ext cx="5343525" cy="442720"/>
          </a:xfrm>
          <a:prstGeom prst="rect">
            <a:avLst/>
          </a:prstGeom>
        </p:spPr>
        <p:txBody>
          <a:bodyPr lIns="87917" tIns="43959" rIns="87917" bIns="43959" anchor="ctr">
            <a:spAutoFit/>
          </a:bodyPr>
          <a:lstStyle>
            <a:lvl1pPr algn="ctr" defTabSz="1219200" rtl="0" eaLnBrk="1" latinLnBrk="0" hangingPunct="1">
              <a:spcBef>
                <a:spcPct val="0"/>
              </a:spcBef>
              <a:buNone/>
              <a:defRPr sz="4400" kern="1200">
                <a:solidFill>
                  <a:schemeClr val="bg1"/>
                </a:solidFill>
                <a:latin typeface="方正粗倩简体" panose="03000509000000000000" pitchFamily="65" charset="-122"/>
                <a:ea typeface="方正粗倩简体" panose="03000509000000000000" pitchFamily="65" charset="-122"/>
                <a:cs typeface="+mj-cs"/>
              </a:defRPr>
            </a:lvl1pPr>
          </a:lstStyle>
          <a:p>
            <a:pPr defTabSz="1172210">
              <a:defRPr/>
            </a:pPr>
            <a:fld id="{05CF66AA-0CD0-4BF5-B521-0747D1BE1475}" type="datetime6">
              <a:rPr lang="zh-CN" altLang="en-US" sz="2300" b="1">
                <a:solidFill>
                  <a:srgbClr val="3D3F41">
                    <a:lumMod val="50000"/>
                  </a:srgbClr>
                </a:solidFill>
                <a:latin typeface="微软雅黑" panose="020B0503020204020204" pitchFamily="34" charset="-122"/>
                <a:ea typeface="微软雅黑" panose="020B0503020204020204" pitchFamily="34" charset="-122"/>
              </a:rPr>
            </a:fld>
            <a:endParaRPr lang="zh-CN" altLang="en-US" sz="1900" b="1" dirty="0">
              <a:solidFill>
                <a:srgbClr val="3D3F41">
                  <a:lumMod val="50000"/>
                </a:srgb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394162" y="3704562"/>
            <a:ext cx="4257194" cy="556597"/>
          </a:xfrm>
          <a:prstGeom prst="rect">
            <a:avLst/>
          </a:prstGeom>
          <a:noFill/>
        </p:spPr>
        <p:txBody>
          <a:bodyPr wrap="none" lIns="87917" tIns="43959" rIns="87917" bIns="43959" rtlCol="0">
            <a:spAutoFit/>
          </a:bodyPr>
          <a:lstStyle/>
          <a:p>
            <a:pPr>
              <a:lnSpc>
                <a:spcPct val="150000"/>
              </a:lnSpc>
            </a:pPr>
            <a:r>
              <a:rPr lang="zh-CN" altLang="en-US" sz="2300" b="1" dirty="0">
                <a:solidFill>
                  <a:srgbClr val="000000"/>
                </a:solidFill>
                <a:latin typeface="Arial" panose="020B0604020202020204" pitchFamily="34" charset="0"/>
                <a:ea typeface="微软雅黑" panose="020B0503020204020204" pitchFamily="34" charset="-122"/>
              </a:rPr>
              <a:t>江苏省常州市第三中学   张坤玲</a:t>
            </a:r>
            <a:endParaRPr lang="zh-CN" altLang="en-US" sz="2300" b="1" dirty="0">
              <a:solidFill>
                <a:srgbClr val="000000"/>
              </a:solidFill>
              <a:latin typeface="Arial" panose="020B0604020202020204" pitchFamily="34" charset="0"/>
              <a:ea typeface="微软雅黑" panose="020B0503020204020204" pitchFamily="34" charset="-122"/>
            </a:endParaRPr>
          </a:p>
        </p:txBody>
      </p:sp>
      <p:sp>
        <p:nvSpPr>
          <p:cNvPr id="12" name="TextBox 11"/>
          <p:cNvSpPr txBox="1"/>
          <p:nvPr/>
        </p:nvSpPr>
        <p:spPr>
          <a:xfrm>
            <a:off x="1200402" y="1845753"/>
            <a:ext cx="7334608" cy="965940"/>
          </a:xfrm>
          <a:prstGeom prst="rect">
            <a:avLst/>
          </a:prstGeom>
          <a:noFill/>
        </p:spPr>
        <p:txBody>
          <a:bodyPr wrap="square" lIns="87917" tIns="43959" rIns="87917" bIns="43959" rtlCol="0">
            <a:spAutoFit/>
          </a:bodyPr>
          <a:lstStyle/>
          <a:p>
            <a:pPr>
              <a:lnSpc>
                <a:spcPct val="150000"/>
              </a:lnSpc>
            </a:pPr>
            <a:r>
              <a:rPr lang="zh-CN" altLang="en-US" sz="3800" b="1" dirty="0">
                <a:solidFill>
                  <a:srgbClr val="FFFFFF"/>
                </a:solidFill>
                <a:latin typeface="微软雅黑" panose="020B0503020204020204" pitchFamily="34" charset="-122"/>
                <a:ea typeface="微软雅黑" panose="020B0503020204020204" pitchFamily="34" charset="-122"/>
                <a:cs typeface="+mj-cs"/>
              </a:rPr>
              <a:t>第</a:t>
            </a:r>
            <a:r>
              <a:rPr lang="en-US" altLang="zh-CN" sz="3800" b="1" dirty="0">
                <a:solidFill>
                  <a:srgbClr val="FFFFFF"/>
                </a:solidFill>
                <a:latin typeface="微软雅黑" panose="020B0503020204020204" pitchFamily="34" charset="-122"/>
                <a:ea typeface="微软雅黑" panose="020B0503020204020204" pitchFamily="34" charset="-122"/>
                <a:cs typeface="+mj-cs"/>
              </a:rPr>
              <a:t>10</a:t>
            </a:r>
            <a:r>
              <a:rPr lang="zh-CN" altLang="en-US" sz="3800" b="1" dirty="0">
                <a:solidFill>
                  <a:srgbClr val="FFFFFF"/>
                </a:solidFill>
                <a:latin typeface="微软雅黑" panose="020B0503020204020204" pitchFamily="34" charset="-122"/>
                <a:ea typeface="微软雅黑" panose="020B0503020204020204" pitchFamily="34" charset="-122"/>
                <a:cs typeface="+mj-cs"/>
              </a:rPr>
              <a:t>课 古代的村落、集镇和城市</a:t>
            </a:r>
            <a:endParaRPr lang="zh-CN" altLang="en-US" sz="3800" b="1" dirty="0">
              <a:solidFill>
                <a:srgbClr val="FFFFFF"/>
              </a:solidFill>
              <a:latin typeface="微软雅黑" panose="020B0503020204020204" pitchFamily="34" charset="-122"/>
              <a:ea typeface="微软雅黑" panose="020B0503020204020204" pitchFamily="34" charset="-122"/>
              <a:cs typeface="+mj-cs"/>
            </a:endParaRPr>
          </a:p>
        </p:txBody>
      </p:sp>
      <p:sp>
        <p:nvSpPr>
          <p:cNvPr id="4" name="矩形 3"/>
          <p:cNvSpPr/>
          <p:nvPr/>
        </p:nvSpPr>
        <p:spPr>
          <a:xfrm>
            <a:off x="323528" y="275416"/>
            <a:ext cx="6120022" cy="369332"/>
          </a:xfrm>
          <a:prstGeom prst="rect">
            <a:avLst/>
          </a:prstGeom>
        </p:spPr>
        <p:txBody>
          <a:bodyPr wrap="square">
            <a:spAutoFit/>
          </a:bodyPr>
          <a:lstStyle/>
          <a:p>
            <a:r>
              <a:rPr lang="zh-CN" altLang="en-US" sz="1800" b="1" dirty="0">
                <a:latin typeface="微软雅黑" panose="020B0503020204020204" pitchFamily="34" charset="-122"/>
                <a:ea typeface="微软雅黑" panose="020B0503020204020204" pitchFamily="34" charset="-122"/>
              </a:rPr>
              <a:t>高中历史选择性必修二第四单元</a:t>
            </a:r>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村落、城镇与居住环境</a:t>
            </a:r>
            <a:r>
              <a:rPr lang="en-US" altLang="zh-CN" sz="1800" b="1" dirty="0">
                <a:latin typeface="微软雅黑" panose="020B0503020204020204" pitchFamily="34" charset="-122"/>
                <a:ea typeface="微软雅黑" panose="020B0503020204020204" pitchFamily="34" charset="-122"/>
              </a:rPr>
              <a:t>》</a:t>
            </a:r>
            <a:endParaRPr lang="en-US" altLang="zh-CN" sz="18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a:spLocks noChangeArrowheads="1"/>
          </p:cNvSpPr>
          <p:nvPr>
            <p:custDataLst>
              <p:tags r:id="rId1"/>
            </p:custDataLst>
          </p:nvPr>
        </p:nvSpPr>
        <p:spPr bwMode="auto">
          <a:xfrm>
            <a:off x="179512" y="2643758"/>
            <a:ext cx="6768752" cy="13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172210">
              <a:lnSpc>
                <a:spcPct val="130000"/>
              </a:lnSpc>
              <a:defRPr/>
            </a:pPr>
            <a:endParaRPr lang="en-US" altLang="zh-CN" sz="5400" b="1" dirty="0">
              <a:solidFill>
                <a:srgbClr val="3D3F41"/>
              </a:solidFill>
              <a:latin typeface="微软雅黑 Light" panose="020B0502040204020203" pitchFamily="34" charset="-122"/>
              <a:ea typeface="微软雅黑 Light" panose="020B0502040204020203" pitchFamily="34" charset="-122"/>
            </a:endParaRPr>
          </a:p>
        </p:txBody>
      </p:sp>
      <p:sp>
        <p:nvSpPr>
          <p:cNvPr id="6" name="矩形 5"/>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7" name="TextBox 6"/>
          <p:cNvSpPr txBox="1"/>
          <p:nvPr/>
        </p:nvSpPr>
        <p:spPr>
          <a:xfrm>
            <a:off x="181472" y="21315"/>
            <a:ext cx="5760640" cy="597215"/>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一、变</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聚居地的</a:t>
            </a:r>
            <a:r>
              <a:rPr lang="zh-CN" altLang="en-US" sz="2800" b="1" dirty="0" smtClean="0">
                <a:solidFill>
                  <a:schemeClr val="bg1"/>
                </a:solidFill>
                <a:latin typeface="微软雅黑 Light" panose="020B0502040204020203" pitchFamily="34" charset="-122"/>
                <a:ea typeface="微软雅黑 Light" panose="020B0502040204020203" pitchFamily="34" charset="-122"/>
              </a:rPr>
              <a:t>演变</a:t>
            </a:r>
            <a:endParaRPr lang="zh-CN" altLang="en-US" sz="2800" b="1" dirty="0" smtClean="0">
              <a:solidFill>
                <a:schemeClr val="bg1"/>
              </a:solidFill>
              <a:latin typeface="Arial" panose="020B0604020202020204" pitchFamily="34" charset="0"/>
              <a:ea typeface="微软雅黑" panose="020B0503020204020204" pitchFamily="34" charset="-122"/>
            </a:endParaRPr>
          </a:p>
        </p:txBody>
      </p:sp>
      <p:sp>
        <p:nvSpPr>
          <p:cNvPr id="2" name="TextBox 1"/>
          <p:cNvSpPr txBox="1"/>
          <p:nvPr/>
        </p:nvSpPr>
        <p:spPr>
          <a:xfrm>
            <a:off x="323528" y="795155"/>
            <a:ext cx="4388094" cy="652486"/>
          </a:xfrm>
          <a:prstGeom prst="rect">
            <a:avLst/>
          </a:prstGeom>
          <a:noFill/>
        </p:spPr>
        <p:txBody>
          <a:bodyPr wrap="square" rtlCol="0">
            <a:spAutoFit/>
          </a:bodyPr>
          <a:lstStyle/>
          <a:p>
            <a:pPr>
              <a:lnSpc>
                <a:spcPct val="130000"/>
              </a:lnSpc>
            </a:pPr>
            <a:r>
              <a:rPr lang="en-US" altLang="zh-CN" sz="2800" b="1" dirty="0" smtClean="0">
                <a:latin typeface="微软雅黑" panose="020B0503020204020204" pitchFamily="34" charset="-122"/>
                <a:ea typeface="微软雅黑" panose="020B0503020204020204" pitchFamily="34" charset="-122"/>
              </a:rPr>
              <a:t>2.</a:t>
            </a:r>
            <a:r>
              <a:rPr lang="zh-CN" altLang="en-US" sz="2800" b="1" dirty="0" smtClean="0">
                <a:latin typeface="微软雅黑" panose="020B0503020204020204" pitchFamily="34" charset="-122"/>
                <a:ea typeface="微软雅黑" panose="020B0503020204020204" pitchFamily="34" charset="-122"/>
              </a:rPr>
              <a:t>集镇的出现</a:t>
            </a:r>
            <a:endParaRPr lang="zh-CN" altLang="en-US" sz="2800" b="1" dirty="0" smtClean="0">
              <a:latin typeface="微软雅黑" panose="020B0503020204020204" pitchFamily="34" charset="-122"/>
              <a:ea typeface="微软雅黑" panose="020B0503020204020204" pitchFamily="34" charset="-122"/>
            </a:endParaRPr>
          </a:p>
        </p:txBody>
      </p:sp>
      <p:sp>
        <p:nvSpPr>
          <p:cNvPr id="8" name="文本框 2"/>
          <p:cNvSpPr txBox="1"/>
          <p:nvPr>
            <p:custDataLst>
              <p:tags r:id="rId2"/>
            </p:custDataLst>
          </p:nvPr>
        </p:nvSpPr>
        <p:spPr>
          <a:xfrm>
            <a:off x="323528" y="1434870"/>
            <a:ext cx="8496944" cy="2964914"/>
          </a:xfrm>
          <a:prstGeom prst="rect">
            <a:avLst/>
          </a:prstGeom>
          <a:noFill/>
          <a:ln>
            <a:solidFill>
              <a:srgbClr val="684035"/>
            </a:solidFill>
          </a:ln>
        </p:spPr>
        <p:txBody>
          <a:bodyPr wrap="square" rtlCol="0" anchor="t">
            <a:spAutoFit/>
          </a:bodyPr>
          <a:lstStyle/>
          <a:p>
            <a:pPr indent="457200" fontAlgn="auto">
              <a:lnSpc>
                <a:spcPts val="2760"/>
              </a:lnSpc>
            </a:pPr>
            <a:r>
              <a:rPr lang="zh-CN" altLang="en-US" sz="2800" dirty="0" smtClean="0">
                <a:solidFill>
                  <a:schemeClr val="tx1">
                    <a:lumMod val="75000"/>
                    <a:lumOff val="25000"/>
                  </a:schemeClr>
                </a:solidFill>
                <a:latin typeface="楷体" panose="02010609060101010101" charset="-122"/>
                <a:ea typeface="楷体" panose="02010609060101010101" charset="-122"/>
                <a:cs typeface="楷体" panose="02010609060101010101" charset="-122"/>
              </a:rPr>
              <a:t> </a:t>
            </a:r>
            <a:r>
              <a:rPr lang="zh-CN" altLang="en-US" sz="2400" b="1" dirty="0" smtClean="0">
                <a:latin typeface="微软雅黑" panose="020B0503020204020204" pitchFamily="34" charset="-122"/>
                <a:ea typeface="微软雅黑" panose="020B0503020204020204" pitchFamily="34" charset="-122"/>
                <a:cs typeface="楷体" panose="02010609060101010101" charset="-122"/>
              </a:rPr>
              <a:t>生产力</a:t>
            </a:r>
            <a:r>
              <a:rPr lang="zh-CN" altLang="en-US" sz="2400" b="1" dirty="0">
                <a:latin typeface="微软雅黑" panose="020B0503020204020204" pitchFamily="34" charset="-122"/>
                <a:ea typeface="微软雅黑" panose="020B0503020204020204" pitchFamily="34" charset="-122"/>
                <a:cs typeface="楷体" panose="02010609060101010101" charset="-122"/>
              </a:rPr>
              <a:t>的发展使手工业从农业中分离</a:t>
            </a:r>
            <a:r>
              <a:rPr lang="zh-CN" altLang="en-US" sz="2400" b="1" dirty="0" smtClean="0">
                <a:latin typeface="微软雅黑" panose="020B0503020204020204" pitchFamily="34" charset="-122"/>
                <a:ea typeface="微软雅黑" panose="020B0503020204020204" pitchFamily="34" charset="-122"/>
                <a:cs typeface="楷体" panose="02010609060101010101" charset="-122"/>
              </a:rPr>
              <a:t>出来，</a:t>
            </a:r>
            <a:r>
              <a:rPr lang="zh-CN" altLang="en-US" sz="2400" b="1" dirty="0" smtClean="0">
                <a:latin typeface="微软雅黑" panose="020B0503020204020204" pitchFamily="34" charset="-122"/>
                <a:ea typeface="微软雅黑" panose="020B0503020204020204" pitchFamily="34" charset="-122"/>
                <a:cs typeface="楷体" panose="02010609060101010101" charset="-122"/>
                <a:sym typeface="+mn-ea"/>
              </a:rPr>
              <a:t>出现</a:t>
            </a:r>
            <a:r>
              <a:rPr lang="zh-CN" altLang="en-US" sz="2400" b="1" dirty="0">
                <a:latin typeface="微软雅黑" panose="020B0503020204020204" pitchFamily="34" charset="-122"/>
                <a:ea typeface="微软雅黑" panose="020B0503020204020204" pitchFamily="34" charset="-122"/>
                <a:cs typeface="楷体" panose="02010609060101010101" charset="-122"/>
                <a:sym typeface="+mn-ea"/>
              </a:rPr>
              <a:t>了直接以交换为目的的商品生产，便于手工业品与农产品交换的农村聚落逐步发展成为了</a:t>
            </a:r>
            <a:r>
              <a:rPr lang="zh-CN" altLang="en-US" sz="2400" b="1" dirty="0" smtClean="0">
                <a:latin typeface="微软雅黑" panose="020B0503020204020204" pitchFamily="34" charset="-122"/>
                <a:ea typeface="微软雅黑" panose="020B0503020204020204" pitchFamily="34" charset="-122"/>
                <a:cs typeface="楷体" panose="02010609060101010101" charset="-122"/>
                <a:sym typeface="+mn-ea"/>
              </a:rPr>
              <a:t>集市。</a:t>
            </a:r>
            <a:endParaRPr lang="zh-CN" altLang="en-US" sz="2400" b="1" dirty="0">
              <a:latin typeface="微软雅黑" panose="020B0503020204020204" pitchFamily="34" charset="-122"/>
              <a:ea typeface="微软雅黑" panose="020B0503020204020204" pitchFamily="34" charset="-122"/>
              <a:cs typeface="楷体" panose="02010609060101010101" charset="-122"/>
              <a:sym typeface="+mn-ea"/>
            </a:endParaRPr>
          </a:p>
          <a:p>
            <a:pPr indent="457200" fontAlgn="auto">
              <a:lnSpc>
                <a:spcPts val="2760"/>
              </a:lnSpc>
            </a:pPr>
            <a:r>
              <a:rPr lang="zh-CN" altLang="en-US" sz="2400" b="1" dirty="0" smtClean="0">
                <a:latin typeface="微软雅黑" panose="020B0503020204020204" pitchFamily="34" charset="-122"/>
                <a:ea typeface="微软雅黑" panose="020B0503020204020204" pitchFamily="34" charset="-122"/>
                <a:cs typeface="楷体" panose="02010609060101010101" charset="-122"/>
                <a:sym typeface="+mn-ea"/>
              </a:rPr>
              <a:t>  生产力</a:t>
            </a:r>
            <a:r>
              <a:rPr lang="zh-CN" altLang="en-US" sz="2400" b="1" dirty="0">
                <a:latin typeface="微软雅黑" panose="020B0503020204020204" pitchFamily="34" charset="-122"/>
                <a:ea typeface="微软雅黑" panose="020B0503020204020204" pitchFamily="34" charset="-122"/>
                <a:cs typeface="楷体" panose="02010609060101010101" charset="-122"/>
                <a:sym typeface="+mn-ea"/>
              </a:rPr>
              <a:t>的进一步发展使商业成为与手工业和农业并列的独立经济部门，适应手工业生产相对集中的需要和商人务商的便利，集市就演化成农民、手工业者和商人共同定居的具有多种功能的集镇</a:t>
            </a:r>
            <a:r>
              <a:rPr lang="zh-CN" altLang="en-US" sz="2400" b="1" dirty="0" smtClean="0">
                <a:latin typeface="微软雅黑" panose="020B0503020204020204" pitchFamily="34" charset="-122"/>
                <a:ea typeface="微软雅黑" panose="020B0503020204020204" pitchFamily="34" charset="-122"/>
                <a:cs typeface="楷体" panose="02010609060101010101" charset="-122"/>
                <a:sym typeface="+mn-ea"/>
              </a:rPr>
              <a:t>。</a:t>
            </a:r>
            <a:r>
              <a:rPr lang="zh-CN" altLang="en-US" sz="2400" b="1" dirty="0" smtClean="0">
                <a:latin typeface="微软雅黑" panose="020B0503020204020204" pitchFamily="34" charset="-122"/>
                <a:ea typeface="微软雅黑" panose="020B0503020204020204" pitchFamily="34" charset="-122"/>
                <a:cs typeface="Kaiti SC Regular" panose="02010600040101010101" charset="-122"/>
                <a:sym typeface="+mn-ea"/>
              </a:rPr>
              <a:t> </a:t>
            </a:r>
            <a:endParaRPr lang="en-US" altLang="zh-CN" sz="2400" b="1" dirty="0" smtClean="0">
              <a:latin typeface="微软雅黑" panose="020B0503020204020204" pitchFamily="34" charset="-122"/>
              <a:ea typeface="微软雅黑" panose="020B0503020204020204" pitchFamily="34" charset="-122"/>
              <a:cs typeface="Kaiti SC Regular" panose="02010600040101010101" charset="-122"/>
              <a:sym typeface="+mn-ea"/>
            </a:endParaRPr>
          </a:p>
          <a:p>
            <a:pPr indent="457200" algn="r" fontAlgn="auto">
              <a:lnSpc>
                <a:spcPts val="2760"/>
              </a:lnSpc>
            </a:pPr>
            <a:r>
              <a:rPr lang="zh-CN" altLang="en-US" sz="2000" b="1" dirty="0" smtClean="0">
                <a:latin typeface="微软雅黑" panose="020B0503020204020204" pitchFamily="34" charset="-122"/>
                <a:ea typeface="微软雅黑" panose="020B0503020204020204" pitchFamily="34" charset="-122"/>
                <a:cs typeface="Kaiti SC Regular" panose="02010600040101010101" charset="-122"/>
              </a:rPr>
              <a:t>——摘编自张虎林《中国农村经济学》中国农业出版社</a:t>
            </a:r>
            <a:r>
              <a:rPr lang="en-US" altLang="zh-CN" sz="2000" b="1" dirty="0" smtClean="0">
                <a:latin typeface="微软雅黑" panose="020B0503020204020204" pitchFamily="34" charset="-122"/>
                <a:ea typeface="微软雅黑" panose="020B0503020204020204" pitchFamily="34" charset="-122"/>
                <a:cs typeface="Kaiti SC Regular" panose="02010600040101010101" charset="-122"/>
              </a:rPr>
              <a:t>1985</a:t>
            </a:r>
            <a:r>
              <a:rPr lang="zh-CN" altLang="en-US" sz="2000" b="1" dirty="0" smtClean="0">
                <a:latin typeface="微软雅黑" panose="020B0503020204020204" pitchFamily="34" charset="-122"/>
                <a:ea typeface="微软雅黑" panose="020B0503020204020204" pitchFamily="34" charset="-122"/>
                <a:cs typeface="Kaiti SC Regular" panose="02010600040101010101" charset="-122"/>
              </a:rPr>
              <a:t>年版</a:t>
            </a:r>
            <a:endParaRPr lang="zh-CN" altLang="en-US" sz="2000" b="1" dirty="0">
              <a:latin typeface="微软雅黑" panose="020B0503020204020204" pitchFamily="34" charset="-122"/>
              <a:ea typeface="微软雅黑" panose="020B0503020204020204" pitchFamily="34" charset="-122"/>
              <a:cs typeface="Kaiti SC Regular"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a:spLocks noChangeArrowheads="1"/>
          </p:cNvSpPr>
          <p:nvPr>
            <p:custDataLst>
              <p:tags r:id="rId1"/>
            </p:custDataLst>
          </p:nvPr>
        </p:nvSpPr>
        <p:spPr bwMode="auto">
          <a:xfrm>
            <a:off x="399903" y="2599769"/>
            <a:ext cx="6768752" cy="13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172210">
              <a:lnSpc>
                <a:spcPct val="130000"/>
              </a:lnSpc>
              <a:defRPr/>
            </a:pPr>
            <a:endParaRPr lang="en-US" altLang="zh-CN" sz="5400" b="1" dirty="0">
              <a:solidFill>
                <a:srgbClr val="3D3F41"/>
              </a:solidFill>
              <a:latin typeface="微软雅黑 Light" panose="020B0502040204020203" pitchFamily="34" charset="-122"/>
              <a:ea typeface="微软雅黑 Light" panose="020B0502040204020203" pitchFamily="34" charset="-122"/>
            </a:endParaRPr>
          </a:p>
        </p:txBody>
      </p:sp>
      <p:sp>
        <p:nvSpPr>
          <p:cNvPr id="6" name="矩形 5"/>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7" name="TextBox 6"/>
          <p:cNvSpPr txBox="1"/>
          <p:nvPr/>
        </p:nvSpPr>
        <p:spPr>
          <a:xfrm>
            <a:off x="181472" y="21315"/>
            <a:ext cx="5760640" cy="597215"/>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一、变</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聚居地的</a:t>
            </a:r>
            <a:r>
              <a:rPr lang="zh-CN" altLang="en-US" sz="2800" b="1" dirty="0" smtClean="0">
                <a:solidFill>
                  <a:schemeClr val="bg1"/>
                </a:solidFill>
                <a:latin typeface="微软雅黑 Light" panose="020B0502040204020203" pitchFamily="34" charset="-122"/>
                <a:ea typeface="微软雅黑 Light" panose="020B0502040204020203" pitchFamily="34" charset="-122"/>
              </a:rPr>
              <a:t>演变</a:t>
            </a:r>
            <a:endParaRPr lang="zh-CN" altLang="en-US" sz="2800" b="1" dirty="0" smtClean="0">
              <a:solidFill>
                <a:schemeClr val="bg1"/>
              </a:solidFill>
              <a:latin typeface="Arial" panose="020B0604020202020204" pitchFamily="34" charset="0"/>
              <a:ea typeface="微软雅黑" panose="020B0503020204020204" pitchFamily="34" charset="-122"/>
            </a:endParaRPr>
          </a:p>
        </p:txBody>
      </p:sp>
      <p:sp>
        <p:nvSpPr>
          <p:cNvPr id="2" name="TextBox 1"/>
          <p:cNvSpPr txBox="1"/>
          <p:nvPr/>
        </p:nvSpPr>
        <p:spPr>
          <a:xfrm>
            <a:off x="323528" y="795155"/>
            <a:ext cx="4388094" cy="652486"/>
          </a:xfrm>
          <a:prstGeom prst="rect">
            <a:avLst/>
          </a:prstGeom>
          <a:noFill/>
        </p:spPr>
        <p:txBody>
          <a:bodyPr wrap="square" rtlCol="0">
            <a:spAutoFit/>
          </a:bodyPr>
          <a:lstStyle/>
          <a:p>
            <a:pPr>
              <a:lnSpc>
                <a:spcPct val="130000"/>
              </a:lnSpc>
            </a:pPr>
            <a:r>
              <a:rPr lang="en-US" altLang="zh-CN" sz="2800" b="1" dirty="0" smtClean="0">
                <a:latin typeface="微软雅黑" panose="020B0503020204020204" pitchFamily="34" charset="-122"/>
                <a:ea typeface="微软雅黑" panose="020B0503020204020204" pitchFamily="34" charset="-122"/>
              </a:rPr>
              <a:t>2.</a:t>
            </a:r>
            <a:r>
              <a:rPr lang="zh-CN" altLang="en-US" sz="2800" b="1" dirty="0" smtClean="0">
                <a:latin typeface="微软雅黑" panose="020B0503020204020204" pitchFamily="34" charset="-122"/>
                <a:ea typeface="微软雅黑" panose="020B0503020204020204" pitchFamily="34" charset="-122"/>
              </a:rPr>
              <a:t>集镇的出现</a:t>
            </a:r>
            <a:endParaRPr lang="zh-CN" altLang="en-US" sz="2800" b="1" dirty="0" smtClean="0">
              <a:latin typeface="微软雅黑" panose="020B0503020204020204" pitchFamily="34" charset="-122"/>
              <a:ea typeface="微软雅黑" panose="020B0503020204020204" pitchFamily="34" charset="-122"/>
            </a:endParaRPr>
          </a:p>
        </p:txBody>
      </p:sp>
      <p:sp>
        <p:nvSpPr>
          <p:cNvPr id="9" name="矩形 8"/>
          <p:cNvSpPr/>
          <p:nvPr>
            <p:custDataLst>
              <p:tags r:id="rId2"/>
            </p:custDataLst>
          </p:nvPr>
        </p:nvSpPr>
        <p:spPr>
          <a:xfrm>
            <a:off x="582283" y="1371939"/>
            <a:ext cx="8811074" cy="523220"/>
          </a:xfrm>
          <a:prstGeom prst="rect">
            <a:avLst/>
          </a:prstGeom>
          <a:noFill/>
          <a:ln w="9525">
            <a:noFill/>
          </a:ln>
        </p:spPr>
        <p:txBody>
          <a:bodyPr wrap="square" anchor="t">
            <a:spAutoFit/>
          </a:bodyPr>
          <a:lstStyle/>
          <a:p>
            <a:pPr eaLnBrk="0" hangingPunct="0"/>
            <a:r>
              <a:rPr lang="zh-CN" altLang="en-US" sz="2800" b="1" dirty="0" smtClean="0">
                <a:solidFill>
                  <a:schemeClr val="tx1"/>
                </a:solidFill>
                <a:uFillTx/>
                <a:latin typeface="微软雅黑" panose="020B0503020204020204" pitchFamily="34" charset="-122"/>
                <a:ea typeface="微软雅黑" panose="020B0503020204020204" pitchFamily="34" charset="-122"/>
              </a:rPr>
              <a:t>阅读教材</a:t>
            </a:r>
            <a:r>
              <a:rPr lang="en-US" altLang="zh-CN" sz="2800" b="1" dirty="0" smtClean="0">
                <a:solidFill>
                  <a:schemeClr val="tx1"/>
                </a:solidFill>
                <a:uFillTx/>
                <a:latin typeface="微软雅黑" panose="020B0503020204020204" pitchFamily="34" charset="-122"/>
                <a:ea typeface="微软雅黑" panose="020B0503020204020204" pitchFamily="34" charset="-122"/>
              </a:rPr>
              <a:t>55</a:t>
            </a:r>
            <a:r>
              <a:rPr lang="zh-CN" altLang="en-US" sz="2800" b="1" dirty="0" smtClean="0">
                <a:solidFill>
                  <a:schemeClr val="tx1"/>
                </a:solidFill>
                <a:uFillTx/>
                <a:latin typeface="微软雅黑" panose="020B0503020204020204" pitchFamily="34" charset="-122"/>
                <a:ea typeface="微软雅黑" panose="020B0503020204020204" pitchFamily="34" charset="-122"/>
              </a:rPr>
              <a:t>页，梳理中国古代集镇发展概况。</a:t>
            </a:r>
            <a:endParaRPr lang="zh-CN" altLang="en-US" sz="2800" b="1" dirty="0">
              <a:solidFill>
                <a:schemeClr val="tx1"/>
              </a:solidFill>
              <a:uFillTx/>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908212" y="1895159"/>
          <a:ext cx="7408204" cy="2926080"/>
        </p:xfrm>
        <a:graphic>
          <a:graphicData uri="http://schemas.openxmlformats.org/drawingml/2006/table">
            <a:tbl>
              <a:tblPr firstRow="1" bandRow="1">
                <a:tableStyleId>{5C22544A-7EE6-4342-B048-85BDC9FD1C3A}</a:tableStyleId>
              </a:tblPr>
              <a:tblGrid>
                <a:gridCol w="2431143"/>
                <a:gridCol w="4977061"/>
              </a:tblGrid>
              <a:tr h="432048">
                <a:tc>
                  <a:txBody>
                    <a:bodyPr/>
                    <a:lstStyle/>
                    <a:p>
                      <a:pPr algn="ctr"/>
                      <a:r>
                        <a:rPr lang="zh-CN" altLang="en-US" sz="2600" b="1" kern="1200" dirty="0" smtClean="0">
                          <a:solidFill>
                            <a:schemeClr val="tx1"/>
                          </a:solidFill>
                          <a:uFillTx/>
                          <a:latin typeface="黑体" panose="02010609060101010101" charset="-122"/>
                          <a:ea typeface="黑体" panose="02010609060101010101" charset="-122"/>
                          <a:cs typeface="+mn-cs"/>
                        </a:rPr>
                        <a:t>时间</a:t>
                      </a:r>
                      <a:endParaRPr lang="zh-CN" altLang="en-US" sz="2600" b="1" kern="1200" dirty="0">
                        <a:solidFill>
                          <a:schemeClr val="tx1"/>
                        </a:solidFill>
                        <a:uFillTx/>
                        <a:latin typeface="黑体" panose="02010609060101010101" charset="-122"/>
                        <a:ea typeface="黑体" panose="02010609060101010101" charset="-122"/>
                        <a:cs typeface="+mn-cs"/>
                      </a:endParaRPr>
                    </a:p>
                  </a:txBody>
                  <a:tcPr/>
                </a:tc>
                <a:tc>
                  <a:txBody>
                    <a:bodyPr/>
                    <a:lstStyle/>
                    <a:p>
                      <a:pPr marL="0" algn="l" defTabSz="659130" rtl="0" eaLnBrk="1" latinLnBrk="0" hangingPunct="1"/>
                      <a:r>
                        <a:rPr lang="zh-CN" altLang="en-US" sz="2600" b="1" kern="1200" dirty="0" smtClean="0">
                          <a:solidFill>
                            <a:schemeClr val="tx1"/>
                          </a:solidFill>
                          <a:uFillTx/>
                          <a:latin typeface="黑体" panose="02010609060101010101" charset="-122"/>
                          <a:ea typeface="黑体" panose="02010609060101010101" charset="-122"/>
                          <a:cs typeface="+mn-cs"/>
                        </a:rPr>
                        <a:t>发展情况</a:t>
                      </a:r>
                      <a:endParaRPr lang="zh-CN" altLang="en-US" sz="2600" b="1" kern="1200" dirty="0">
                        <a:solidFill>
                          <a:schemeClr val="tx1"/>
                        </a:solidFill>
                        <a:uFillTx/>
                        <a:latin typeface="黑体" panose="02010609060101010101" charset="-122"/>
                        <a:ea typeface="黑体" panose="02010609060101010101" charset="-122"/>
                        <a:cs typeface="+mn-cs"/>
                      </a:endParaRPr>
                    </a:p>
                  </a:txBody>
                  <a:tcPr/>
                </a:tc>
              </a:tr>
              <a:tr h="432048">
                <a:tc>
                  <a:txBody>
                    <a:bodyPr/>
                    <a:lstStyle/>
                    <a:p>
                      <a:endParaRPr lang="zh-CN" altLang="en-US" dirty="0"/>
                    </a:p>
                  </a:txBody>
                  <a:tcPr/>
                </a:tc>
                <a:tc>
                  <a:txBody>
                    <a:bodyPr/>
                    <a:lstStyle/>
                    <a:p>
                      <a:pPr marL="0" algn="l" defTabSz="879475" rtl="0" eaLnBrk="0" latinLnBrk="0" hangingPunct="0"/>
                      <a:r>
                        <a:rPr lang="zh-CN" altLang="en-US" sz="2600" b="1" kern="1200" dirty="0" smtClean="0">
                          <a:solidFill>
                            <a:schemeClr val="tx1"/>
                          </a:solidFill>
                          <a:uFillTx/>
                          <a:latin typeface="黑体" panose="02010609060101010101" charset="-122"/>
                          <a:ea typeface="黑体" panose="02010609060101010101" charset="-122"/>
                          <a:cs typeface="+mn-cs"/>
                        </a:rPr>
                        <a:t>雏形</a:t>
                      </a:r>
                      <a:endParaRPr lang="zh-CN" altLang="en-US" sz="2600" b="1" kern="1200" dirty="0">
                        <a:solidFill>
                          <a:schemeClr val="tx1"/>
                        </a:solidFill>
                        <a:uFillTx/>
                        <a:latin typeface="黑体" panose="02010609060101010101" charset="-122"/>
                        <a:ea typeface="黑体" panose="02010609060101010101" charset="-122"/>
                        <a:cs typeface="+mn-cs"/>
                      </a:endParaRPr>
                    </a:p>
                  </a:txBody>
                  <a:tcPr/>
                </a:tc>
              </a:tr>
              <a:tr h="432048">
                <a:tc>
                  <a:txBody>
                    <a:bodyPr/>
                    <a:lstStyle/>
                    <a:p>
                      <a:endParaRPr lang="zh-CN" altLang="en-US" dirty="0"/>
                    </a:p>
                  </a:txBody>
                  <a:tcPr/>
                </a:tc>
                <a:tc>
                  <a:txBody>
                    <a:bodyPr/>
                    <a:lstStyle/>
                    <a:p>
                      <a:pPr marL="0" marR="0" lvl="0" indent="0" algn="l" defTabSz="879475" rtl="0" eaLnBrk="0" fontAlgn="auto" latinLnBrk="0" hangingPunct="0">
                        <a:lnSpc>
                          <a:spcPct val="100000"/>
                        </a:lnSpc>
                        <a:spcBef>
                          <a:spcPts val="0"/>
                        </a:spcBef>
                        <a:spcAft>
                          <a:spcPts val="0"/>
                        </a:spcAft>
                        <a:buClrTx/>
                        <a:buSzTx/>
                        <a:buFontTx/>
                        <a:buNone/>
                        <a:defRPr/>
                      </a:pPr>
                      <a:r>
                        <a:rPr lang="zh-CN" altLang="en-US" sz="2600" b="1" kern="1200" noProof="0" dirty="0" smtClean="0">
                          <a:solidFill>
                            <a:schemeClr val="tx1"/>
                          </a:solidFill>
                          <a:uFillTx/>
                          <a:latin typeface="黑体" panose="02010609060101010101" charset="-122"/>
                          <a:ea typeface="黑体" panose="02010609060101010101" charset="-122"/>
                          <a:cs typeface="+mn-cs"/>
                        </a:rPr>
                        <a:t>军镇</a:t>
                      </a:r>
                      <a:endParaRPr lang="zh-CN" altLang="en-US" sz="2600" b="1" kern="1200" dirty="0">
                        <a:solidFill>
                          <a:schemeClr val="tx1"/>
                        </a:solidFill>
                        <a:uFillTx/>
                        <a:latin typeface="黑体" panose="02010609060101010101" charset="-122"/>
                        <a:ea typeface="黑体" panose="02010609060101010101" charset="-122"/>
                        <a:cs typeface="+mn-cs"/>
                      </a:endParaRPr>
                    </a:p>
                  </a:txBody>
                  <a:tcPr/>
                </a:tc>
              </a:tr>
              <a:tr h="432048">
                <a:tc>
                  <a:txBody>
                    <a:bodyPr/>
                    <a:lstStyle/>
                    <a:p>
                      <a:endParaRPr lang="zh-CN" altLang="en-US" dirty="0"/>
                    </a:p>
                  </a:txBody>
                  <a:tcPr/>
                </a:tc>
                <a:tc>
                  <a:txBody>
                    <a:bodyPr/>
                    <a:lstStyle/>
                    <a:p>
                      <a:pPr marL="0" algn="l" defTabSz="879475" rtl="0" eaLnBrk="0" latinLnBrk="0" hangingPunct="0"/>
                      <a:r>
                        <a:rPr lang="zh-CN" altLang="en-US" sz="2600" b="1" kern="1200" dirty="0" smtClean="0">
                          <a:solidFill>
                            <a:schemeClr val="tx1"/>
                          </a:solidFill>
                          <a:uFillTx/>
                          <a:latin typeface="黑体" panose="02010609060101010101" charset="-122"/>
                          <a:ea typeface="黑体" panose="02010609060101010101" charset="-122"/>
                          <a:cs typeface="+mn-cs"/>
                        </a:rPr>
                        <a:t>工商业集镇兴起，</a:t>
                      </a:r>
                      <a:r>
                        <a:rPr lang="en-US" altLang="zh-CN" sz="2600" b="1" kern="1200" dirty="0" smtClean="0">
                          <a:solidFill>
                            <a:schemeClr val="tx1"/>
                          </a:solidFill>
                          <a:uFillTx/>
                          <a:latin typeface="黑体" panose="02010609060101010101" charset="-122"/>
                          <a:ea typeface="黑体" panose="02010609060101010101" charset="-122"/>
                          <a:cs typeface="+mn-cs"/>
                        </a:rPr>
                        <a:t> </a:t>
                      </a:r>
                      <a:r>
                        <a:rPr lang="zh-CN" altLang="en-US" sz="2600" b="1" kern="1200" dirty="0" smtClean="0">
                          <a:solidFill>
                            <a:schemeClr val="tx1"/>
                          </a:solidFill>
                          <a:uFillTx/>
                          <a:latin typeface="黑体" panose="02010609060101010101" charset="-122"/>
                          <a:ea typeface="黑体" panose="02010609060101010101" charset="-122"/>
                          <a:cs typeface="+mn-cs"/>
                        </a:rPr>
                        <a:t>行政集镇</a:t>
                      </a:r>
                      <a:endParaRPr lang="zh-CN" altLang="en-US" sz="2600" b="1" kern="1200" dirty="0">
                        <a:solidFill>
                          <a:schemeClr val="tx1"/>
                        </a:solidFill>
                        <a:uFillTx/>
                        <a:latin typeface="黑体" panose="02010609060101010101" charset="-122"/>
                        <a:ea typeface="黑体" panose="02010609060101010101" charset="-122"/>
                        <a:cs typeface="+mn-cs"/>
                      </a:endParaRPr>
                    </a:p>
                  </a:txBody>
                  <a:tcPr/>
                </a:tc>
              </a:tr>
              <a:tr h="432048">
                <a:tc>
                  <a:txBody>
                    <a:bodyPr/>
                    <a:lstStyle/>
                    <a:p>
                      <a:endParaRPr lang="zh-CN" altLang="en-US" dirty="0"/>
                    </a:p>
                  </a:txBody>
                  <a:tcPr/>
                </a:tc>
                <a:tc>
                  <a:txBody>
                    <a:bodyPr/>
                    <a:lstStyle/>
                    <a:p>
                      <a:pPr marL="0" marR="0" indent="0" algn="l" defTabSz="879475" rtl="0" eaLnBrk="0" fontAlgn="auto" latinLnBrk="0" hangingPunct="0">
                        <a:lnSpc>
                          <a:spcPct val="100000"/>
                        </a:lnSpc>
                        <a:spcBef>
                          <a:spcPts val="0"/>
                        </a:spcBef>
                        <a:spcAft>
                          <a:spcPts val="0"/>
                        </a:spcAft>
                        <a:buClrTx/>
                        <a:buSzTx/>
                        <a:buFontTx/>
                        <a:buNone/>
                        <a:defRPr/>
                      </a:pPr>
                      <a:r>
                        <a:rPr lang="zh-CN" altLang="en-US" sz="2600" b="1" kern="1200" dirty="0" smtClean="0">
                          <a:solidFill>
                            <a:schemeClr val="tx1"/>
                          </a:solidFill>
                          <a:uFillTx/>
                          <a:latin typeface="黑体" panose="02010609060101010101" charset="-122"/>
                          <a:ea typeface="黑体" panose="02010609060101010101" charset="-122"/>
                          <a:cs typeface="+mn-cs"/>
                        </a:rPr>
                        <a:t>工商业集镇发展</a:t>
                      </a:r>
                      <a:endParaRPr lang="zh-CN" altLang="en-US" sz="2600" b="1" kern="1200" dirty="0">
                        <a:solidFill>
                          <a:schemeClr val="tx1"/>
                        </a:solidFill>
                        <a:uFillTx/>
                        <a:latin typeface="黑体" panose="02010609060101010101" charset="-122"/>
                        <a:ea typeface="黑体" panose="02010609060101010101" charset="-122"/>
                        <a:cs typeface="+mn-cs"/>
                      </a:endParaRPr>
                    </a:p>
                  </a:txBody>
                  <a:tcPr/>
                </a:tc>
              </a:tr>
              <a:tr h="432048">
                <a:tc>
                  <a:txBody>
                    <a:bodyPr/>
                    <a:lstStyle/>
                    <a:p>
                      <a:endParaRPr lang="zh-CN" altLang="en-US" dirty="0"/>
                    </a:p>
                  </a:txBody>
                  <a:tcPr/>
                </a:tc>
                <a:tc>
                  <a:txBody>
                    <a:bodyPr/>
                    <a:lstStyle/>
                    <a:p>
                      <a:pPr marL="0" marR="0" indent="0" algn="l" defTabSz="879475" rtl="0" eaLnBrk="0" fontAlgn="auto" latinLnBrk="0" hangingPunct="0">
                        <a:lnSpc>
                          <a:spcPct val="100000"/>
                        </a:lnSpc>
                        <a:spcBef>
                          <a:spcPts val="0"/>
                        </a:spcBef>
                        <a:spcAft>
                          <a:spcPts val="0"/>
                        </a:spcAft>
                        <a:buClrTx/>
                        <a:buSzTx/>
                        <a:buFontTx/>
                        <a:buNone/>
                        <a:defRPr/>
                      </a:pPr>
                      <a:r>
                        <a:rPr lang="zh-CN" altLang="en-US" sz="2600" b="1" kern="1200" dirty="0" smtClean="0">
                          <a:solidFill>
                            <a:schemeClr val="tx1"/>
                          </a:solidFill>
                          <a:uFillTx/>
                          <a:latin typeface="黑体" panose="02010609060101010101" charset="-122"/>
                          <a:ea typeface="黑体" panose="02010609060101010101" charset="-122"/>
                          <a:cs typeface="+mn-cs"/>
                        </a:rPr>
                        <a:t>出现专业分工</a:t>
                      </a:r>
                      <a:endParaRPr lang="zh-CN" altLang="en-US" sz="2600" b="1" kern="1200" dirty="0">
                        <a:solidFill>
                          <a:schemeClr val="tx1"/>
                        </a:solidFill>
                        <a:uFillTx/>
                        <a:latin typeface="黑体" panose="02010609060101010101" charset="-122"/>
                        <a:ea typeface="黑体" panose="02010609060101010101" charset="-122"/>
                        <a:cs typeface="+mn-cs"/>
                      </a:endParaRPr>
                    </a:p>
                  </a:txBody>
                  <a:tcPr/>
                </a:tc>
              </a:tr>
            </a:tbl>
          </a:graphicData>
        </a:graphic>
      </p:graphicFrame>
      <p:sp>
        <p:nvSpPr>
          <p:cNvPr id="10" name="TextBox 12"/>
          <p:cNvSpPr txBox="1"/>
          <p:nvPr>
            <p:custDataLst>
              <p:tags r:id="rId3"/>
            </p:custDataLst>
          </p:nvPr>
        </p:nvSpPr>
        <p:spPr>
          <a:xfrm>
            <a:off x="1520127" y="2407415"/>
            <a:ext cx="1604645" cy="491490"/>
          </a:xfrm>
          <a:prstGeom prst="rect">
            <a:avLst/>
          </a:prstGeom>
          <a:noFill/>
          <a:ln w="9525">
            <a:noFill/>
          </a:ln>
        </p:spPr>
        <p:txBody>
          <a:bodyPr wrap="square" anchor="t">
            <a:spAutoFit/>
          </a:bodyPr>
          <a:lstStyle/>
          <a:p>
            <a:pPr eaLnBrk="0" hangingPunct="0"/>
            <a:r>
              <a:rPr lang="zh-CN" altLang="en-US" sz="2600" b="1" dirty="0" smtClean="0">
                <a:uFillTx/>
                <a:latin typeface="黑体" panose="02010609060101010101" charset="-122"/>
                <a:ea typeface="黑体" panose="02010609060101010101" charset="-122"/>
              </a:rPr>
              <a:t>原始社会</a:t>
            </a:r>
            <a:endParaRPr lang="zh-CN" altLang="en-US" sz="2600" b="1" dirty="0">
              <a:uFillTx/>
              <a:latin typeface="黑体" panose="02010609060101010101" charset="-122"/>
              <a:ea typeface="黑体" panose="02010609060101010101" charset="-122"/>
            </a:endParaRPr>
          </a:p>
        </p:txBody>
      </p:sp>
      <p:sp>
        <p:nvSpPr>
          <p:cNvPr id="11" name="TextBox 13"/>
          <p:cNvSpPr txBox="1"/>
          <p:nvPr>
            <p:custDataLst>
              <p:tags r:id="rId4"/>
            </p:custDataLst>
          </p:nvPr>
        </p:nvSpPr>
        <p:spPr>
          <a:xfrm>
            <a:off x="1686527" y="2898905"/>
            <a:ext cx="914400" cy="491490"/>
          </a:xfrm>
          <a:prstGeom prst="rect">
            <a:avLst/>
          </a:prstGeom>
          <a:noFill/>
          <a:ln w="9525">
            <a:noFill/>
          </a:ln>
        </p:spPr>
        <p:txBody>
          <a:bodyPr wrap="square" anchor="t">
            <a:spAutoFit/>
          </a:bodyPr>
          <a:lstStyle/>
          <a:p>
            <a:pPr eaLnBrk="0" hangingPunct="0"/>
            <a:r>
              <a:rPr lang="zh-CN" altLang="en-US" sz="2600" b="1" dirty="0">
                <a:uFillTx/>
                <a:latin typeface="黑体" panose="02010609060101010101" charset="-122"/>
                <a:ea typeface="黑体" panose="02010609060101010101" charset="-122"/>
              </a:rPr>
              <a:t>北魏</a:t>
            </a:r>
            <a:endParaRPr lang="zh-CN" altLang="en-US" sz="2600" b="1" dirty="0">
              <a:uFillTx/>
              <a:latin typeface="黑体" panose="02010609060101010101" charset="-122"/>
              <a:ea typeface="黑体" panose="02010609060101010101" charset="-122"/>
            </a:endParaRPr>
          </a:p>
        </p:txBody>
      </p:sp>
      <p:sp>
        <p:nvSpPr>
          <p:cNvPr id="12" name="TextBox 14"/>
          <p:cNvSpPr txBox="1"/>
          <p:nvPr>
            <p:custDataLst>
              <p:tags r:id="rId5"/>
            </p:custDataLst>
          </p:nvPr>
        </p:nvSpPr>
        <p:spPr>
          <a:xfrm>
            <a:off x="1284053" y="3390395"/>
            <a:ext cx="2076792" cy="492443"/>
          </a:xfrm>
          <a:prstGeom prst="rect">
            <a:avLst/>
          </a:prstGeom>
          <a:noFill/>
          <a:ln w="9525">
            <a:noFill/>
          </a:ln>
        </p:spPr>
        <p:txBody>
          <a:bodyPr wrap="square" anchor="t">
            <a:spAutoFit/>
          </a:bodyPr>
          <a:lstStyle/>
          <a:p>
            <a:pPr eaLnBrk="0" hangingPunct="0"/>
            <a:r>
              <a:rPr lang="zh-CN" altLang="en-US" sz="2600" b="1" dirty="0">
                <a:latin typeface="黑体" panose="02010609060101010101" charset="-122"/>
                <a:ea typeface="黑体" panose="02010609060101010101" charset="-122"/>
              </a:rPr>
              <a:t>两宋时期</a:t>
            </a:r>
            <a:endParaRPr lang="zh-CN" altLang="en-US" sz="2600" b="1" dirty="0">
              <a:latin typeface="黑体" panose="02010609060101010101" charset="-122"/>
              <a:ea typeface="黑体" panose="02010609060101010101" charset="-122"/>
            </a:endParaRPr>
          </a:p>
        </p:txBody>
      </p:sp>
      <p:sp>
        <p:nvSpPr>
          <p:cNvPr id="13" name="TextBox 15"/>
          <p:cNvSpPr txBox="1"/>
          <p:nvPr>
            <p:custDataLst>
              <p:tags r:id="rId6"/>
            </p:custDataLst>
          </p:nvPr>
        </p:nvSpPr>
        <p:spPr>
          <a:xfrm>
            <a:off x="1704511" y="3861874"/>
            <a:ext cx="914400" cy="491490"/>
          </a:xfrm>
          <a:prstGeom prst="rect">
            <a:avLst/>
          </a:prstGeom>
          <a:noFill/>
          <a:ln w="9525">
            <a:noFill/>
          </a:ln>
        </p:spPr>
        <p:txBody>
          <a:bodyPr wrap="square" anchor="t">
            <a:spAutoFit/>
          </a:bodyPr>
          <a:lstStyle/>
          <a:p>
            <a:pPr eaLnBrk="0" hangingPunct="0"/>
            <a:r>
              <a:rPr lang="zh-CN" altLang="en-US" sz="2600" b="1" dirty="0">
                <a:uFillTx/>
                <a:latin typeface="黑体" panose="02010609060101010101" charset="-122"/>
                <a:ea typeface="黑体" panose="02010609060101010101" charset="-122"/>
              </a:rPr>
              <a:t>元朝</a:t>
            </a:r>
            <a:endParaRPr lang="zh-CN" altLang="en-US" sz="2600" b="1" dirty="0">
              <a:uFillTx/>
              <a:latin typeface="黑体" panose="02010609060101010101" charset="-122"/>
              <a:ea typeface="黑体" panose="02010609060101010101" charset="-122"/>
            </a:endParaRPr>
          </a:p>
        </p:txBody>
      </p:sp>
      <p:sp>
        <p:nvSpPr>
          <p:cNvPr id="14" name="TextBox 14"/>
          <p:cNvSpPr txBox="1"/>
          <p:nvPr>
            <p:custDataLst>
              <p:tags r:id="rId7"/>
            </p:custDataLst>
          </p:nvPr>
        </p:nvSpPr>
        <p:spPr>
          <a:xfrm>
            <a:off x="1374464" y="4353297"/>
            <a:ext cx="1574494" cy="492443"/>
          </a:xfrm>
          <a:prstGeom prst="rect">
            <a:avLst/>
          </a:prstGeom>
          <a:noFill/>
          <a:ln w="9525">
            <a:noFill/>
          </a:ln>
        </p:spPr>
        <p:txBody>
          <a:bodyPr wrap="square" anchor="t">
            <a:spAutoFit/>
          </a:bodyPr>
          <a:lstStyle/>
          <a:p>
            <a:pPr eaLnBrk="0" hangingPunct="0"/>
            <a:r>
              <a:rPr lang="zh-CN" altLang="en-US" sz="2600" b="1" dirty="0">
                <a:latin typeface="黑体" panose="02010609060101010101" charset="-122"/>
                <a:ea typeface="黑体" panose="02010609060101010101" charset="-122"/>
              </a:rPr>
              <a:t>明清时期</a:t>
            </a:r>
            <a:endParaRPr lang="zh-CN" altLang="en-US" sz="2600" b="1" dirty="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a:spLocks noChangeArrowheads="1"/>
          </p:cNvSpPr>
          <p:nvPr>
            <p:custDataLst>
              <p:tags r:id="rId1"/>
            </p:custDataLst>
          </p:nvPr>
        </p:nvSpPr>
        <p:spPr bwMode="auto">
          <a:xfrm>
            <a:off x="179512" y="2643758"/>
            <a:ext cx="6768752" cy="13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172210">
              <a:lnSpc>
                <a:spcPct val="130000"/>
              </a:lnSpc>
              <a:defRPr/>
            </a:pPr>
            <a:endParaRPr lang="en-US" altLang="zh-CN" sz="5400" b="1" dirty="0">
              <a:solidFill>
                <a:srgbClr val="3D3F41"/>
              </a:solidFill>
              <a:latin typeface="微软雅黑 Light" panose="020B0502040204020203" pitchFamily="34" charset="-122"/>
              <a:ea typeface="微软雅黑 Light" panose="020B0502040204020203" pitchFamily="34" charset="-122"/>
            </a:endParaRPr>
          </a:p>
        </p:txBody>
      </p:sp>
      <p:sp>
        <p:nvSpPr>
          <p:cNvPr id="6" name="矩形 5"/>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7" name="TextBox 6"/>
          <p:cNvSpPr txBox="1"/>
          <p:nvPr/>
        </p:nvSpPr>
        <p:spPr>
          <a:xfrm>
            <a:off x="181472" y="21315"/>
            <a:ext cx="5760640" cy="597215"/>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一、变</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聚居地的</a:t>
            </a:r>
            <a:r>
              <a:rPr lang="zh-CN" altLang="en-US" sz="2800" b="1" dirty="0" smtClean="0">
                <a:solidFill>
                  <a:schemeClr val="bg1"/>
                </a:solidFill>
                <a:latin typeface="微软雅黑 Light" panose="020B0502040204020203" pitchFamily="34" charset="-122"/>
                <a:ea typeface="微软雅黑 Light" panose="020B0502040204020203" pitchFamily="34" charset="-122"/>
              </a:rPr>
              <a:t>演变</a:t>
            </a:r>
            <a:endParaRPr lang="zh-CN" altLang="en-US" sz="2800" b="1" dirty="0" smtClean="0">
              <a:solidFill>
                <a:schemeClr val="bg1"/>
              </a:solidFill>
              <a:latin typeface="Arial" panose="020B0604020202020204" pitchFamily="34" charset="0"/>
              <a:ea typeface="微软雅黑" panose="020B0503020204020204" pitchFamily="34" charset="-122"/>
            </a:endParaRPr>
          </a:p>
        </p:txBody>
      </p:sp>
      <p:pic>
        <p:nvPicPr>
          <p:cNvPr id="28674" name="Picture 2" descr="http://5b0988e595225.cdn.sohucs.com/images/20200204/604e5345bb0c4bb29b71cd77ed28053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531" y="1038417"/>
            <a:ext cx="2810029" cy="332367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85168" y="4515964"/>
            <a:ext cx="2600392" cy="353943"/>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清朝</a:t>
            </a:r>
            <a:r>
              <a:rPr lang="en-US" altLang="zh-CN" b="1" dirty="0" smtClean="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武昌汉口鸟瞰图</a:t>
            </a:r>
            <a:r>
              <a:rPr lang="en-US" altLang="zh-CN" b="1" dirty="0" smtClean="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sp>
        <p:nvSpPr>
          <p:cNvPr id="5" name="矩形 4"/>
          <p:cNvSpPr/>
          <p:nvPr/>
        </p:nvSpPr>
        <p:spPr>
          <a:xfrm>
            <a:off x="107504" y="1048272"/>
            <a:ext cx="5760640" cy="4031873"/>
          </a:xfrm>
          <a:prstGeom prst="rect">
            <a:avLst/>
          </a:prstGeom>
        </p:spPr>
        <p:txBody>
          <a:bodyPr wrap="square">
            <a:spAutoFit/>
          </a:bodyPr>
          <a:lstStyle/>
          <a:p>
            <a:pPr indent="457200"/>
            <a:r>
              <a:rPr lang="zh-CN" altLang="en-US" sz="2000" b="1" dirty="0" smtClean="0">
                <a:latin typeface="微软雅黑" panose="020B0503020204020204" pitchFamily="34" charset="-122"/>
                <a:ea typeface="微软雅黑" panose="020B0503020204020204" pitchFamily="34" charset="-122"/>
                <a:cs typeface="Kaiti SC Regular" panose="02010600040101010101" charset="-122"/>
              </a:rPr>
              <a:t>“汉口”在</a:t>
            </a:r>
            <a:r>
              <a:rPr lang="en-US" altLang="zh-CN" sz="2000" b="1" dirty="0" smtClean="0">
                <a:latin typeface="微软雅黑" panose="020B0503020204020204" pitchFamily="34" charset="-122"/>
                <a:ea typeface="微软雅黑" panose="020B0503020204020204" pitchFamily="34" charset="-122"/>
                <a:cs typeface="Kaiti SC Regular" panose="02010600040101010101" charset="-122"/>
              </a:rPr>
              <a:t>《</a:t>
            </a:r>
            <a:r>
              <a:rPr lang="zh-CN" altLang="en-US" sz="2000" b="1" dirty="0">
                <a:latin typeface="微软雅黑" panose="020B0503020204020204" pitchFamily="34" charset="-122"/>
                <a:ea typeface="微软雅黑" panose="020B0503020204020204" pitchFamily="34" charset="-122"/>
                <a:cs typeface="Kaiti SC Regular" panose="02010600040101010101" charset="-122"/>
              </a:rPr>
              <a:t>左传</a:t>
            </a:r>
            <a:r>
              <a:rPr lang="en-US" altLang="zh-CN" sz="2000" b="1" dirty="0" smtClean="0">
                <a:latin typeface="微软雅黑" panose="020B0503020204020204" pitchFamily="34" charset="-122"/>
                <a:ea typeface="微软雅黑" panose="020B0503020204020204" pitchFamily="34" charset="-122"/>
                <a:cs typeface="Kaiti SC Regular" panose="02010600040101010101" charset="-122"/>
              </a:rPr>
              <a:t>》</a:t>
            </a:r>
            <a:r>
              <a:rPr lang="zh-CN" altLang="en-US" sz="2000" b="1" dirty="0" smtClean="0">
                <a:latin typeface="微软雅黑" panose="020B0503020204020204" pitchFamily="34" charset="-122"/>
                <a:ea typeface="微软雅黑" panose="020B0503020204020204" pitchFamily="34" charset="-122"/>
                <a:cs typeface="Kaiti SC Regular" panose="02010600040101010101" charset="-122"/>
              </a:rPr>
              <a:t>中记载为夏</a:t>
            </a:r>
            <a:r>
              <a:rPr lang="zh-CN" altLang="en-US" sz="2000" b="1" dirty="0">
                <a:latin typeface="微软雅黑" panose="020B0503020204020204" pitchFamily="34" charset="-122"/>
                <a:ea typeface="微软雅黑" panose="020B0503020204020204" pitchFamily="34" charset="-122"/>
                <a:cs typeface="Kaiti SC Regular" panose="02010600040101010101" charset="-122"/>
              </a:rPr>
              <a:t>汭。汉魏六朝至唐宋时称夏口，或称沔口，</a:t>
            </a:r>
            <a:r>
              <a:rPr lang="zh-CN" altLang="en-US" sz="2000" b="1" dirty="0" smtClean="0">
                <a:latin typeface="微软雅黑" panose="020B0503020204020204" pitchFamily="34" charset="-122"/>
                <a:ea typeface="微软雅黑" panose="020B0503020204020204" pitchFamily="34" charset="-122"/>
                <a:cs typeface="Kaiti SC Regular" panose="02010600040101010101" charset="-122"/>
              </a:rPr>
              <a:t>主要是军事</a:t>
            </a:r>
            <a:r>
              <a:rPr lang="zh-CN" altLang="en-US" sz="2000" b="1" dirty="0">
                <a:latin typeface="微软雅黑" panose="020B0503020204020204" pitchFamily="34" charset="-122"/>
                <a:ea typeface="微软雅黑" panose="020B0503020204020204" pitchFamily="34" charset="-122"/>
                <a:cs typeface="Kaiti SC Regular" panose="02010600040101010101" charset="-122"/>
              </a:rPr>
              <a:t>重镇，梁武帝筑汉口城，始有汉口之</a:t>
            </a:r>
            <a:r>
              <a:rPr lang="zh-CN" altLang="en-US" sz="2000" b="1" dirty="0" smtClean="0">
                <a:latin typeface="微软雅黑" panose="020B0503020204020204" pitchFamily="34" charset="-122"/>
                <a:ea typeface="微软雅黑" panose="020B0503020204020204" pitchFamily="34" charset="-122"/>
                <a:cs typeface="Kaiti SC Regular" panose="02010600040101010101" charset="-122"/>
              </a:rPr>
              <a:t>称。</a:t>
            </a:r>
            <a:endParaRPr lang="en-US" altLang="zh-CN" sz="2000" b="1" dirty="0" smtClean="0">
              <a:latin typeface="微软雅黑" panose="020B0503020204020204" pitchFamily="34" charset="-122"/>
              <a:ea typeface="微软雅黑" panose="020B0503020204020204" pitchFamily="34" charset="-122"/>
              <a:cs typeface="Kaiti SC Regular" panose="02010600040101010101" charset="-122"/>
            </a:endParaRPr>
          </a:p>
          <a:p>
            <a:pPr indent="457200"/>
            <a:r>
              <a:rPr lang="zh-CN" altLang="en-US" sz="2000" b="1" dirty="0" smtClean="0">
                <a:latin typeface="微软雅黑" panose="020B0503020204020204" pitchFamily="34" charset="-122"/>
                <a:ea typeface="微软雅黑" panose="020B0503020204020204" pitchFamily="34" charset="-122"/>
              </a:rPr>
              <a:t>直至明朝初年，汉口只是一片与汉阳城紧紧相连的荒滩，人迹罕至。</a:t>
            </a:r>
            <a:endParaRPr lang="en-US" altLang="zh-CN" sz="2000" b="1" dirty="0" smtClean="0">
              <a:latin typeface="微软雅黑" panose="020B0503020204020204" pitchFamily="34" charset="-122"/>
              <a:ea typeface="微软雅黑" panose="020B0503020204020204" pitchFamily="34" charset="-122"/>
            </a:endParaRPr>
          </a:p>
          <a:p>
            <a:pPr indent="457200"/>
            <a:r>
              <a:rPr lang="zh-CN" altLang="en-US" sz="2000" b="1" dirty="0" smtClean="0">
                <a:latin typeface="微软雅黑" panose="020B0503020204020204" pitchFamily="34" charset="-122"/>
                <a:ea typeface="微软雅黑" panose="020B0503020204020204" pitchFamily="34" charset="-122"/>
              </a:rPr>
              <a:t>成化年间，汉水改道，这里成为天然的避风良港。随着商民</a:t>
            </a:r>
            <a:r>
              <a:rPr lang="zh-CN" altLang="en-US" sz="2000" b="1" dirty="0">
                <a:latin typeface="微软雅黑" panose="020B0503020204020204" pitchFamily="34" charset="-122"/>
                <a:ea typeface="微软雅黑" panose="020B0503020204020204" pitchFamily="34" charset="-122"/>
              </a:rPr>
              <a:t>的</a:t>
            </a:r>
            <a:r>
              <a:rPr lang="zh-CN" altLang="en-US" sz="2000" b="1" dirty="0" smtClean="0">
                <a:latin typeface="微软雅黑" panose="020B0503020204020204" pitchFamily="34" charset="-122"/>
                <a:ea typeface="微软雅黑" panose="020B0503020204020204" pitchFamily="34" charset="-122"/>
              </a:rPr>
              <a:t>居住和商船的停泊，市场开始出现。</a:t>
            </a:r>
            <a:endParaRPr lang="en-US" altLang="zh-CN" sz="2000" b="1" dirty="0" smtClean="0">
              <a:latin typeface="微软雅黑" panose="020B0503020204020204" pitchFamily="34" charset="-122"/>
              <a:ea typeface="微软雅黑" panose="020B0503020204020204" pitchFamily="34" charset="-122"/>
            </a:endParaRPr>
          </a:p>
          <a:p>
            <a:pPr indent="457200"/>
            <a:r>
              <a:rPr lang="zh-CN" altLang="en-US" sz="2000" b="1" dirty="0" smtClean="0">
                <a:latin typeface="微软雅黑" panose="020B0503020204020204" pitchFamily="34" charset="-122"/>
                <a:ea typeface="微软雅黑" panose="020B0503020204020204" pitchFamily="34" charset="-122"/>
              </a:rPr>
              <a:t>明末，汉口已成为商业重镇。清</a:t>
            </a:r>
            <a:r>
              <a:rPr lang="zh-CN" altLang="en-US" sz="2000" b="1" dirty="0">
                <a:latin typeface="微软雅黑" panose="020B0503020204020204" pitchFamily="34" charset="-122"/>
                <a:ea typeface="微软雅黑" panose="020B0503020204020204" pitchFamily="34" charset="-122"/>
              </a:rPr>
              <a:t>嘉庆年间，汉口已经发展成与河南朱仙、江西景德、广东佛山并称的四大名镇</a:t>
            </a:r>
            <a:r>
              <a:rPr lang="zh-CN" altLang="en-US" sz="2000" b="1" dirty="0" smtClean="0">
                <a:latin typeface="微软雅黑" panose="020B0503020204020204" pitchFamily="34" charset="-122"/>
                <a:ea typeface="微软雅黑" panose="020B0503020204020204" pitchFamily="34" charset="-122"/>
              </a:rPr>
              <a:t>之一，号称“</a:t>
            </a:r>
            <a:r>
              <a:rPr lang="zh-CN" altLang="en-US" sz="2000" b="1" dirty="0">
                <a:latin typeface="微软雅黑" panose="020B0503020204020204" pitchFamily="34" charset="-122"/>
                <a:ea typeface="微软雅黑" panose="020B0503020204020204" pitchFamily="34" charset="-122"/>
              </a:rPr>
              <a:t>楚中第一繁盛处”</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indent="457200" algn="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摘编自皮</a:t>
            </a:r>
            <a:r>
              <a:rPr lang="zh-CN" altLang="en-US" sz="1400" b="1" dirty="0">
                <a:latin typeface="微软雅黑" panose="020B0503020204020204" pitchFamily="34" charset="-122"/>
                <a:ea typeface="微软雅黑" panose="020B0503020204020204" pitchFamily="34" charset="-122"/>
              </a:rPr>
              <a:t>明庥、欧阳植梁主编</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武汉史稿</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，中国文史出版社</a:t>
            </a:r>
            <a:r>
              <a:rPr lang="en-US" altLang="zh-CN" sz="1400" b="1" dirty="0">
                <a:latin typeface="微软雅黑" panose="020B0503020204020204" pitchFamily="34" charset="-122"/>
                <a:ea typeface="微软雅黑" panose="020B0503020204020204" pitchFamily="34" charset="-122"/>
              </a:rPr>
              <a:t>1992</a:t>
            </a:r>
            <a:r>
              <a:rPr lang="zh-CN" altLang="en-US" sz="1400" b="1" dirty="0">
                <a:latin typeface="微软雅黑" panose="020B0503020204020204" pitchFamily="34" charset="-122"/>
                <a:ea typeface="微软雅黑" panose="020B0503020204020204" pitchFamily="34" charset="-122"/>
              </a:rPr>
              <a:t>年</a:t>
            </a:r>
            <a:r>
              <a:rPr lang="zh-CN" altLang="en-US" sz="1400" b="1" dirty="0" smtClean="0">
                <a:latin typeface="微软雅黑" panose="020B0503020204020204" pitchFamily="34" charset="-122"/>
                <a:ea typeface="微软雅黑" panose="020B0503020204020204" pitchFamily="34" charset="-122"/>
              </a:rPr>
              <a:t>版</a:t>
            </a:r>
            <a:endParaRPr lang="zh-CN" altLang="en-US" sz="1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灯片编号占位符 2"/>
          <p:cNvSpPr>
            <a:spLocks noGrp="1"/>
          </p:cNvSpPr>
          <p:nvPr>
            <p:ph type="sldNum" sz="quarter" idx="12"/>
          </p:nvPr>
        </p:nvSpPr>
        <p:spPr>
          <a:xfrm>
            <a:off x="6457950" y="5404731"/>
            <a:ext cx="2057400" cy="273844"/>
          </a:xfrm>
        </p:spPr>
        <p:txBody>
          <a:bodyPr/>
          <a:lstStyle/>
          <a:p>
            <a:pPr>
              <a:defRPr/>
            </a:pPr>
            <a:fld id="{3FD1CCCC-A353-4F23-A567-073B9044C9DD}" type="slidenum">
              <a:rPr lang="zh-CN" altLang="en-US" smtClean="0"/>
            </a:fld>
            <a:endParaRPr lang="zh-CN" altLang="en-US"/>
          </a:p>
        </p:txBody>
      </p:sp>
      <p:sp>
        <p:nvSpPr>
          <p:cNvPr id="4" name="矩形 3"/>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5" name="TextBox 4"/>
          <p:cNvSpPr txBox="1"/>
          <p:nvPr/>
        </p:nvSpPr>
        <p:spPr>
          <a:xfrm>
            <a:off x="181472" y="21315"/>
            <a:ext cx="5760640" cy="597215"/>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一、变</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聚居地的</a:t>
            </a:r>
            <a:r>
              <a:rPr lang="zh-CN" altLang="en-US" sz="2800" b="1" dirty="0" smtClean="0">
                <a:solidFill>
                  <a:schemeClr val="bg1"/>
                </a:solidFill>
                <a:latin typeface="微软雅黑 Light" panose="020B0502040204020203" pitchFamily="34" charset="-122"/>
                <a:ea typeface="微软雅黑 Light" panose="020B0502040204020203" pitchFamily="34" charset="-122"/>
              </a:rPr>
              <a:t>演变</a:t>
            </a:r>
            <a:endParaRPr lang="zh-CN" altLang="en-US" sz="2800" b="1" dirty="0" smtClean="0">
              <a:solidFill>
                <a:schemeClr val="bg1"/>
              </a:solidFill>
              <a:latin typeface="Arial" panose="020B0604020202020204" pitchFamily="34" charset="0"/>
              <a:ea typeface="微软雅黑" panose="020B0503020204020204" pitchFamily="34" charset="-122"/>
            </a:endParaRPr>
          </a:p>
        </p:txBody>
      </p:sp>
      <p:pic>
        <p:nvPicPr>
          <p:cNvPr id="16" name="Picture 2" descr="中学历史教学园地（www.zxls.com）——全国文章总量、访问量最大的历史教学网站。"/>
          <p:cNvPicPr>
            <a:picLocks noChangeAspect="1"/>
          </p:cNvPicPr>
          <p:nvPr>
            <p:custDataLst>
              <p:tags r:id="rId1"/>
            </p:custDataLst>
          </p:nvPr>
        </p:nvPicPr>
        <p:blipFill>
          <a:blip r:embed="rId2"/>
          <a:stretch>
            <a:fillRect/>
          </a:stretch>
        </p:blipFill>
        <p:spPr>
          <a:xfrm>
            <a:off x="580628" y="757603"/>
            <a:ext cx="4269611" cy="4347193"/>
          </a:xfrm>
          <a:prstGeom prst="rect">
            <a:avLst/>
          </a:prstGeom>
          <a:noFill/>
          <a:ln w="9525">
            <a:noFill/>
          </a:ln>
        </p:spPr>
      </p:pic>
      <p:pic>
        <p:nvPicPr>
          <p:cNvPr id="17" name="Picture 5"/>
          <p:cNvPicPr>
            <a:picLocks noChangeAspect="1"/>
          </p:cNvPicPr>
          <p:nvPr>
            <p:custDataLst>
              <p:tags r:id="rId3"/>
            </p:custDataLst>
          </p:nvPr>
        </p:nvPicPr>
        <p:blipFill>
          <a:blip r:embed="rId4"/>
          <a:stretch>
            <a:fillRect/>
          </a:stretch>
        </p:blipFill>
        <p:spPr>
          <a:xfrm>
            <a:off x="5521058" y="1415875"/>
            <a:ext cx="1269763" cy="1404239"/>
          </a:xfrm>
          <a:prstGeom prst="rect">
            <a:avLst/>
          </a:prstGeom>
          <a:noFill/>
          <a:ln w="9525">
            <a:noFill/>
          </a:ln>
        </p:spPr>
      </p:pic>
      <p:pic>
        <p:nvPicPr>
          <p:cNvPr id="18" name="Picture 3"/>
          <p:cNvPicPr>
            <a:picLocks noChangeAspect="1"/>
          </p:cNvPicPr>
          <p:nvPr>
            <p:custDataLst>
              <p:tags r:id="rId5"/>
            </p:custDataLst>
          </p:nvPr>
        </p:nvPicPr>
        <p:blipFill>
          <a:blip r:embed="rId6"/>
          <a:stretch>
            <a:fillRect/>
          </a:stretch>
        </p:blipFill>
        <p:spPr>
          <a:xfrm>
            <a:off x="7293388" y="1484273"/>
            <a:ext cx="1152097" cy="1274935"/>
          </a:xfrm>
          <a:prstGeom prst="rect">
            <a:avLst/>
          </a:prstGeom>
          <a:noFill/>
          <a:ln w="9525">
            <a:noFill/>
          </a:ln>
        </p:spPr>
      </p:pic>
      <p:pic>
        <p:nvPicPr>
          <p:cNvPr id="19" name="Picture 6"/>
          <p:cNvPicPr>
            <a:picLocks noChangeAspect="1"/>
          </p:cNvPicPr>
          <p:nvPr>
            <p:custDataLst>
              <p:tags r:id="rId7"/>
            </p:custDataLst>
          </p:nvPr>
        </p:nvPicPr>
        <p:blipFill>
          <a:blip r:embed="rId8"/>
          <a:stretch>
            <a:fillRect/>
          </a:stretch>
        </p:blipFill>
        <p:spPr>
          <a:xfrm>
            <a:off x="5495197" y="3291461"/>
            <a:ext cx="1295624" cy="1365448"/>
          </a:xfrm>
          <a:prstGeom prst="rect">
            <a:avLst/>
          </a:prstGeom>
          <a:noFill/>
          <a:ln w="9525">
            <a:noFill/>
          </a:ln>
        </p:spPr>
      </p:pic>
      <p:pic>
        <p:nvPicPr>
          <p:cNvPr id="20" name="Picture 4"/>
          <p:cNvPicPr>
            <a:picLocks noChangeAspect="1"/>
          </p:cNvPicPr>
          <p:nvPr>
            <p:custDataLst>
              <p:tags r:id="rId9"/>
            </p:custDataLst>
          </p:nvPr>
        </p:nvPicPr>
        <p:blipFill>
          <a:blip r:embed="rId10"/>
          <a:stretch>
            <a:fillRect/>
          </a:stretch>
        </p:blipFill>
        <p:spPr>
          <a:xfrm>
            <a:off x="7293388" y="3291461"/>
            <a:ext cx="1276228" cy="1370620"/>
          </a:xfrm>
          <a:prstGeom prst="rect">
            <a:avLst/>
          </a:prstGeom>
          <a:noFill/>
          <a:ln w="9525">
            <a:noFill/>
          </a:ln>
        </p:spPr>
      </p:pic>
      <p:sp>
        <p:nvSpPr>
          <p:cNvPr id="21" name="TextBox 20"/>
          <p:cNvSpPr txBox="1"/>
          <p:nvPr/>
        </p:nvSpPr>
        <p:spPr>
          <a:xfrm>
            <a:off x="5386564" y="831787"/>
            <a:ext cx="3183052" cy="652486"/>
          </a:xfrm>
          <a:prstGeom prst="rect">
            <a:avLst/>
          </a:prstGeom>
          <a:noFill/>
        </p:spPr>
        <p:txBody>
          <a:bodyPr wrap="square" rtlCol="0">
            <a:spAutoFit/>
          </a:bodyPr>
          <a:lstStyle/>
          <a:p>
            <a:pPr algn="ctr">
              <a:lnSpc>
                <a:spcPct val="130000"/>
              </a:lnSpc>
            </a:pPr>
            <a:r>
              <a:rPr lang="zh-CN" altLang="en-US" sz="2800" b="1" dirty="0" smtClean="0">
                <a:latin typeface="Arial" panose="020B0604020202020204" pitchFamily="34" charset="0"/>
                <a:ea typeface="微软雅黑" panose="020B0503020204020204" pitchFamily="34" charset="-122"/>
              </a:rPr>
              <a:t>四大名镇</a:t>
            </a:r>
            <a:endParaRPr lang="zh-CN" altLang="en-US" sz="2800" b="1" dirty="0" smtClean="0">
              <a:latin typeface="Arial" panose="020B0604020202020204" pitchFamily="34" charset="0"/>
              <a:ea typeface="微软雅黑" panose="020B0503020204020204" pitchFamily="34" charset="-122"/>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ox(i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ox(i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a:spLocks noChangeArrowheads="1"/>
          </p:cNvSpPr>
          <p:nvPr>
            <p:custDataLst>
              <p:tags r:id="rId1"/>
            </p:custDataLst>
          </p:nvPr>
        </p:nvSpPr>
        <p:spPr bwMode="auto">
          <a:xfrm>
            <a:off x="179512" y="2643758"/>
            <a:ext cx="6768752" cy="13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172210">
              <a:lnSpc>
                <a:spcPct val="130000"/>
              </a:lnSpc>
              <a:defRPr/>
            </a:pPr>
            <a:endParaRPr lang="en-US" altLang="zh-CN" sz="5400" b="1" dirty="0">
              <a:solidFill>
                <a:srgbClr val="3D3F41"/>
              </a:solidFill>
              <a:latin typeface="微软雅黑" panose="020B0503020204020204" pitchFamily="34" charset="-122"/>
              <a:ea typeface="微软雅黑" panose="020B0503020204020204" pitchFamily="34" charset="-122"/>
            </a:endParaRPr>
          </a:p>
        </p:txBody>
      </p:sp>
      <p:sp>
        <p:nvSpPr>
          <p:cNvPr id="6" name="矩形 5"/>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7" name="TextBox 6"/>
          <p:cNvSpPr txBox="1"/>
          <p:nvPr/>
        </p:nvSpPr>
        <p:spPr>
          <a:xfrm>
            <a:off x="181472" y="21315"/>
            <a:ext cx="5760640" cy="597215"/>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一、变</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聚居地的</a:t>
            </a:r>
            <a:r>
              <a:rPr lang="zh-CN" altLang="en-US" sz="2800" b="1" dirty="0" smtClean="0">
                <a:solidFill>
                  <a:schemeClr val="bg1"/>
                </a:solidFill>
                <a:latin typeface="微软雅黑 Light" panose="020B0502040204020203" pitchFamily="34" charset="-122"/>
                <a:ea typeface="微软雅黑 Light" panose="020B0502040204020203" pitchFamily="34" charset="-122"/>
              </a:rPr>
              <a:t>演变</a:t>
            </a:r>
            <a:endParaRPr lang="zh-CN" altLang="en-US" sz="2800" b="1" dirty="0" smtClean="0">
              <a:solidFill>
                <a:schemeClr val="bg1"/>
              </a:solidFill>
              <a:latin typeface="Arial" panose="020B0604020202020204" pitchFamily="34" charset="0"/>
              <a:ea typeface="微软雅黑" panose="020B0503020204020204" pitchFamily="34" charset="-122"/>
            </a:endParaRPr>
          </a:p>
        </p:txBody>
      </p:sp>
      <p:sp>
        <p:nvSpPr>
          <p:cNvPr id="2" name="TextBox 1"/>
          <p:cNvSpPr txBox="1"/>
          <p:nvPr/>
        </p:nvSpPr>
        <p:spPr>
          <a:xfrm>
            <a:off x="323528" y="795155"/>
            <a:ext cx="4388094" cy="597921"/>
          </a:xfrm>
          <a:prstGeom prst="rect">
            <a:avLst/>
          </a:prstGeom>
          <a:noFill/>
        </p:spPr>
        <p:txBody>
          <a:bodyPr wrap="square" rtlCol="0">
            <a:spAutoFit/>
          </a:bodyPr>
          <a:lstStyle/>
          <a:p>
            <a:pPr>
              <a:lnSpc>
                <a:spcPct val="130000"/>
              </a:lnSpc>
            </a:pPr>
            <a:r>
              <a:rPr lang="en-US" altLang="zh-CN" sz="2800" b="1" dirty="0" smtClean="0">
                <a:latin typeface="微软雅黑" panose="020B0503020204020204" pitchFamily="34" charset="-122"/>
                <a:ea typeface="微软雅黑" panose="020B0503020204020204" pitchFamily="34" charset="-122"/>
              </a:rPr>
              <a:t>3.</a:t>
            </a:r>
            <a:r>
              <a:rPr lang="zh-CN" altLang="en-US" sz="2800" b="1" dirty="0" smtClean="0">
                <a:latin typeface="微软雅黑" panose="020B0503020204020204" pitchFamily="34" charset="-122"/>
                <a:ea typeface="微软雅黑" panose="020B0503020204020204" pitchFamily="34" charset="-122"/>
              </a:rPr>
              <a:t>城市的产生</a:t>
            </a:r>
            <a:endParaRPr lang="zh-CN" altLang="en-US" sz="2800" b="1" dirty="0" smtClean="0">
              <a:latin typeface="微软雅黑" panose="020B0503020204020204" pitchFamily="34" charset="-122"/>
              <a:ea typeface="微软雅黑" panose="020B0503020204020204" pitchFamily="34" charset="-122"/>
            </a:endParaRPr>
          </a:p>
        </p:txBody>
      </p:sp>
      <p:grpSp>
        <p:nvGrpSpPr>
          <p:cNvPr id="8" name="组合 7"/>
          <p:cNvGrpSpPr/>
          <p:nvPr/>
        </p:nvGrpSpPr>
        <p:grpSpPr>
          <a:xfrm>
            <a:off x="85407" y="1056289"/>
            <a:ext cx="8973185" cy="3884774"/>
            <a:chOff x="349" y="225"/>
            <a:chExt cx="17665" cy="9945"/>
          </a:xfrm>
        </p:grpSpPr>
        <p:pic>
          <p:nvPicPr>
            <p:cNvPr id="9" name="图片 8"/>
            <p:cNvPicPr>
              <a:picLocks noChangeAspect="1"/>
            </p:cNvPicPr>
            <p:nvPr>
              <p:custDataLst>
                <p:tags r:id="rId2"/>
              </p:custDataLst>
            </p:nvPr>
          </p:nvPicPr>
          <p:blipFill>
            <a:blip r:embed="rId3"/>
            <a:srcRect b="6555"/>
            <a:stretch>
              <a:fillRect/>
            </a:stretch>
          </p:blipFill>
          <p:spPr>
            <a:xfrm>
              <a:off x="349" y="1179"/>
              <a:ext cx="17665" cy="8991"/>
            </a:xfrm>
            <a:prstGeom prst="rect">
              <a:avLst/>
            </a:prstGeom>
          </p:spPr>
        </p:pic>
        <p:sp>
          <p:nvSpPr>
            <p:cNvPr id="10" name="矩形标注 9"/>
            <p:cNvSpPr/>
            <p:nvPr>
              <p:custDataLst>
                <p:tags r:id="rId4"/>
              </p:custDataLst>
            </p:nvPr>
          </p:nvSpPr>
          <p:spPr>
            <a:xfrm>
              <a:off x="5668" y="225"/>
              <a:ext cx="8192" cy="2127"/>
            </a:xfrm>
            <a:prstGeom prst="wedgeRectCallout">
              <a:avLst>
                <a:gd name="adj1" fmla="val -17090"/>
                <a:gd name="adj2" fmla="val 111481"/>
              </a:avLst>
            </a:prstGeom>
            <a:solidFill>
              <a:schemeClr val="bg1"/>
            </a:solidFill>
            <a:ln w="3175">
              <a:solidFill>
                <a:schemeClr val="tx1"/>
              </a:solidFill>
            </a:ln>
          </p:spPr>
          <p:txBody>
            <a:bodyPr wrap="square">
              <a:spAutoFit/>
              <a:scene3d>
                <a:camera prst="orthographicFront"/>
                <a:lightRig rig="threePt" dir="t"/>
              </a:scene3d>
            </a:bodyPr>
            <a:lstStyle/>
            <a:p>
              <a:pPr indent="0">
                <a:buFont typeface="Wingdings" panose="05000000000000000000" pitchFamily="2" charset="2"/>
                <a:buNone/>
              </a:pPr>
              <a:r>
                <a:rPr lang="zh-CN" altLang="en-US" sz="2400" b="1" dirty="0" smtClean="0">
                  <a:solidFill>
                    <a:schemeClr val="tx1"/>
                  </a:solidFill>
                  <a:latin typeface="微软雅黑" panose="020B0503020204020204" pitchFamily="34" charset="-122"/>
                  <a:ea typeface="微软雅黑" panose="020B0503020204020204" pitchFamily="34" charset="-122"/>
                </a:rPr>
                <a:t>大约公元前</a:t>
              </a:r>
              <a:r>
                <a:rPr lang="en-US" altLang="zh-CN" sz="2400" b="1" dirty="0" smtClean="0">
                  <a:solidFill>
                    <a:schemeClr val="tx1"/>
                  </a:solidFill>
                  <a:latin typeface="微软雅黑" panose="020B0503020204020204" pitchFamily="34" charset="-122"/>
                  <a:ea typeface="微软雅黑" panose="020B0503020204020204" pitchFamily="34" charset="-122"/>
                </a:rPr>
                <a:t>3500-</a:t>
              </a:r>
              <a:r>
                <a:rPr lang="zh-CN" altLang="en-US" sz="2400" b="1" dirty="0" smtClean="0">
                  <a:solidFill>
                    <a:schemeClr val="tx1"/>
                  </a:solidFill>
                  <a:latin typeface="微软雅黑" panose="020B0503020204020204" pitchFamily="34" charset="-122"/>
                  <a:ea typeface="微软雅黑" panose="020B0503020204020204" pitchFamily="34" charset="-122"/>
                </a:rPr>
                <a:t>前</a:t>
              </a:r>
              <a:r>
                <a:rPr lang="en-US" altLang="zh-CN" sz="2400" b="1" dirty="0" smtClean="0">
                  <a:solidFill>
                    <a:schemeClr val="tx1"/>
                  </a:solidFill>
                  <a:latin typeface="微软雅黑" panose="020B0503020204020204" pitchFamily="34" charset="-122"/>
                  <a:ea typeface="微软雅黑" panose="020B0503020204020204" pitchFamily="34" charset="-122"/>
                </a:rPr>
                <a:t>3100</a:t>
              </a:r>
              <a:r>
                <a:rPr lang="zh-CN" altLang="en-US" sz="2400" b="1" dirty="0" smtClean="0">
                  <a:solidFill>
                    <a:schemeClr val="tx1"/>
                  </a:solidFill>
                  <a:latin typeface="微软雅黑" panose="020B0503020204020204" pitchFamily="34" charset="-122"/>
                  <a:ea typeface="微软雅黑" panose="020B0503020204020204" pitchFamily="34" charset="-122"/>
                </a:rPr>
                <a:t>年</a:t>
              </a:r>
              <a:endParaRPr lang="en-US" altLang="zh-CN" sz="2400" b="1" dirty="0" smtClean="0">
                <a:solidFill>
                  <a:schemeClr val="tx1"/>
                </a:solidFill>
                <a:latin typeface="微软雅黑" panose="020B0503020204020204" pitchFamily="34" charset="-122"/>
                <a:ea typeface="微软雅黑" panose="020B0503020204020204" pitchFamily="34" charset="-122"/>
              </a:endParaRPr>
            </a:p>
            <a:p>
              <a:pPr indent="0">
                <a:buFont typeface="Wingdings" panose="05000000000000000000" pitchFamily="2" charset="2"/>
                <a:buNone/>
              </a:pPr>
              <a:r>
                <a:rPr lang="zh-CN" altLang="en-US" sz="2400" b="1" dirty="0" smtClean="0">
                  <a:solidFill>
                    <a:schemeClr val="tx1"/>
                  </a:solidFill>
                  <a:latin typeface="微软雅黑" panose="020B0503020204020204" pitchFamily="34" charset="-122"/>
                  <a:ea typeface="微软雅黑" panose="020B0503020204020204" pitchFamily="34" charset="-122"/>
                </a:rPr>
                <a:t>两河流域出现城市</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11" name="文本框 2"/>
            <p:cNvSpPr txBox="1"/>
            <p:nvPr>
              <p:custDataLst>
                <p:tags r:id="rId5"/>
              </p:custDataLst>
            </p:nvPr>
          </p:nvSpPr>
          <p:spPr>
            <a:xfrm>
              <a:off x="999" y="8704"/>
              <a:ext cx="8004" cy="1179"/>
            </a:xfrm>
            <a:prstGeom prst="rect">
              <a:avLst/>
            </a:prstGeom>
            <a:solidFill>
              <a:schemeClr val="bg1"/>
            </a:solidFill>
          </p:spPr>
          <p:txBody>
            <a:bodyPr wrap="square" rtlCol="0">
              <a:spAutoFit/>
            </a:bodyPr>
            <a:lstStyle/>
            <a:p>
              <a:r>
                <a:rPr lang="zh-CN" sz="2400" b="1" smtClean="0">
                  <a:latin typeface="微软雅黑" panose="020B0503020204020204" pitchFamily="34" charset="-122"/>
                  <a:ea typeface="微软雅黑" panose="020B0503020204020204" pitchFamily="34" charset="-122"/>
                </a:rPr>
                <a:t>世界早期城市主要分布区域</a:t>
              </a:r>
              <a:endParaRPr lang="zh-CN" altLang="en-US" sz="2400" b="1" smtClean="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720" y="3427"/>
              <a:ext cx="11728" cy="4939"/>
              <a:chOff x="4720" y="3427"/>
              <a:chExt cx="11728" cy="4939"/>
            </a:xfrm>
          </p:grpSpPr>
          <p:sp>
            <p:nvSpPr>
              <p:cNvPr id="14" name="椭圆 13"/>
              <p:cNvSpPr/>
              <p:nvPr>
                <p:custDataLst>
                  <p:tags r:id="rId6"/>
                </p:custDataLst>
              </p:nvPr>
            </p:nvSpPr>
            <p:spPr>
              <a:xfrm>
                <a:off x="12651" y="3427"/>
                <a:ext cx="3797" cy="3675"/>
              </a:xfrm>
              <a:prstGeom prst="ellipse">
                <a:avLst/>
              </a:prstGeom>
              <a:solidFill>
                <a:schemeClr val="bg1"/>
              </a:solidFill>
              <a:ln>
                <a:solidFill>
                  <a:schemeClr val="tx1"/>
                </a:solidFill>
              </a:ln>
            </p:spPr>
            <p:txBody>
              <a:bodyPr wrap="square">
                <a:spAutoFit/>
                <a:scene3d>
                  <a:camera prst="orthographicFront"/>
                  <a:lightRig rig="threePt" dir="t"/>
                </a:scene3d>
              </a:bodyPr>
              <a:lstStyle/>
              <a:p>
                <a:pPr lvl="0" algn="l">
                  <a:buClrTx/>
                  <a:buSzTx/>
                  <a:buFont typeface="Wingdings" panose="05000000000000000000" pitchFamily="2" charset="2"/>
                </a:pPr>
                <a:r>
                  <a:rPr lang="zh-CN" altLang="en-US" sz="2000" b="1" smtClean="0">
                    <a:latin typeface="微软雅黑" panose="020B0503020204020204" pitchFamily="34" charset="-122"/>
                    <a:ea typeface="微软雅黑" panose="020B0503020204020204" pitchFamily="34" charset="-122"/>
                    <a:sym typeface="+mn-ea"/>
                  </a:rPr>
                  <a:t>中国的辽河、黄河、长江流域</a:t>
                </a:r>
                <a:endParaRPr lang="zh-CN" altLang="en-US" sz="2000" b="1" smtClean="0">
                  <a:latin typeface="微软雅黑" panose="020B0503020204020204" pitchFamily="34" charset="-122"/>
                  <a:ea typeface="微软雅黑" panose="020B0503020204020204" pitchFamily="34" charset="-122"/>
                  <a:sym typeface="+mn-ea"/>
                </a:endParaRPr>
              </a:p>
            </p:txBody>
          </p:sp>
          <p:sp>
            <p:nvSpPr>
              <p:cNvPr id="15" name="椭圆 14"/>
              <p:cNvSpPr/>
              <p:nvPr>
                <p:custDataLst>
                  <p:tags r:id="rId7"/>
                </p:custDataLst>
              </p:nvPr>
            </p:nvSpPr>
            <p:spPr>
              <a:xfrm>
                <a:off x="9307" y="4571"/>
                <a:ext cx="3344" cy="2654"/>
              </a:xfrm>
              <a:prstGeom prst="ellipse">
                <a:avLst/>
              </a:prstGeom>
              <a:solidFill>
                <a:schemeClr val="bg1"/>
              </a:solidFill>
              <a:ln>
                <a:solidFill>
                  <a:schemeClr val="tx1"/>
                </a:solidFill>
              </a:ln>
            </p:spPr>
            <p:txBody>
              <a:bodyPr wrap="square">
                <a:spAutoFit/>
                <a:scene3d>
                  <a:camera prst="orthographicFront"/>
                  <a:lightRig rig="threePt" dir="t"/>
                </a:scene3d>
              </a:bodyPr>
              <a:lstStyle/>
              <a:p>
                <a:pPr lvl="0" algn="l">
                  <a:buClrTx/>
                  <a:buSzTx/>
                  <a:buFont typeface="Wingdings" panose="05000000000000000000" pitchFamily="2" charset="2"/>
                </a:pPr>
                <a:r>
                  <a:rPr lang="zh-CN" altLang="en-US" sz="2000" b="1" dirty="0" smtClean="0">
                    <a:latin typeface="微软雅黑" panose="020B0503020204020204" pitchFamily="34" charset="-122"/>
                    <a:ea typeface="微软雅黑" panose="020B0503020204020204" pitchFamily="34" charset="-122"/>
                    <a:sym typeface="+mn-ea"/>
                  </a:rPr>
                  <a:t>印度河、恒河流域</a:t>
                </a:r>
                <a:endParaRPr lang="zh-CN" altLang="en-US" sz="2000" b="1" dirty="0" smtClean="0">
                  <a:latin typeface="微软雅黑" panose="020B0503020204020204" pitchFamily="34" charset="-122"/>
                  <a:ea typeface="微软雅黑" panose="020B0503020204020204" pitchFamily="34" charset="-122"/>
                  <a:sym typeface="+mn-ea"/>
                </a:endParaRPr>
              </a:p>
            </p:txBody>
          </p:sp>
          <p:sp>
            <p:nvSpPr>
              <p:cNvPr id="16" name="椭圆 15"/>
              <p:cNvSpPr/>
              <p:nvPr>
                <p:custDataLst>
                  <p:tags r:id="rId8"/>
                </p:custDataLst>
              </p:nvPr>
            </p:nvSpPr>
            <p:spPr>
              <a:xfrm>
                <a:off x="4720" y="4702"/>
                <a:ext cx="2753" cy="3664"/>
              </a:xfrm>
              <a:prstGeom prst="ellipse">
                <a:avLst/>
              </a:prstGeom>
              <a:solidFill>
                <a:schemeClr val="bg1"/>
              </a:solidFill>
              <a:ln>
                <a:solidFill>
                  <a:schemeClr val="tx1"/>
                </a:solidFill>
              </a:ln>
            </p:spPr>
            <p:txBody>
              <a:bodyPr wrap="square">
                <a:spAutoFit/>
                <a:scene3d>
                  <a:camera prst="orthographicFront"/>
                  <a:lightRig rig="threePt" dir="t"/>
                </a:scene3d>
              </a:bodyPr>
              <a:lstStyle/>
              <a:p>
                <a:pPr lvl="0" algn="l">
                  <a:buClrTx/>
                  <a:buSzTx/>
                  <a:buFont typeface="Wingdings" panose="05000000000000000000" pitchFamily="2" charset="2"/>
                </a:pPr>
                <a:r>
                  <a:rPr lang="zh-CN" altLang="en-US" sz="2000" b="1" dirty="0" smtClean="0">
                    <a:latin typeface="微软雅黑" panose="020B0503020204020204" pitchFamily="34" charset="-122"/>
                    <a:ea typeface="微软雅黑" panose="020B0503020204020204" pitchFamily="34" charset="-122"/>
                    <a:sym typeface="+mn-ea"/>
                  </a:rPr>
                  <a:t>埃及</a:t>
                </a:r>
                <a:endParaRPr lang="zh-CN" altLang="en-US" sz="2000" b="1" dirty="0" smtClean="0">
                  <a:latin typeface="微软雅黑" panose="020B0503020204020204" pitchFamily="34" charset="-122"/>
                  <a:ea typeface="微软雅黑" panose="020B0503020204020204" pitchFamily="34" charset="-122"/>
                  <a:sym typeface="+mn-ea"/>
                </a:endParaRPr>
              </a:p>
              <a:p>
                <a:pPr lvl="0" algn="l">
                  <a:buClrTx/>
                  <a:buSzTx/>
                  <a:buFont typeface="Wingdings" panose="05000000000000000000" pitchFamily="2" charset="2"/>
                </a:pPr>
                <a:r>
                  <a:rPr lang="zh-CN" altLang="en-US" sz="2000" b="1" dirty="0" smtClean="0">
                    <a:latin typeface="微软雅黑" panose="020B0503020204020204" pitchFamily="34" charset="-122"/>
                    <a:ea typeface="微软雅黑" panose="020B0503020204020204" pitchFamily="34" charset="-122"/>
                    <a:sym typeface="+mn-ea"/>
                  </a:rPr>
                  <a:t>尼罗河流域</a:t>
                </a:r>
                <a:endParaRPr lang="zh-CN" altLang="en-US" sz="2000" b="1" dirty="0" smtClean="0">
                  <a:latin typeface="微软雅黑" panose="020B0503020204020204" pitchFamily="34" charset="-122"/>
                  <a:ea typeface="微软雅黑" panose="020B0503020204020204" pitchFamily="34" charset="-122"/>
                  <a:sym typeface="+mn-ea"/>
                </a:endParaRPr>
              </a:p>
            </p:txBody>
          </p:sp>
        </p:grpSp>
        <p:sp>
          <p:nvSpPr>
            <p:cNvPr id="13" name="椭圆 12"/>
            <p:cNvSpPr/>
            <p:nvPr>
              <p:custDataLst>
                <p:tags r:id="rId9"/>
              </p:custDataLst>
            </p:nvPr>
          </p:nvSpPr>
          <p:spPr>
            <a:xfrm>
              <a:off x="6872" y="3609"/>
              <a:ext cx="2132" cy="2623"/>
            </a:xfrm>
            <a:prstGeom prst="ellipse">
              <a:avLst/>
            </a:prstGeom>
            <a:solidFill>
              <a:schemeClr val="bg1"/>
            </a:solidFill>
            <a:ln>
              <a:solidFill>
                <a:schemeClr val="tx1"/>
              </a:solidFill>
            </a:ln>
          </p:spPr>
          <p:txBody>
            <a:bodyPr wrap="square">
              <a:spAutoFit/>
              <a:scene3d>
                <a:camera prst="orthographicFront"/>
                <a:lightRig rig="threePt" dir="t"/>
              </a:scene3d>
            </a:bodyPr>
            <a:lstStyle/>
            <a:p>
              <a:pPr indent="0">
                <a:buFont typeface="Wingdings" panose="05000000000000000000" pitchFamily="2" charset="2"/>
                <a:buNone/>
              </a:pPr>
              <a:r>
                <a:rPr lang="zh-CN" altLang="en-US" sz="2000" b="1" dirty="0" smtClean="0">
                  <a:solidFill>
                    <a:schemeClr val="tx1"/>
                  </a:solidFill>
                  <a:latin typeface="微软雅黑" panose="020B0503020204020204" pitchFamily="34" charset="-122"/>
                  <a:ea typeface="微软雅黑" panose="020B0503020204020204" pitchFamily="34" charset="-122"/>
                </a:rPr>
                <a:t>两河流域</a:t>
              </a:r>
              <a:endParaRPr lang="zh-CN" altLang="en-US" sz="2000" b="1" dirty="0" smtClean="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a:spLocks noChangeArrowheads="1"/>
          </p:cNvSpPr>
          <p:nvPr>
            <p:custDataLst>
              <p:tags r:id="rId1"/>
            </p:custDataLst>
          </p:nvPr>
        </p:nvSpPr>
        <p:spPr bwMode="auto">
          <a:xfrm>
            <a:off x="179512" y="2643758"/>
            <a:ext cx="6768752" cy="13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172210">
              <a:lnSpc>
                <a:spcPct val="130000"/>
              </a:lnSpc>
              <a:defRPr/>
            </a:pPr>
            <a:endParaRPr lang="en-US" altLang="zh-CN" sz="5400" b="1" dirty="0">
              <a:solidFill>
                <a:srgbClr val="3D3F41"/>
              </a:solidFill>
              <a:latin typeface="微软雅黑 Light" panose="020B0502040204020203" pitchFamily="34" charset="-122"/>
              <a:ea typeface="微软雅黑 Light" panose="020B0502040204020203" pitchFamily="34" charset="-122"/>
            </a:endParaRPr>
          </a:p>
        </p:txBody>
      </p:sp>
      <p:sp>
        <p:nvSpPr>
          <p:cNvPr id="6" name="矩形 5"/>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7" name="TextBox 6"/>
          <p:cNvSpPr txBox="1"/>
          <p:nvPr/>
        </p:nvSpPr>
        <p:spPr>
          <a:xfrm>
            <a:off x="181472" y="21315"/>
            <a:ext cx="5760640" cy="1154355"/>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一、变</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聚居地的演变</a:t>
            </a:r>
            <a:endParaRPr lang="en-US" altLang="zh-CN" sz="2800" b="1" dirty="0">
              <a:solidFill>
                <a:schemeClr val="bg1"/>
              </a:solidFill>
              <a:latin typeface="微软雅黑 Light" panose="020B0502040204020203" pitchFamily="34" charset="-122"/>
              <a:ea typeface="微软雅黑 Light" panose="020B0502040204020203" pitchFamily="34" charset="-122"/>
            </a:endParaRPr>
          </a:p>
          <a:p>
            <a:pPr>
              <a:lnSpc>
                <a:spcPct val="130000"/>
              </a:lnSpc>
            </a:pPr>
            <a:endParaRPr lang="zh-CN" altLang="en-US" sz="2800" b="1" dirty="0" smtClean="0">
              <a:solidFill>
                <a:schemeClr val="bg1"/>
              </a:solidFill>
              <a:latin typeface="Arial" panose="020B0604020202020204" pitchFamily="34" charset="0"/>
              <a:ea typeface="微软雅黑" panose="020B0503020204020204" pitchFamily="34" charset="-122"/>
            </a:endParaRPr>
          </a:p>
        </p:txBody>
      </p:sp>
      <p:sp>
        <p:nvSpPr>
          <p:cNvPr id="2" name="矩形 1"/>
          <p:cNvSpPr/>
          <p:nvPr/>
        </p:nvSpPr>
        <p:spPr>
          <a:xfrm>
            <a:off x="215008" y="1148800"/>
            <a:ext cx="4140968" cy="3108543"/>
          </a:xfrm>
          <a:prstGeom prst="rect">
            <a:avLst/>
          </a:prstGeom>
        </p:spPr>
        <p:txBody>
          <a:bodyPr wrap="square">
            <a:spAutoFit/>
          </a:bodyPr>
          <a:lstStyle/>
          <a:p>
            <a:r>
              <a:rPr lang="zh-CN" altLang="zh-CN" sz="2800" b="1" dirty="0">
                <a:solidFill>
                  <a:schemeClr val="bg2">
                    <a:lumMod val="10000"/>
                  </a:schemeClr>
                </a:solidFill>
                <a:latin typeface="微软雅黑" panose="020B0503020204020204" pitchFamily="34" charset="-122"/>
                <a:ea typeface="微软雅黑" panose="020B0503020204020204" pitchFamily="34" charset="-122"/>
              </a:rPr>
              <a:t>城者，所以自守也</a:t>
            </a:r>
            <a:r>
              <a:rPr lang="zh-CN" altLang="zh-CN" sz="2800" b="1" dirty="0" smtClean="0">
                <a:solidFill>
                  <a:schemeClr val="bg2">
                    <a:lumMod val="10000"/>
                  </a:schemeClr>
                </a:solidFill>
                <a:latin typeface="微软雅黑" panose="020B0503020204020204" pitchFamily="34" charset="-122"/>
                <a:ea typeface="微软雅黑" panose="020B0503020204020204" pitchFamily="34" charset="-122"/>
              </a:rPr>
              <a:t>。</a:t>
            </a:r>
            <a:endParaRPr lang="en-US" altLang="zh-CN" sz="2800" b="1" dirty="0" smtClean="0">
              <a:solidFill>
                <a:schemeClr val="bg2">
                  <a:lumMod val="10000"/>
                </a:schemeClr>
              </a:solidFill>
              <a:latin typeface="微软雅黑" panose="020B0503020204020204" pitchFamily="34" charset="-122"/>
              <a:ea typeface="微软雅黑" panose="020B0503020204020204" pitchFamily="34" charset="-122"/>
            </a:endParaRPr>
          </a:p>
          <a:p>
            <a:r>
              <a:rPr lang="en-US" altLang="zh-CN" sz="2800" b="1" dirty="0">
                <a:solidFill>
                  <a:schemeClr val="bg2">
                    <a:lumMod val="10000"/>
                  </a:schemeClr>
                </a:solidFill>
                <a:latin typeface="微软雅黑" panose="020B0503020204020204" pitchFamily="34" charset="-122"/>
                <a:ea typeface="微软雅黑" panose="020B0503020204020204" pitchFamily="34" charset="-122"/>
              </a:rPr>
              <a:t> </a:t>
            </a:r>
            <a:r>
              <a:rPr lang="en-US" altLang="zh-CN" sz="2800" b="1" dirty="0" smtClean="0">
                <a:solidFill>
                  <a:schemeClr val="bg2">
                    <a:lumMod val="10000"/>
                  </a:schemeClr>
                </a:solidFill>
                <a:latin typeface="微软雅黑" panose="020B0503020204020204" pitchFamily="34" charset="-122"/>
                <a:ea typeface="微软雅黑" panose="020B0503020204020204" pitchFamily="34" charset="-122"/>
              </a:rPr>
              <a:t>          </a:t>
            </a:r>
            <a:r>
              <a:rPr lang="zh-CN" altLang="zh-CN" sz="2800" b="1" dirty="0" smtClean="0">
                <a:solidFill>
                  <a:schemeClr val="bg2">
                    <a:lumMod val="10000"/>
                  </a:schemeClr>
                </a:solidFill>
                <a:latin typeface="微软雅黑" panose="020B0503020204020204" pitchFamily="34" charset="-122"/>
                <a:ea typeface="微软雅黑" panose="020B0503020204020204" pitchFamily="34" charset="-122"/>
              </a:rPr>
              <a:t>——</a:t>
            </a:r>
            <a:r>
              <a:rPr lang="zh-CN" altLang="zh-CN" sz="2800" b="1" dirty="0">
                <a:solidFill>
                  <a:schemeClr val="bg2">
                    <a:lumMod val="10000"/>
                  </a:schemeClr>
                </a:solidFill>
                <a:latin typeface="微软雅黑" panose="020B0503020204020204" pitchFamily="34" charset="-122"/>
                <a:ea typeface="微软雅黑" panose="020B0503020204020204" pitchFamily="34" charset="-122"/>
              </a:rPr>
              <a:t>《墨子·七患》</a:t>
            </a:r>
            <a:endParaRPr lang="zh-CN" altLang="zh-CN" sz="2800" b="1" dirty="0">
              <a:solidFill>
                <a:schemeClr val="bg2">
                  <a:lumMod val="10000"/>
                </a:schemeClr>
              </a:solidFill>
              <a:latin typeface="微软雅黑" panose="020B0503020204020204" pitchFamily="34" charset="-122"/>
              <a:ea typeface="微软雅黑" panose="020B0503020204020204" pitchFamily="34" charset="-122"/>
            </a:endParaRPr>
          </a:p>
          <a:p>
            <a:r>
              <a:rPr lang="zh-CN" altLang="zh-CN" sz="2800" b="1" dirty="0">
                <a:solidFill>
                  <a:schemeClr val="bg2">
                    <a:lumMod val="10000"/>
                  </a:schemeClr>
                </a:solidFill>
                <a:latin typeface="微软雅黑" panose="020B0503020204020204" pitchFamily="34" charset="-122"/>
                <a:ea typeface="微软雅黑" panose="020B0503020204020204" pitchFamily="34" charset="-122"/>
              </a:rPr>
              <a:t>大市，日昃（</a:t>
            </a:r>
            <a:r>
              <a:rPr lang="en-US" altLang="zh-CN" sz="2800" b="1" dirty="0">
                <a:solidFill>
                  <a:schemeClr val="bg2">
                    <a:lumMod val="10000"/>
                  </a:schemeClr>
                </a:solidFill>
                <a:latin typeface="微软雅黑" panose="020B0503020204020204" pitchFamily="34" charset="-122"/>
                <a:ea typeface="微软雅黑" panose="020B0503020204020204" pitchFamily="34" charset="-122"/>
              </a:rPr>
              <a:t>z</a:t>
            </a:r>
            <a:r>
              <a:rPr lang="zh-CN" altLang="zh-CN" sz="2800" b="1" dirty="0">
                <a:solidFill>
                  <a:schemeClr val="bg2">
                    <a:lumMod val="10000"/>
                  </a:schemeClr>
                </a:solidFill>
                <a:latin typeface="微软雅黑" panose="020B0503020204020204" pitchFamily="34" charset="-122"/>
                <a:ea typeface="微软雅黑" panose="020B0503020204020204" pitchFamily="34" charset="-122"/>
              </a:rPr>
              <a:t>è午后）而市，百族为主；朝市，朝时而市，以贾为主；夕市，夕时而市，贩夫贩妇为主</a:t>
            </a:r>
            <a:r>
              <a:rPr lang="zh-CN" altLang="zh-CN" sz="2800" b="1" dirty="0" smtClean="0">
                <a:solidFill>
                  <a:schemeClr val="bg2">
                    <a:lumMod val="10000"/>
                  </a:schemeClr>
                </a:solidFill>
                <a:latin typeface="微软雅黑" panose="020B0503020204020204" pitchFamily="34" charset="-122"/>
                <a:ea typeface="微软雅黑" panose="020B0503020204020204" pitchFamily="34" charset="-122"/>
              </a:rPr>
              <a:t>。</a:t>
            </a:r>
            <a:endParaRPr lang="en-US" altLang="zh-CN" sz="2800" b="1" dirty="0" smtClean="0">
              <a:solidFill>
                <a:schemeClr val="bg2">
                  <a:lumMod val="10000"/>
                </a:schemeClr>
              </a:solidFill>
              <a:latin typeface="微软雅黑" panose="020B0503020204020204" pitchFamily="34" charset="-122"/>
              <a:ea typeface="微软雅黑" panose="020B0503020204020204" pitchFamily="34" charset="-122"/>
            </a:endParaRPr>
          </a:p>
          <a:p>
            <a:r>
              <a:rPr lang="en-US" altLang="zh-CN" sz="2800" b="1" dirty="0">
                <a:solidFill>
                  <a:schemeClr val="bg2">
                    <a:lumMod val="10000"/>
                  </a:schemeClr>
                </a:solidFill>
                <a:latin typeface="微软雅黑" panose="020B0503020204020204" pitchFamily="34" charset="-122"/>
                <a:ea typeface="微软雅黑" panose="020B0503020204020204" pitchFamily="34" charset="-122"/>
              </a:rPr>
              <a:t> </a:t>
            </a:r>
            <a:r>
              <a:rPr lang="en-US" altLang="zh-CN" sz="2800" b="1" dirty="0" smtClean="0">
                <a:solidFill>
                  <a:schemeClr val="bg2">
                    <a:lumMod val="10000"/>
                  </a:schemeClr>
                </a:solidFill>
                <a:latin typeface="微软雅黑" panose="020B0503020204020204" pitchFamily="34" charset="-122"/>
                <a:ea typeface="微软雅黑" panose="020B0503020204020204" pitchFamily="34" charset="-122"/>
              </a:rPr>
              <a:t>  </a:t>
            </a:r>
            <a:r>
              <a:rPr lang="zh-CN" altLang="zh-CN" sz="2800" b="1" dirty="0" smtClean="0">
                <a:solidFill>
                  <a:schemeClr val="bg2">
                    <a:lumMod val="10000"/>
                  </a:schemeClr>
                </a:solidFill>
                <a:latin typeface="微软雅黑" panose="020B0503020204020204" pitchFamily="34" charset="-122"/>
                <a:ea typeface="微软雅黑" panose="020B0503020204020204" pitchFamily="34" charset="-122"/>
              </a:rPr>
              <a:t>——</a:t>
            </a:r>
            <a:r>
              <a:rPr lang="zh-CN" altLang="zh-CN" sz="2800" b="1" dirty="0">
                <a:solidFill>
                  <a:schemeClr val="bg2">
                    <a:lumMod val="10000"/>
                  </a:schemeClr>
                </a:solidFill>
                <a:latin typeface="微软雅黑" panose="020B0503020204020204" pitchFamily="34" charset="-122"/>
                <a:ea typeface="微软雅黑" panose="020B0503020204020204" pitchFamily="34" charset="-122"/>
              </a:rPr>
              <a:t>《周礼·地宫·司市》</a:t>
            </a:r>
            <a:endParaRPr lang="zh-CN" altLang="zh-CN" sz="2800" b="1" dirty="0">
              <a:solidFill>
                <a:schemeClr val="bg2">
                  <a:lumMod val="10000"/>
                </a:schemeClr>
              </a:solidFill>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4716016" y="915566"/>
            <a:ext cx="4081737" cy="40324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a:spLocks noChangeArrowheads="1"/>
          </p:cNvSpPr>
          <p:nvPr>
            <p:custDataLst>
              <p:tags r:id="rId1"/>
            </p:custDataLst>
          </p:nvPr>
        </p:nvSpPr>
        <p:spPr bwMode="auto">
          <a:xfrm>
            <a:off x="179512" y="2643758"/>
            <a:ext cx="6768752" cy="13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172210">
              <a:lnSpc>
                <a:spcPct val="130000"/>
              </a:lnSpc>
              <a:defRPr/>
            </a:pPr>
            <a:endParaRPr lang="en-US" altLang="zh-CN" sz="5400" b="1" dirty="0">
              <a:solidFill>
                <a:srgbClr val="3D3F41"/>
              </a:solidFill>
              <a:latin typeface="微软雅黑 Light" panose="020B0502040204020203" pitchFamily="34" charset="-122"/>
              <a:ea typeface="微软雅黑 Light" panose="020B0502040204020203" pitchFamily="34" charset="-122"/>
            </a:endParaRPr>
          </a:p>
        </p:txBody>
      </p:sp>
      <p:sp>
        <p:nvSpPr>
          <p:cNvPr id="6" name="矩形 5"/>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7" name="TextBox 6"/>
          <p:cNvSpPr txBox="1"/>
          <p:nvPr/>
        </p:nvSpPr>
        <p:spPr>
          <a:xfrm>
            <a:off x="181472" y="21315"/>
            <a:ext cx="5760640" cy="1154355"/>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一、变</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聚居地的演变</a:t>
            </a:r>
            <a:endParaRPr lang="en-US" altLang="zh-CN" sz="2800" b="1" dirty="0">
              <a:solidFill>
                <a:schemeClr val="bg1"/>
              </a:solidFill>
              <a:latin typeface="微软雅黑 Light" panose="020B0502040204020203" pitchFamily="34" charset="-122"/>
              <a:ea typeface="微软雅黑 Light" panose="020B0502040204020203" pitchFamily="34" charset="-122"/>
            </a:endParaRPr>
          </a:p>
          <a:p>
            <a:pPr>
              <a:lnSpc>
                <a:spcPct val="130000"/>
              </a:lnSpc>
            </a:pPr>
            <a:endParaRPr lang="zh-CN" altLang="en-US" sz="2800" b="1" dirty="0" smtClean="0">
              <a:solidFill>
                <a:schemeClr val="bg1"/>
              </a:solidFill>
              <a:latin typeface="Arial" panose="020B0604020202020204" pitchFamily="34" charset="0"/>
              <a:ea typeface="微软雅黑" panose="020B0503020204020204" pitchFamily="34" charset="-122"/>
            </a:endParaRPr>
          </a:p>
        </p:txBody>
      </p:sp>
      <p:grpSp>
        <p:nvGrpSpPr>
          <p:cNvPr id="5" name="Group 6"/>
          <p:cNvGrpSpPr/>
          <p:nvPr/>
        </p:nvGrpSpPr>
        <p:grpSpPr>
          <a:xfrm>
            <a:off x="181472" y="972317"/>
            <a:ext cx="2446311" cy="3773534"/>
            <a:chOff x="0" y="0"/>
            <a:chExt cx="5644" cy="6710"/>
          </a:xfrm>
        </p:grpSpPr>
        <p:pic>
          <p:nvPicPr>
            <p:cNvPr id="8" name="Picture 7"/>
            <p:cNvPicPr>
              <a:picLocks noChangeAspect="1"/>
            </p:cNvPicPr>
            <p:nvPr>
              <p:custDataLst>
                <p:tags r:id="rId2"/>
              </p:custDataLst>
            </p:nvPr>
          </p:nvPicPr>
          <p:blipFill>
            <a:blip r:embed="rId3" cstate="print"/>
            <a:stretch>
              <a:fillRect/>
            </a:stretch>
          </p:blipFill>
          <p:spPr>
            <a:xfrm>
              <a:off x="0" y="0"/>
              <a:ext cx="5644" cy="6710"/>
            </a:xfrm>
            <a:prstGeom prst="rect">
              <a:avLst/>
            </a:prstGeom>
            <a:noFill/>
            <a:ln w="9525">
              <a:noFill/>
            </a:ln>
          </p:spPr>
        </p:pic>
        <p:sp>
          <p:nvSpPr>
            <p:cNvPr id="9" name="Oval 8"/>
            <p:cNvSpPr/>
            <p:nvPr>
              <p:custDataLst>
                <p:tags r:id="rId4"/>
              </p:custDataLst>
            </p:nvPr>
          </p:nvSpPr>
          <p:spPr>
            <a:xfrm>
              <a:off x="1021" y="3402"/>
              <a:ext cx="1021" cy="681"/>
            </a:xfrm>
            <a:prstGeom prst="ellipse">
              <a:avLst/>
            </a:prstGeom>
            <a:noFill/>
            <a:ln w="57150" cap="flat" cmpd="thinThick">
              <a:solidFill>
                <a:srgbClr val="FF0000"/>
              </a:solidFill>
              <a:prstDash val="solid"/>
              <a:headEnd type="none" w="med" len="med"/>
              <a:tailEnd type="none" w="med" len="med"/>
            </a:ln>
          </p:spPr>
          <p:txBody>
            <a:bodyPr anchor="ctr"/>
            <a:lstStyle/>
            <a:p>
              <a:pPr defTabSz="913130"/>
              <a:endParaRPr b="0" dirty="0">
                <a:latin typeface="Arial" panose="020B0604020202020204" pitchFamily="34" charset="0"/>
              </a:endParaRPr>
            </a:p>
          </p:txBody>
        </p:sp>
        <p:sp>
          <p:nvSpPr>
            <p:cNvPr id="10" name="Oval 9"/>
            <p:cNvSpPr/>
            <p:nvPr>
              <p:custDataLst>
                <p:tags r:id="rId5"/>
              </p:custDataLst>
            </p:nvPr>
          </p:nvSpPr>
          <p:spPr>
            <a:xfrm>
              <a:off x="3629" y="3402"/>
              <a:ext cx="1021" cy="681"/>
            </a:xfrm>
            <a:prstGeom prst="ellipse">
              <a:avLst/>
            </a:prstGeom>
            <a:noFill/>
            <a:ln w="57150" cap="flat" cmpd="thinThick">
              <a:solidFill>
                <a:srgbClr val="FF0000"/>
              </a:solidFill>
              <a:prstDash val="solid"/>
              <a:headEnd type="none" w="med" len="med"/>
              <a:tailEnd type="none" w="med" len="med"/>
            </a:ln>
          </p:spPr>
          <p:txBody>
            <a:bodyPr anchor="ctr"/>
            <a:lstStyle/>
            <a:p>
              <a:pPr defTabSz="913130"/>
              <a:endParaRPr b="0" dirty="0">
                <a:latin typeface="Arial" panose="020B0604020202020204" pitchFamily="34" charset="0"/>
              </a:endParaRPr>
            </a:p>
          </p:txBody>
        </p:sp>
      </p:grpSp>
      <p:pic>
        <p:nvPicPr>
          <p:cNvPr id="10242" name="Picture 2" descr="https://p6.itc.cn/q_70/images03/20200605/991b688fba554cb68aa054e3d8855661.jpeg"/>
          <p:cNvPicPr>
            <a:picLocks noChangeAspect="1" noChangeArrowheads="1"/>
          </p:cNvPicPr>
          <p:nvPr/>
        </p:nvPicPr>
        <p:blipFill rotWithShape="1">
          <a:blip r:embed="rId6">
            <a:extLst>
              <a:ext uri="{28A0092B-C50C-407E-A947-70E740481C1C}">
                <a14:useLocalDpi xmlns:a14="http://schemas.microsoft.com/office/drawing/2010/main" val="0"/>
              </a:ext>
            </a:extLst>
          </a:blip>
          <a:srcRect b="5730"/>
          <a:stretch>
            <a:fillRect/>
          </a:stretch>
        </p:blipFill>
        <p:spPr bwMode="auto">
          <a:xfrm>
            <a:off x="2771800" y="1010659"/>
            <a:ext cx="2911150" cy="3735191"/>
          </a:xfrm>
          <a:prstGeom prst="rect">
            <a:avLst/>
          </a:prstGeom>
          <a:noFill/>
          <a:ln w="9525">
            <a:noFill/>
          </a:ln>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5868144" y="1054800"/>
            <a:ext cx="3168000" cy="3917267"/>
            <a:chOff x="5868144" y="1054800"/>
            <a:chExt cx="3168000" cy="3917267"/>
          </a:xfrm>
        </p:grpSpPr>
        <p:pic>
          <p:nvPicPr>
            <p:cNvPr id="10244" name="Picture 4" descr="https://p3.itc.cn/q_70/images03/20200605/22148b72116f479e819c9b798c8d0319.jpeg"/>
            <p:cNvPicPr>
              <a:picLocks noChangeAspect="1" noChangeArrowheads="1"/>
            </p:cNvPicPr>
            <p:nvPr/>
          </p:nvPicPr>
          <p:blipFill rotWithShape="1">
            <a:blip r:embed="rId7">
              <a:extLst>
                <a:ext uri="{28A0092B-C50C-407E-A947-70E740481C1C}">
                  <a14:useLocalDpi xmlns:a14="http://schemas.microsoft.com/office/drawing/2010/main" val="0"/>
                </a:ext>
              </a:extLst>
            </a:blip>
            <a:srcRect t="-1525" b="5471"/>
            <a:stretch>
              <a:fillRect/>
            </a:stretch>
          </p:blipFill>
          <p:spPr bwMode="auto">
            <a:xfrm>
              <a:off x="5868144" y="1054800"/>
              <a:ext cx="3168000" cy="34611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15864" y="4519635"/>
              <a:ext cx="2520280" cy="452432"/>
            </a:xfrm>
            <a:prstGeom prst="rect">
              <a:avLst/>
            </a:prstGeom>
            <a:noFill/>
          </p:spPr>
          <p:txBody>
            <a:bodyPr wrap="square" rtlCol="0">
              <a:spAutoFit/>
            </a:bodyPr>
            <a:lstStyle/>
            <a:p>
              <a:pPr>
                <a:lnSpc>
                  <a:spcPct val="130000"/>
                </a:lnSpc>
              </a:pPr>
              <a:r>
                <a:rPr lang="zh-CN" altLang="en-US" sz="1800" b="1" dirty="0" smtClean="0">
                  <a:latin typeface="Arial" panose="020B0604020202020204" pitchFamily="34" charset="0"/>
                  <a:ea typeface="微软雅黑" panose="020B0503020204020204" pitchFamily="34" charset="-122"/>
                </a:rPr>
                <a:t>明清时期北京城</a:t>
              </a:r>
              <a:endParaRPr lang="zh-CN" altLang="en-US" sz="1800" b="1" dirty="0" smtClean="0">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2">
            <a:extLst>
              <a:ext uri="{BEBA8EAE-BF5A-486C-A8C5-ECC9F3942E4B}">
                <a14:imgProps xmlns:a14="http://schemas.microsoft.com/office/drawing/2010/main">
                  <a14:imgLayer r:embed="rId3">
                    <a14:imgEffect>
                      <a14:brightnessContrast bright="21000" contrast="-24000"/>
                    </a14:imgEffect>
                    <a14:imgEffect>
                      <a14:sharpenSoften amount="31000"/>
                    </a14:imgEffect>
                  </a14:imgLayer>
                </a14:imgProps>
              </a:ext>
              <a:ext uri="{28A0092B-C50C-407E-A947-70E740481C1C}">
                <a14:useLocalDpi xmlns:a14="http://schemas.microsoft.com/office/drawing/2010/main" val="0"/>
              </a:ext>
            </a:extLst>
          </a:blip>
          <a:srcRect l="17221" t="15487" r="27778" b="41701"/>
          <a:stretch>
            <a:fillRect/>
          </a:stretch>
        </p:blipFill>
        <p:spPr>
          <a:xfrm rot="16200000">
            <a:off x="2202801" y="-996977"/>
            <a:ext cx="4082415" cy="7348061"/>
          </a:xfrm>
          <a:prstGeom prst="rect">
            <a:avLst/>
          </a:prstGeom>
          <a:ln>
            <a:solidFill>
              <a:srgbClr val="FF0000"/>
            </a:solidFill>
          </a:ln>
        </p:spPr>
      </p:pic>
      <p:sp>
        <p:nvSpPr>
          <p:cNvPr id="5" name="任意多边形: 形状 4"/>
          <p:cNvSpPr/>
          <p:nvPr>
            <p:custDataLst>
              <p:tags r:id="rId4"/>
            </p:custDataLst>
          </p:nvPr>
        </p:nvSpPr>
        <p:spPr>
          <a:xfrm>
            <a:off x="1345883" y="663416"/>
            <a:ext cx="4488656" cy="3553778"/>
          </a:xfrm>
          <a:custGeom>
            <a:avLst/>
            <a:gdLst>
              <a:gd name="connsiteX0" fmla="*/ 1057789 w 5984880"/>
              <a:gd name="connsiteY0" fmla="*/ 1012371 h 5152207"/>
              <a:gd name="connsiteX1" fmla="*/ 1014246 w 5984880"/>
              <a:gd name="connsiteY1" fmla="*/ 925286 h 5152207"/>
              <a:gd name="connsiteX2" fmla="*/ 1286389 w 5984880"/>
              <a:gd name="connsiteY2" fmla="*/ 664028 h 5152207"/>
              <a:gd name="connsiteX3" fmla="*/ 1536761 w 5984880"/>
              <a:gd name="connsiteY3" fmla="*/ 696686 h 5152207"/>
              <a:gd name="connsiteX4" fmla="*/ 1972189 w 5984880"/>
              <a:gd name="connsiteY4" fmla="*/ 511628 h 5152207"/>
              <a:gd name="connsiteX5" fmla="*/ 2059275 w 5984880"/>
              <a:gd name="connsiteY5" fmla="*/ 424543 h 5152207"/>
              <a:gd name="connsiteX6" fmla="*/ 2168132 w 5984880"/>
              <a:gd name="connsiteY6" fmla="*/ 315686 h 5152207"/>
              <a:gd name="connsiteX7" fmla="*/ 2287875 w 5984880"/>
              <a:gd name="connsiteY7" fmla="*/ 21771 h 5152207"/>
              <a:gd name="connsiteX8" fmla="*/ 2494703 w 5984880"/>
              <a:gd name="connsiteY8" fmla="*/ 21771 h 5152207"/>
              <a:gd name="connsiteX9" fmla="*/ 4682732 w 5984880"/>
              <a:gd name="connsiteY9" fmla="*/ 87086 h 5152207"/>
              <a:gd name="connsiteX10" fmla="*/ 4878675 w 5984880"/>
              <a:gd name="connsiteY10" fmla="*/ 119743 h 5152207"/>
              <a:gd name="connsiteX11" fmla="*/ 5705989 w 5984880"/>
              <a:gd name="connsiteY11" fmla="*/ 1295400 h 5152207"/>
              <a:gd name="connsiteX12" fmla="*/ 5597132 w 5984880"/>
              <a:gd name="connsiteY12" fmla="*/ 1611086 h 5152207"/>
              <a:gd name="connsiteX13" fmla="*/ 5281446 w 5984880"/>
              <a:gd name="connsiteY13" fmla="*/ 2035628 h 5152207"/>
              <a:gd name="connsiteX14" fmla="*/ 5499161 w 5984880"/>
              <a:gd name="connsiteY14" fmla="*/ 2514600 h 5152207"/>
              <a:gd name="connsiteX15" fmla="*/ 5455618 w 5984880"/>
              <a:gd name="connsiteY15" fmla="*/ 2634343 h 5152207"/>
              <a:gd name="connsiteX16" fmla="*/ 5586246 w 5984880"/>
              <a:gd name="connsiteY16" fmla="*/ 2743200 h 5152207"/>
              <a:gd name="connsiteX17" fmla="*/ 5542703 w 5984880"/>
              <a:gd name="connsiteY17" fmla="*/ 2786743 h 5152207"/>
              <a:gd name="connsiteX18" fmla="*/ 5662446 w 5984880"/>
              <a:gd name="connsiteY18" fmla="*/ 3145971 h 5152207"/>
              <a:gd name="connsiteX19" fmla="*/ 5695103 w 5984880"/>
              <a:gd name="connsiteY19" fmla="*/ 3276600 h 5152207"/>
              <a:gd name="connsiteX20" fmla="*/ 5738646 w 5984880"/>
              <a:gd name="connsiteY20" fmla="*/ 3526971 h 5152207"/>
              <a:gd name="connsiteX21" fmla="*/ 5814846 w 5984880"/>
              <a:gd name="connsiteY21" fmla="*/ 3973286 h 5152207"/>
              <a:gd name="connsiteX22" fmla="*/ 5934589 w 5984880"/>
              <a:gd name="connsiteY22" fmla="*/ 4539343 h 5152207"/>
              <a:gd name="connsiteX23" fmla="*/ 4900446 w 5984880"/>
              <a:gd name="connsiteY23" fmla="*/ 5018314 h 5152207"/>
              <a:gd name="connsiteX24" fmla="*/ 4421475 w 5984880"/>
              <a:gd name="connsiteY24" fmla="*/ 5138057 h 5152207"/>
              <a:gd name="connsiteX25" fmla="*/ 4073132 w 5984880"/>
              <a:gd name="connsiteY25" fmla="*/ 5040086 h 5152207"/>
              <a:gd name="connsiteX26" fmla="*/ 3757446 w 5984880"/>
              <a:gd name="connsiteY26" fmla="*/ 5148943 h 5152207"/>
              <a:gd name="connsiteX27" fmla="*/ 3430875 w 5984880"/>
              <a:gd name="connsiteY27" fmla="*/ 5116286 h 5152207"/>
              <a:gd name="connsiteX28" fmla="*/ 3387332 w 5984880"/>
              <a:gd name="connsiteY28" fmla="*/ 5040086 h 5152207"/>
              <a:gd name="connsiteX29" fmla="*/ 2821275 w 5984880"/>
              <a:gd name="connsiteY29" fmla="*/ 5029200 h 5152207"/>
              <a:gd name="connsiteX30" fmla="*/ 2146361 w 5984880"/>
              <a:gd name="connsiteY30" fmla="*/ 4898571 h 5152207"/>
              <a:gd name="connsiteX31" fmla="*/ 1885103 w 5984880"/>
              <a:gd name="connsiteY31" fmla="*/ 4974771 h 5152207"/>
              <a:gd name="connsiteX32" fmla="*/ 1732703 w 5984880"/>
              <a:gd name="connsiteY32" fmla="*/ 4996543 h 5152207"/>
              <a:gd name="connsiteX33" fmla="*/ 1569418 w 5984880"/>
              <a:gd name="connsiteY33" fmla="*/ 4953000 h 5152207"/>
              <a:gd name="connsiteX34" fmla="*/ 1591189 w 5984880"/>
              <a:gd name="connsiteY34" fmla="*/ 4876800 h 5152207"/>
              <a:gd name="connsiteX35" fmla="*/ 1536761 w 5984880"/>
              <a:gd name="connsiteY35" fmla="*/ 4669971 h 5152207"/>
              <a:gd name="connsiteX36" fmla="*/ 1395246 w 5984880"/>
              <a:gd name="connsiteY36" fmla="*/ 4452257 h 5152207"/>
              <a:gd name="connsiteX37" fmla="*/ 1286389 w 5984880"/>
              <a:gd name="connsiteY37" fmla="*/ 4212771 h 5152207"/>
              <a:gd name="connsiteX38" fmla="*/ 1373475 w 5984880"/>
              <a:gd name="connsiteY38" fmla="*/ 4027714 h 5152207"/>
              <a:gd name="connsiteX39" fmla="*/ 1438789 w 5984880"/>
              <a:gd name="connsiteY39" fmla="*/ 3897086 h 5152207"/>
              <a:gd name="connsiteX40" fmla="*/ 1351703 w 5984880"/>
              <a:gd name="connsiteY40" fmla="*/ 3733800 h 5152207"/>
              <a:gd name="connsiteX41" fmla="*/ 1123103 w 5984880"/>
              <a:gd name="connsiteY41" fmla="*/ 3722914 h 5152207"/>
              <a:gd name="connsiteX42" fmla="*/ 1025132 w 5984880"/>
              <a:gd name="connsiteY42" fmla="*/ 3755571 h 5152207"/>
              <a:gd name="connsiteX43" fmla="*/ 622361 w 5984880"/>
              <a:gd name="connsiteY43" fmla="*/ 3516086 h 5152207"/>
              <a:gd name="connsiteX44" fmla="*/ 600589 w 5984880"/>
              <a:gd name="connsiteY44" fmla="*/ 3352800 h 5152207"/>
              <a:gd name="connsiteX45" fmla="*/ 524389 w 5984880"/>
              <a:gd name="connsiteY45" fmla="*/ 2721428 h 5152207"/>
              <a:gd name="connsiteX46" fmla="*/ 12761 w 5984880"/>
              <a:gd name="connsiteY46" fmla="*/ 2264228 h 5152207"/>
              <a:gd name="connsiteX47" fmla="*/ 197818 w 5984880"/>
              <a:gd name="connsiteY47" fmla="*/ 1665514 h 5152207"/>
              <a:gd name="connsiteX48" fmla="*/ 665903 w 5984880"/>
              <a:gd name="connsiteY48" fmla="*/ 1240971 h 5152207"/>
              <a:gd name="connsiteX49" fmla="*/ 1025132 w 5984880"/>
              <a:gd name="connsiteY49" fmla="*/ 957943 h 51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84880" h="5152207">
                <a:moveTo>
                  <a:pt x="1057789" y="1012371"/>
                </a:moveTo>
                <a:cubicBezTo>
                  <a:pt x="1016967" y="997857"/>
                  <a:pt x="976146" y="983343"/>
                  <a:pt x="1014246" y="925286"/>
                </a:cubicBezTo>
                <a:cubicBezTo>
                  <a:pt x="1052346" y="867229"/>
                  <a:pt x="1199303" y="702128"/>
                  <a:pt x="1286389" y="664028"/>
                </a:cubicBezTo>
                <a:cubicBezTo>
                  <a:pt x="1373475" y="625928"/>
                  <a:pt x="1422461" y="722086"/>
                  <a:pt x="1536761" y="696686"/>
                </a:cubicBezTo>
                <a:cubicBezTo>
                  <a:pt x="1651061" y="671286"/>
                  <a:pt x="1885103" y="556985"/>
                  <a:pt x="1972189" y="511628"/>
                </a:cubicBezTo>
                <a:cubicBezTo>
                  <a:pt x="2059275" y="466271"/>
                  <a:pt x="2059275" y="424543"/>
                  <a:pt x="2059275" y="424543"/>
                </a:cubicBezTo>
                <a:cubicBezTo>
                  <a:pt x="2091932" y="391886"/>
                  <a:pt x="2130032" y="382815"/>
                  <a:pt x="2168132" y="315686"/>
                </a:cubicBezTo>
                <a:cubicBezTo>
                  <a:pt x="2206232" y="248557"/>
                  <a:pt x="2233447" y="70757"/>
                  <a:pt x="2287875" y="21771"/>
                </a:cubicBezTo>
                <a:cubicBezTo>
                  <a:pt x="2342304" y="-27215"/>
                  <a:pt x="2494703" y="21771"/>
                  <a:pt x="2494703" y="21771"/>
                </a:cubicBezTo>
                <a:lnTo>
                  <a:pt x="4682732" y="87086"/>
                </a:lnTo>
                <a:cubicBezTo>
                  <a:pt x="5080061" y="103415"/>
                  <a:pt x="4708132" y="-81643"/>
                  <a:pt x="4878675" y="119743"/>
                </a:cubicBezTo>
                <a:cubicBezTo>
                  <a:pt x="5049218" y="321129"/>
                  <a:pt x="5586246" y="1046843"/>
                  <a:pt x="5705989" y="1295400"/>
                </a:cubicBezTo>
                <a:cubicBezTo>
                  <a:pt x="5825732" y="1543957"/>
                  <a:pt x="5667889" y="1487715"/>
                  <a:pt x="5597132" y="1611086"/>
                </a:cubicBezTo>
                <a:cubicBezTo>
                  <a:pt x="5526375" y="1734457"/>
                  <a:pt x="5297774" y="1885042"/>
                  <a:pt x="5281446" y="2035628"/>
                </a:cubicBezTo>
                <a:cubicBezTo>
                  <a:pt x="5265118" y="2186214"/>
                  <a:pt x="5470132" y="2414814"/>
                  <a:pt x="5499161" y="2514600"/>
                </a:cubicBezTo>
                <a:cubicBezTo>
                  <a:pt x="5528190" y="2614386"/>
                  <a:pt x="5441104" y="2596243"/>
                  <a:pt x="5455618" y="2634343"/>
                </a:cubicBezTo>
                <a:cubicBezTo>
                  <a:pt x="5470132" y="2672443"/>
                  <a:pt x="5571732" y="2717800"/>
                  <a:pt x="5586246" y="2743200"/>
                </a:cubicBezTo>
                <a:cubicBezTo>
                  <a:pt x="5600760" y="2768600"/>
                  <a:pt x="5530003" y="2719615"/>
                  <a:pt x="5542703" y="2786743"/>
                </a:cubicBezTo>
                <a:cubicBezTo>
                  <a:pt x="5555403" y="2853871"/>
                  <a:pt x="5637046" y="3064328"/>
                  <a:pt x="5662446" y="3145971"/>
                </a:cubicBezTo>
                <a:cubicBezTo>
                  <a:pt x="5687846" y="3227614"/>
                  <a:pt x="5682403" y="3213100"/>
                  <a:pt x="5695103" y="3276600"/>
                </a:cubicBezTo>
                <a:cubicBezTo>
                  <a:pt x="5707803" y="3340100"/>
                  <a:pt x="5718689" y="3410857"/>
                  <a:pt x="5738646" y="3526971"/>
                </a:cubicBezTo>
                <a:cubicBezTo>
                  <a:pt x="5758603" y="3643085"/>
                  <a:pt x="5782189" y="3804557"/>
                  <a:pt x="5814846" y="3973286"/>
                </a:cubicBezTo>
                <a:cubicBezTo>
                  <a:pt x="5847503" y="4142015"/>
                  <a:pt x="6086989" y="4365172"/>
                  <a:pt x="5934589" y="4539343"/>
                </a:cubicBezTo>
                <a:cubicBezTo>
                  <a:pt x="5782189" y="4713514"/>
                  <a:pt x="5152632" y="4918528"/>
                  <a:pt x="4900446" y="5018314"/>
                </a:cubicBezTo>
                <a:cubicBezTo>
                  <a:pt x="4648260" y="5118100"/>
                  <a:pt x="4559361" y="5134428"/>
                  <a:pt x="4421475" y="5138057"/>
                </a:cubicBezTo>
                <a:cubicBezTo>
                  <a:pt x="4283589" y="5141686"/>
                  <a:pt x="4183803" y="5038272"/>
                  <a:pt x="4073132" y="5040086"/>
                </a:cubicBezTo>
                <a:cubicBezTo>
                  <a:pt x="3962461" y="5041900"/>
                  <a:pt x="3864489" y="5136243"/>
                  <a:pt x="3757446" y="5148943"/>
                </a:cubicBezTo>
                <a:cubicBezTo>
                  <a:pt x="3650403" y="5161643"/>
                  <a:pt x="3492561" y="5134429"/>
                  <a:pt x="3430875" y="5116286"/>
                </a:cubicBezTo>
                <a:cubicBezTo>
                  <a:pt x="3369189" y="5098143"/>
                  <a:pt x="3488932" y="5054600"/>
                  <a:pt x="3387332" y="5040086"/>
                </a:cubicBezTo>
                <a:cubicBezTo>
                  <a:pt x="3285732" y="5025572"/>
                  <a:pt x="3028103" y="5052786"/>
                  <a:pt x="2821275" y="5029200"/>
                </a:cubicBezTo>
                <a:cubicBezTo>
                  <a:pt x="2614447" y="5005614"/>
                  <a:pt x="2302390" y="4907642"/>
                  <a:pt x="2146361" y="4898571"/>
                </a:cubicBezTo>
                <a:cubicBezTo>
                  <a:pt x="1990332" y="4889500"/>
                  <a:pt x="1954046" y="4958442"/>
                  <a:pt x="1885103" y="4974771"/>
                </a:cubicBezTo>
                <a:cubicBezTo>
                  <a:pt x="1816160" y="4991100"/>
                  <a:pt x="1785317" y="5000171"/>
                  <a:pt x="1732703" y="4996543"/>
                </a:cubicBezTo>
                <a:cubicBezTo>
                  <a:pt x="1680089" y="4992915"/>
                  <a:pt x="1593004" y="4972957"/>
                  <a:pt x="1569418" y="4953000"/>
                </a:cubicBezTo>
                <a:cubicBezTo>
                  <a:pt x="1545832" y="4933043"/>
                  <a:pt x="1596632" y="4923971"/>
                  <a:pt x="1591189" y="4876800"/>
                </a:cubicBezTo>
                <a:cubicBezTo>
                  <a:pt x="1585746" y="4829629"/>
                  <a:pt x="1569418" y="4740728"/>
                  <a:pt x="1536761" y="4669971"/>
                </a:cubicBezTo>
                <a:cubicBezTo>
                  <a:pt x="1504104" y="4599214"/>
                  <a:pt x="1436975" y="4528457"/>
                  <a:pt x="1395246" y="4452257"/>
                </a:cubicBezTo>
                <a:cubicBezTo>
                  <a:pt x="1353517" y="4376057"/>
                  <a:pt x="1290017" y="4283528"/>
                  <a:pt x="1286389" y="4212771"/>
                </a:cubicBezTo>
                <a:cubicBezTo>
                  <a:pt x="1282761" y="4142014"/>
                  <a:pt x="1348075" y="4080328"/>
                  <a:pt x="1373475" y="4027714"/>
                </a:cubicBezTo>
                <a:cubicBezTo>
                  <a:pt x="1398875" y="3975100"/>
                  <a:pt x="1442418" y="3946072"/>
                  <a:pt x="1438789" y="3897086"/>
                </a:cubicBezTo>
                <a:cubicBezTo>
                  <a:pt x="1435160" y="3848100"/>
                  <a:pt x="1404317" y="3762829"/>
                  <a:pt x="1351703" y="3733800"/>
                </a:cubicBezTo>
                <a:cubicBezTo>
                  <a:pt x="1299089" y="3704771"/>
                  <a:pt x="1177531" y="3719286"/>
                  <a:pt x="1123103" y="3722914"/>
                </a:cubicBezTo>
                <a:cubicBezTo>
                  <a:pt x="1068675" y="3726542"/>
                  <a:pt x="1108589" y="3790042"/>
                  <a:pt x="1025132" y="3755571"/>
                </a:cubicBezTo>
                <a:cubicBezTo>
                  <a:pt x="941675" y="3721100"/>
                  <a:pt x="693118" y="3583215"/>
                  <a:pt x="622361" y="3516086"/>
                </a:cubicBezTo>
                <a:cubicBezTo>
                  <a:pt x="551604" y="3448958"/>
                  <a:pt x="616918" y="3485243"/>
                  <a:pt x="600589" y="3352800"/>
                </a:cubicBezTo>
                <a:cubicBezTo>
                  <a:pt x="584260" y="3220357"/>
                  <a:pt x="622360" y="2902857"/>
                  <a:pt x="524389" y="2721428"/>
                </a:cubicBezTo>
                <a:cubicBezTo>
                  <a:pt x="426418" y="2539999"/>
                  <a:pt x="67189" y="2440214"/>
                  <a:pt x="12761" y="2264228"/>
                </a:cubicBezTo>
                <a:cubicBezTo>
                  <a:pt x="-41667" y="2088242"/>
                  <a:pt x="88961" y="1836057"/>
                  <a:pt x="197818" y="1665514"/>
                </a:cubicBezTo>
                <a:cubicBezTo>
                  <a:pt x="306675" y="1494971"/>
                  <a:pt x="528017" y="1358899"/>
                  <a:pt x="665903" y="1240971"/>
                </a:cubicBezTo>
                <a:cubicBezTo>
                  <a:pt x="803789" y="1123043"/>
                  <a:pt x="914460" y="1040493"/>
                  <a:pt x="1025132" y="957943"/>
                </a:cubicBezTo>
              </a:path>
            </a:pathLst>
          </a:custGeom>
          <a:noFill/>
          <a:ln w="762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文本框 17"/>
          <p:cNvSpPr txBox="1"/>
          <p:nvPr>
            <p:custDataLst>
              <p:tags r:id="rId5"/>
            </p:custDataLst>
          </p:nvPr>
        </p:nvSpPr>
        <p:spPr>
          <a:xfrm>
            <a:off x="3284077" y="1003030"/>
            <a:ext cx="1725449" cy="438581"/>
          </a:xfrm>
          <a:prstGeom prst="rect">
            <a:avLst/>
          </a:prstGeom>
          <a:solidFill>
            <a:srgbClr val="0070C0"/>
          </a:solidFill>
        </p:spPr>
        <p:txBody>
          <a:bodyPr wrap="square" lIns="68580" tIns="34290" rIns="68580" bIns="34290" rtlCol="0">
            <a:spAutoFit/>
          </a:bodyPr>
          <a:lstStyle/>
          <a:p>
            <a:r>
              <a:rPr lang="zh-CN" altLang="en-US" sz="2400" b="1" dirty="0">
                <a:solidFill>
                  <a:schemeClr val="bg1"/>
                </a:solidFill>
                <a:latin typeface="黑体" panose="02010609060101010101" charset="-122"/>
                <a:ea typeface="黑体" panose="02010609060101010101" charset="-122"/>
              </a:rPr>
              <a:t>居民常住区</a:t>
            </a:r>
            <a:endParaRPr lang="zh-CN" altLang="en-US" sz="2400" b="1" dirty="0">
              <a:solidFill>
                <a:schemeClr val="bg1"/>
              </a:solidFill>
              <a:latin typeface="黑体" panose="02010609060101010101" charset="-122"/>
              <a:ea typeface="黑体" panose="02010609060101010101" charset="-122"/>
            </a:endParaRPr>
          </a:p>
        </p:txBody>
      </p:sp>
      <p:sp>
        <p:nvSpPr>
          <p:cNvPr id="19" name="文本框 18"/>
          <p:cNvSpPr txBox="1"/>
          <p:nvPr>
            <p:custDataLst>
              <p:tags r:id="rId6"/>
            </p:custDataLst>
          </p:nvPr>
        </p:nvSpPr>
        <p:spPr>
          <a:xfrm>
            <a:off x="2754205" y="1944438"/>
            <a:ext cx="835826" cy="438581"/>
          </a:xfrm>
          <a:prstGeom prst="rect">
            <a:avLst/>
          </a:prstGeom>
          <a:solidFill>
            <a:srgbClr val="0070C0"/>
          </a:solidFill>
        </p:spPr>
        <p:txBody>
          <a:bodyPr wrap="square" lIns="68580" tIns="34290" rIns="68580" bIns="34290" rtlCol="0">
            <a:spAutoFit/>
          </a:bodyPr>
          <a:lstStyle/>
          <a:p>
            <a:r>
              <a:rPr lang="zh-CN" altLang="en-US" sz="2400" b="1" dirty="0">
                <a:solidFill>
                  <a:schemeClr val="bg1"/>
                </a:solidFill>
                <a:latin typeface="黑体" panose="02010609060101010101" charset="-122"/>
                <a:ea typeface="黑体" panose="02010609060101010101" charset="-122"/>
              </a:rPr>
              <a:t>市场</a:t>
            </a:r>
            <a:endParaRPr lang="zh-CN" altLang="en-US" sz="2400" b="1" dirty="0">
              <a:solidFill>
                <a:schemeClr val="bg1"/>
              </a:solidFill>
              <a:latin typeface="黑体" panose="02010609060101010101" charset="-122"/>
              <a:ea typeface="黑体" panose="02010609060101010101" charset="-122"/>
            </a:endParaRPr>
          </a:p>
        </p:txBody>
      </p:sp>
      <p:sp>
        <p:nvSpPr>
          <p:cNvPr id="10" name="文本框 9"/>
          <p:cNvSpPr txBox="1"/>
          <p:nvPr>
            <p:custDataLst>
              <p:tags r:id="rId7"/>
            </p:custDataLst>
          </p:nvPr>
        </p:nvSpPr>
        <p:spPr>
          <a:xfrm>
            <a:off x="3403255" y="2783564"/>
            <a:ext cx="1258553" cy="392415"/>
          </a:xfrm>
          <a:prstGeom prst="rect">
            <a:avLst/>
          </a:prstGeom>
          <a:solidFill>
            <a:srgbClr val="0070C0"/>
          </a:solidFill>
        </p:spPr>
        <p:txBody>
          <a:bodyPr wrap="square" lIns="68580" tIns="34290" rIns="68580" bIns="34290" rtlCol="0">
            <a:spAutoFit/>
          </a:bodyPr>
          <a:lstStyle/>
          <a:p>
            <a:r>
              <a:rPr lang="zh-CN" altLang="en-US" sz="2100" b="1" dirty="0">
                <a:solidFill>
                  <a:schemeClr val="bg1"/>
                </a:solidFill>
                <a:latin typeface="黑体" panose="02010609060101010101" charset="-122"/>
                <a:ea typeface="黑体" panose="02010609060101010101" charset="-122"/>
              </a:rPr>
              <a:t>雅典卫城</a:t>
            </a:r>
            <a:endParaRPr lang="zh-CN" altLang="en-US" sz="2100" b="1" dirty="0">
              <a:solidFill>
                <a:schemeClr val="bg1"/>
              </a:solidFill>
              <a:latin typeface="黑体" panose="02010609060101010101" charset="-122"/>
              <a:ea typeface="黑体" panose="02010609060101010101" charset="-122"/>
            </a:endParaRPr>
          </a:p>
        </p:txBody>
      </p:sp>
      <p:sp>
        <p:nvSpPr>
          <p:cNvPr id="14" name="文本框 13"/>
          <p:cNvSpPr txBox="1"/>
          <p:nvPr>
            <p:custDataLst>
              <p:tags r:id="rId8"/>
            </p:custDataLst>
          </p:nvPr>
        </p:nvSpPr>
        <p:spPr>
          <a:xfrm>
            <a:off x="2567430" y="2979772"/>
            <a:ext cx="835826" cy="438581"/>
          </a:xfrm>
          <a:prstGeom prst="rect">
            <a:avLst/>
          </a:prstGeom>
          <a:solidFill>
            <a:srgbClr val="0070C0"/>
          </a:solidFill>
        </p:spPr>
        <p:txBody>
          <a:bodyPr wrap="square" lIns="68580" tIns="34290" rIns="68580" bIns="34290" rtlCol="0">
            <a:spAutoFit/>
          </a:bodyPr>
          <a:lstStyle/>
          <a:p>
            <a:r>
              <a:rPr lang="zh-CN" altLang="en-US" sz="2400" b="1" dirty="0">
                <a:solidFill>
                  <a:schemeClr val="bg1"/>
                </a:solidFill>
                <a:latin typeface="黑体" panose="02010609060101010101" charset="-122"/>
                <a:ea typeface="黑体" panose="02010609060101010101" charset="-122"/>
              </a:rPr>
              <a:t>神庙</a:t>
            </a:r>
            <a:endParaRPr lang="zh-CN" altLang="en-US" sz="2400" b="1" dirty="0">
              <a:solidFill>
                <a:schemeClr val="bg1"/>
              </a:solidFill>
              <a:latin typeface="黑体" panose="02010609060101010101" charset="-122"/>
              <a:ea typeface="黑体" panose="02010609060101010101" charset="-122"/>
            </a:endParaRPr>
          </a:p>
        </p:txBody>
      </p:sp>
      <p:sp>
        <p:nvSpPr>
          <p:cNvPr id="13" name="文本框 12"/>
          <p:cNvSpPr txBox="1"/>
          <p:nvPr>
            <p:custDataLst>
              <p:tags r:id="rId9"/>
            </p:custDataLst>
          </p:nvPr>
        </p:nvSpPr>
        <p:spPr>
          <a:xfrm>
            <a:off x="4661808" y="2850264"/>
            <a:ext cx="835826" cy="438581"/>
          </a:xfrm>
          <a:prstGeom prst="rect">
            <a:avLst/>
          </a:prstGeom>
          <a:solidFill>
            <a:srgbClr val="0070C0"/>
          </a:solidFill>
        </p:spPr>
        <p:txBody>
          <a:bodyPr wrap="square" lIns="68580" tIns="34290" rIns="68580" bIns="34290" rtlCol="0">
            <a:spAutoFit/>
          </a:bodyPr>
          <a:lstStyle/>
          <a:p>
            <a:r>
              <a:rPr lang="zh-CN" altLang="en-US" sz="2400" b="1" dirty="0">
                <a:solidFill>
                  <a:schemeClr val="bg1"/>
                </a:solidFill>
                <a:latin typeface="黑体" panose="02010609060101010101" charset="-122"/>
                <a:ea typeface="黑体" panose="02010609060101010101" charset="-122"/>
              </a:rPr>
              <a:t>神庙</a:t>
            </a:r>
            <a:endParaRPr lang="zh-CN" altLang="en-US" sz="2400" b="1" dirty="0">
              <a:solidFill>
                <a:schemeClr val="bg1"/>
              </a:solidFill>
              <a:latin typeface="黑体" panose="02010609060101010101" charset="-122"/>
              <a:ea typeface="黑体" panose="02010609060101010101" charset="-122"/>
            </a:endParaRPr>
          </a:p>
        </p:txBody>
      </p:sp>
      <p:sp>
        <p:nvSpPr>
          <p:cNvPr id="15" name="文本框 14"/>
          <p:cNvSpPr txBox="1"/>
          <p:nvPr>
            <p:custDataLst>
              <p:tags r:id="rId10"/>
            </p:custDataLst>
          </p:nvPr>
        </p:nvSpPr>
        <p:spPr>
          <a:xfrm>
            <a:off x="3826096" y="3514370"/>
            <a:ext cx="835826" cy="438581"/>
          </a:xfrm>
          <a:prstGeom prst="rect">
            <a:avLst/>
          </a:prstGeom>
          <a:solidFill>
            <a:srgbClr val="0070C0"/>
          </a:solidFill>
        </p:spPr>
        <p:txBody>
          <a:bodyPr wrap="square" lIns="68580" tIns="34290" rIns="68580" bIns="34290" rtlCol="0">
            <a:spAutoFit/>
          </a:bodyPr>
          <a:lstStyle/>
          <a:p>
            <a:r>
              <a:rPr lang="zh-CN" altLang="en-US" sz="2400" b="1" dirty="0">
                <a:solidFill>
                  <a:schemeClr val="bg1"/>
                </a:solidFill>
                <a:latin typeface="黑体" panose="02010609060101010101" charset="-122"/>
                <a:ea typeface="黑体" panose="02010609060101010101" charset="-122"/>
              </a:rPr>
              <a:t>剧院</a:t>
            </a:r>
            <a:endParaRPr lang="zh-CN" altLang="en-US" sz="2400" b="1" dirty="0">
              <a:solidFill>
                <a:schemeClr val="bg1"/>
              </a:solidFill>
              <a:latin typeface="黑体" panose="02010609060101010101" charset="-122"/>
              <a:ea typeface="黑体" panose="02010609060101010101" charset="-122"/>
            </a:endParaRPr>
          </a:p>
        </p:txBody>
      </p:sp>
      <p:sp>
        <p:nvSpPr>
          <p:cNvPr id="3" name="文本框 2"/>
          <p:cNvSpPr txBox="1"/>
          <p:nvPr>
            <p:custDataLst>
              <p:tags r:id="rId11"/>
            </p:custDataLst>
          </p:nvPr>
        </p:nvSpPr>
        <p:spPr>
          <a:xfrm>
            <a:off x="3264784" y="4718262"/>
            <a:ext cx="2576667" cy="392415"/>
          </a:xfrm>
          <a:prstGeom prst="rect">
            <a:avLst/>
          </a:prstGeom>
          <a:noFill/>
        </p:spPr>
        <p:txBody>
          <a:bodyPr wrap="none" lIns="68580" tIns="34290" rIns="68580" bIns="34290" rtlCol="0">
            <a:spAutoFit/>
          </a:bodyPr>
          <a:lstStyle/>
          <a:p>
            <a:r>
              <a:rPr lang="zh-CN" altLang="en-US" sz="2100" b="1" dirty="0">
                <a:latin typeface="微软雅黑" panose="020B0503020204020204" pitchFamily="34" charset="-122"/>
                <a:ea typeface="微软雅黑" panose="020B0503020204020204" pitchFamily="34" charset="-122"/>
              </a:rPr>
              <a:t>雅典城市平面示意图</a:t>
            </a:r>
            <a:endParaRPr lang="zh-CN" altLang="en-US" sz="2100" b="1" dirty="0">
              <a:latin typeface="微软雅黑" panose="020B0503020204020204" pitchFamily="34" charset="-122"/>
              <a:ea typeface="微软雅黑" panose="020B0503020204020204" pitchFamily="34" charset="-122"/>
            </a:endParaRPr>
          </a:p>
        </p:txBody>
      </p:sp>
      <p:sp>
        <p:nvSpPr>
          <p:cNvPr id="7" name="文本框 6"/>
          <p:cNvSpPr txBox="1"/>
          <p:nvPr>
            <p:custDataLst>
              <p:tags r:id="rId12"/>
            </p:custDataLst>
          </p:nvPr>
        </p:nvSpPr>
        <p:spPr>
          <a:xfrm>
            <a:off x="70009" y="108585"/>
            <a:ext cx="5425203" cy="392415"/>
          </a:xfrm>
          <a:prstGeom prst="rect">
            <a:avLst/>
          </a:prstGeom>
          <a:noFill/>
        </p:spPr>
        <p:txBody>
          <a:bodyPr wrap="none" lIns="68580" tIns="34290" rIns="68580" bIns="34290" rtlCol="0">
            <a:spAutoFit/>
          </a:bodyPr>
          <a:lstStyle/>
          <a:p>
            <a:r>
              <a:rPr lang="en-US" altLang="zh-CN" sz="2100" b="1">
                <a:solidFill>
                  <a:schemeClr val="bg1"/>
                </a:solidFill>
                <a:latin typeface="黑体" panose="02010609060101010101" charset="-122"/>
                <a:ea typeface="黑体" panose="02010609060101010101" charset="-122"/>
                <a:cs typeface="黑体" panose="02010609060101010101" charset="-122"/>
              </a:rPr>
              <a:t>4.</a:t>
            </a:r>
            <a:r>
              <a:rPr lang="zh-CN" altLang="en-US" sz="2100" b="1">
                <a:solidFill>
                  <a:schemeClr val="bg1"/>
                </a:solidFill>
                <a:latin typeface="黑体" panose="02010609060101010101" charset="-122"/>
                <a:ea typeface="黑体" panose="02010609060101010101" charset="-122"/>
                <a:cs typeface="黑体" panose="02010609060101010101" charset="-122"/>
              </a:rPr>
              <a:t>西方古代城市的典型代表</a:t>
            </a:r>
            <a:r>
              <a:rPr lang="en-US" altLang="zh-CN" sz="2100" b="1">
                <a:solidFill>
                  <a:schemeClr val="bg1"/>
                </a:solidFill>
                <a:latin typeface="黑体" panose="02010609060101010101" charset="-122"/>
                <a:ea typeface="黑体" panose="02010609060101010101" charset="-122"/>
                <a:cs typeface="黑体" panose="02010609060101010101" charset="-122"/>
              </a:rPr>
              <a:t>---</a:t>
            </a:r>
            <a:r>
              <a:rPr lang="zh-CN" altLang="en-US" sz="2100" b="1">
                <a:solidFill>
                  <a:schemeClr val="bg1"/>
                </a:solidFill>
                <a:latin typeface="黑体" panose="02010609060101010101" charset="-122"/>
                <a:ea typeface="黑体" panose="02010609060101010101" charset="-122"/>
                <a:cs typeface="黑体" panose="02010609060101010101" charset="-122"/>
              </a:rPr>
              <a:t>古希腊雅典城</a:t>
            </a:r>
            <a:endParaRPr lang="zh-CN" altLang="en-US" sz="2100" b="1">
              <a:solidFill>
                <a:schemeClr val="bg1"/>
              </a:solidFill>
              <a:latin typeface="黑体" panose="02010609060101010101" charset="-122"/>
              <a:ea typeface="黑体" panose="02010609060101010101" charset="-122"/>
              <a:cs typeface="黑体" panose="02010609060101010101" charset="-122"/>
            </a:endParaRPr>
          </a:p>
        </p:txBody>
      </p:sp>
      <p:sp>
        <p:nvSpPr>
          <p:cNvPr id="34" name="文本框 33"/>
          <p:cNvSpPr txBox="1"/>
          <p:nvPr>
            <p:custDataLst>
              <p:tags r:id="rId13"/>
            </p:custDataLst>
          </p:nvPr>
        </p:nvSpPr>
        <p:spPr>
          <a:xfrm>
            <a:off x="6096953" y="1812608"/>
            <a:ext cx="1323499" cy="1037748"/>
          </a:xfrm>
          <a:prstGeom prst="wedgeRectCallout">
            <a:avLst>
              <a:gd name="adj1" fmla="val -192029"/>
              <a:gd name="adj2" fmla="val 53441"/>
            </a:avLst>
          </a:prstGeom>
          <a:gradFill>
            <a:gsLst>
              <a:gs pos="50000">
                <a:srgbClr val="F6EDE1"/>
              </a:gs>
              <a:gs pos="0">
                <a:srgbClr val="F9F3EB"/>
              </a:gs>
              <a:gs pos="100000">
                <a:srgbClr val="F3E6D7"/>
              </a:gs>
            </a:gsLst>
            <a:lin scaled="1"/>
          </a:gradFill>
          <a:ln w="57150">
            <a:solidFill>
              <a:schemeClr val="tx1"/>
            </a:solidFill>
          </a:ln>
        </p:spPr>
        <p:txBody>
          <a:bodyPr wrap="square" lIns="68580" tIns="34290" rIns="68580" bIns="34290" rtlCol="0" anchor="t">
            <a:spAutoFit/>
          </a:bodyPr>
          <a:lstStyle/>
          <a:p>
            <a:pPr algn="ctr"/>
            <a:r>
              <a:rPr lang="zh-CN" altLang="en-US" sz="2100" b="1" dirty="0">
                <a:latin typeface="微软雅黑" panose="020B0503020204020204" pitchFamily="34" charset="-122"/>
                <a:ea typeface="微软雅黑" panose="020B0503020204020204" pitchFamily="34" charset="-122"/>
              </a:rPr>
              <a:t>卫城：</a:t>
            </a:r>
            <a:endParaRPr lang="zh-CN" altLang="en-US" sz="2100" b="1" dirty="0">
              <a:latin typeface="微软雅黑" panose="020B0503020204020204" pitchFamily="34" charset="-122"/>
              <a:ea typeface="微软雅黑" panose="020B0503020204020204" pitchFamily="34" charset="-122"/>
            </a:endParaRPr>
          </a:p>
          <a:p>
            <a:pPr algn="ctr"/>
            <a:r>
              <a:rPr lang="zh-CN" altLang="en-US" sz="2100" b="1" dirty="0">
                <a:latin typeface="微软雅黑" panose="020B0503020204020204" pitchFamily="34" charset="-122"/>
                <a:ea typeface="微软雅黑" panose="020B0503020204020204" pitchFamily="34" charset="-122"/>
              </a:rPr>
              <a:t>位于山顶建有神庙</a:t>
            </a:r>
            <a:endParaRPr lang="zh-CN" altLang="en-US" sz="2100" b="1" dirty="0">
              <a:latin typeface="微软雅黑" panose="020B0503020204020204" pitchFamily="34" charset="-122"/>
              <a:ea typeface="微软雅黑" panose="020B0503020204020204" pitchFamily="34" charset="-122"/>
            </a:endParaRPr>
          </a:p>
        </p:txBody>
      </p:sp>
      <p:sp>
        <p:nvSpPr>
          <p:cNvPr id="8" name="文本框 7"/>
          <p:cNvSpPr txBox="1"/>
          <p:nvPr>
            <p:custDataLst>
              <p:tags r:id="rId14"/>
            </p:custDataLst>
          </p:nvPr>
        </p:nvSpPr>
        <p:spPr>
          <a:xfrm>
            <a:off x="6166009" y="3061811"/>
            <a:ext cx="1323499" cy="714851"/>
          </a:xfrm>
          <a:prstGeom prst="wedgeRectCallout">
            <a:avLst>
              <a:gd name="adj1" fmla="val -112324"/>
              <a:gd name="adj2" fmla="val 41805"/>
            </a:avLst>
          </a:prstGeom>
          <a:gradFill>
            <a:gsLst>
              <a:gs pos="50000">
                <a:srgbClr val="F6EDE1"/>
              </a:gs>
              <a:gs pos="0">
                <a:srgbClr val="F9F3EB"/>
              </a:gs>
              <a:gs pos="100000">
                <a:srgbClr val="F3E6D7"/>
              </a:gs>
            </a:gsLst>
            <a:lin scaled="1"/>
          </a:gradFill>
          <a:ln w="57150">
            <a:solidFill>
              <a:schemeClr val="tx1"/>
            </a:solidFill>
          </a:ln>
        </p:spPr>
        <p:txBody>
          <a:bodyPr wrap="square" lIns="68580" tIns="34290" rIns="68580" bIns="34290" rtlCol="0" anchor="t">
            <a:spAutoFit/>
          </a:bodyPr>
          <a:lstStyle/>
          <a:p>
            <a:pPr algn="ctr"/>
            <a:r>
              <a:rPr lang="zh-CN" altLang="en-US" sz="2100" b="1" dirty="0">
                <a:latin typeface="微软雅黑" panose="020B0503020204020204" pitchFamily="34" charset="-122"/>
                <a:ea typeface="微软雅黑" panose="020B0503020204020204" pitchFamily="34" charset="-122"/>
              </a:rPr>
              <a:t>体育盛会</a:t>
            </a:r>
            <a:endParaRPr lang="zh-CN" altLang="en-US" sz="2100" b="1" dirty="0">
              <a:latin typeface="微软雅黑" panose="020B0503020204020204" pitchFamily="34" charset="-122"/>
              <a:ea typeface="微软雅黑" panose="020B0503020204020204" pitchFamily="34" charset="-122"/>
            </a:endParaRPr>
          </a:p>
          <a:p>
            <a:pPr algn="ctr"/>
            <a:r>
              <a:rPr lang="zh-CN" altLang="en-US" sz="2100" b="1" dirty="0">
                <a:latin typeface="微软雅黑" panose="020B0503020204020204" pitchFamily="34" charset="-122"/>
                <a:ea typeface="微软雅黑" panose="020B0503020204020204" pitchFamily="34" charset="-122"/>
              </a:rPr>
              <a:t>奥运会</a:t>
            </a:r>
            <a:endParaRPr lang="zh-CN" altLang="en-US" sz="2100" b="1" dirty="0">
              <a:latin typeface="微软雅黑" panose="020B0503020204020204" pitchFamily="34" charset="-122"/>
              <a:ea typeface="微软雅黑" panose="020B0503020204020204" pitchFamily="34" charset="-122"/>
            </a:endParaRPr>
          </a:p>
        </p:txBody>
      </p:sp>
      <p:sp>
        <p:nvSpPr>
          <p:cNvPr id="20" name="矩形 19"/>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22" name="TextBox 21"/>
          <p:cNvSpPr txBox="1"/>
          <p:nvPr/>
        </p:nvSpPr>
        <p:spPr>
          <a:xfrm>
            <a:off x="181472" y="21315"/>
            <a:ext cx="5760640" cy="1154355"/>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一、变</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聚居地的演变</a:t>
            </a:r>
            <a:endParaRPr lang="en-US" altLang="zh-CN" sz="2800" b="1" dirty="0">
              <a:solidFill>
                <a:schemeClr val="bg1"/>
              </a:solidFill>
              <a:latin typeface="微软雅黑 Light" panose="020B0502040204020203" pitchFamily="34" charset="-122"/>
              <a:ea typeface="微软雅黑 Light" panose="020B0502040204020203" pitchFamily="34" charset="-122"/>
            </a:endParaRPr>
          </a:p>
          <a:p>
            <a:pPr>
              <a:lnSpc>
                <a:spcPct val="130000"/>
              </a:lnSpc>
            </a:pPr>
            <a:endParaRPr lang="zh-CN" altLang="en-US" sz="2800" b="1" dirty="0" smtClean="0">
              <a:solidFill>
                <a:schemeClr val="bg1"/>
              </a:solidFill>
              <a:latin typeface="Arial" panose="020B0604020202020204" pitchFamily="34" charset="0"/>
              <a:ea typeface="微软雅黑" panose="020B0503020204020204" pitchFamily="34" charset="-122"/>
            </a:endParaRPr>
          </a:p>
        </p:txBody>
      </p:sp>
    </p:spTree>
    <p:custDataLst>
      <p:tags r:id="rId15"/>
    </p:custData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8" grpId="0" bldLvl="0" animBg="1"/>
      <p:bldP spid="19" grpId="0" bldLvl="0" animBg="1"/>
      <p:bldP spid="10" grpId="0" bldLvl="0" animBg="1"/>
      <p:bldP spid="14" grpId="0" bldLvl="0" animBg="1"/>
      <p:bldP spid="13" grpId="0" bldLvl="0" animBg="1"/>
      <p:bldP spid="15" grpId="0" bldLvl="0" animBg="1"/>
      <p:bldP spid="34" grpId="0" bldLvl="0" animBg="1"/>
      <p:bldP spid="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7" name="TextBox 6"/>
          <p:cNvSpPr txBox="1"/>
          <p:nvPr/>
        </p:nvSpPr>
        <p:spPr>
          <a:xfrm>
            <a:off x="181472" y="21315"/>
            <a:ext cx="5760640" cy="1154355"/>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一、变</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聚居地的演变</a:t>
            </a:r>
            <a:endParaRPr lang="en-US" altLang="zh-CN" sz="2800" b="1" dirty="0">
              <a:solidFill>
                <a:schemeClr val="bg1"/>
              </a:solidFill>
              <a:latin typeface="微软雅黑 Light" panose="020B0502040204020203" pitchFamily="34" charset="-122"/>
              <a:ea typeface="微软雅黑 Light" panose="020B0502040204020203" pitchFamily="34" charset="-122"/>
            </a:endParaRPr>
          </a:p>
          <a:p>
            <a:pPr>
              <a:lnSpc>
                <a:spcPct val="130000"/>
              </a:lnSpc>
            </a:pPr>
            <a:endParaRPr lang="zh-CN" altLang="en-US" sz="2800" b="1" dirty="0" smtClean="0">
              <a:solidFill>
                <a:schemeClr val="bg1"/>
              </a:solidFill>
              <a:latin typeface="Arial" panose="020B0604020202020204" pitchFamily="34" charset="0"/>
              <a:ea typeface="微软雅黑" panose="020B0503020204020204" pitchFamily="34" charset="-122"/>
            </a:endParaRPr>
          </a:p>
        </p:txBody>
      </p:sp>
      <p:pic>
        <p:nvPicPr>
          <p:cNvPr id="44" name="图片 43"/>
          <p:cNvPicPr>
            <a:picLocks noChangeAspect="1"/>
          </p:cNvPicPr>
          <p:nvPr>
            <p:custDataLst>
              <p:tags r:id="rId1"/>
            </p:custDataLst>
          </p:nvPr>
        </p:nvPicPr>
        <p:blipFill rotWithShape="1">
          <a:blip r:embed="rId2">
            <a:extLst>
              <a:ext uri="{BEBA8EAE-BF5A-486C-A8C5-ECC9F3942E4B}">
                <a14:imgProps xmlns:a14="http://schemas.microsoft.com/office/drawing/2010/main">
                  <a14:imgLayer r:embed="rId3">
                    <a14:imgEffect>
                      <a14:brightnessContrast bright="21000" contrast="-24000"/>
                    </a14:imgEffect>
                    <a14:imgEffect>
                      <a14:sharpenSoften amount="31000"/>
                    </a14:imgEffect>
                  </a14:imgLayer>
                </a14:imgProps>
              </a:ext>
              <a:ext uri="{28A0092B-C50C-407E-A947-70E740481C1C}">
                <a14:useLocalDpi xmlns:a14="http://schemas.microsoft.com/office/drawing/2010/main" val="0"/>
              </a:ext>
            </a:extLst>
          </a:blip>
          <a:srcRect l="17221" t="15487" r="27778" b="41701"/>
          <a:stretch>
            <a:fillRect/>
          </a:stretch>
        </p:blipFill>
        <p:spPr>
          <a:xfrm rot="16200000">
            <a:off x="5132130" y="665324"/>
            <a:ext cx="3434528" cy="4122736"/>
          </a:xfrm>
          <a:prstGeom prst="rect">
            <a:avLst/>
          </a:prstGeom>
          <a:ln>
            <a:solidFill>
              <a:srgbClr val="FF0000"/>
            </a:solidFill>
          </a:ln>
        </p:spPr>
      </p:pic>
      <p:sp>
        <p:nvSpPr>
          <p:cNvPr id="3" name="矩形 2"/>
          <p:cNvSpPr/>
          <p:nvPr/>
        </p:nvSpPr>
        <p:spPr>
          <a:xfrm>
            <a:off x="5942112" y="4515966"/>
            <a:ext cx="2404214" cy="369332"/>
          </a:xfrm>
          <a:prstGeom prst="rect">
            <a:avLst/>
          </a:prstGeom>
        </p:spPr>
        <p:txBody>
          <a:bodyPr wrap="square">
            <a:spAutoFit/>
          </a:bodyPr>
          <a:lstStyle/>
          <a:p>
            <a:r>
              <a:rPr lang="zh-CN" altLang="en-US" sz="1800" b="1" dirty="0">
                <a:latin typeface="微软雅黑" panose="020B0503020204020204" pitchFamily="34" charset="-122"/>
                <a:ea typeface="微软雅黑" panose="020B0503020204020204" pitchFamily="34" charset="-122"/>
              </a:rPr>
              <a:t>雅典城市平面示意图</a:t>
            </a:r>
            <a:endParaRPr lang="zh-CN" altLang="en-US" sz="1800" b="1" dirty="0">
              <a:latin typeface="微软雅黑" panose="020B0503020204020204" pitchFamily="34" charset="-122"/>
              <a:ea typeface="微软雅黑" panose="020B0503020204020204" pitchFamily="34" charset="-122"/>
            </a:endParaRPr>
          </a:p>
        </p:txBody>
      </p:sp>
      <p:pic>
        <p:nvPicPr>
          <p:cNvPr id="45" name="图片 44"/>
          <p:cNvPicPr>
            <a:picLocks noChangeAspect="1"/>
          </p:cNvPicPr>
          <p:nvPr>
            <p:custDataLst>
              <p:tags r:id="rId4"/>
            </p:custDataLst>
          </p:nvPr>
        </p:nvPicPr>
        <p:blipFill rotWithShape="1">
          <a:blip r:embed="rId5"/>
          <a:srcRect b="6711"/>
          <a:stretch>
            <a:fillRect/>
          </a:stretch>
        </p:blipFill>
        <p:spPr>
          <a:xfrm>
            <a:off x="539552" y="1009428"/>
            <a:ext cx="3629660" cy="3434530"/>
          </a:xfrm>
          <a:prstGeom prst="rect">
            <a:avLst/>
          </a:prstGeom>
        </p:spPr>
      </p:pic>
      <p:sp>
        <p:nvSpPr>
          <p:cNvPr id="46" name="矩形 45"/>
          <p:cNvSpPr/>
          <p:nvPr/>
        </p:nvSpPr>
        <p:spPr>
          <a:xfrm>
            <a:off x="1223303" y="4515966"/>
            <a:ext cx="2492990" cy="369332"/>
          </a:xfrm>
          <a:prstGeom prst="rect">
            <a:avLst/>
          </a:prstGeom>
        </p:spPr>
        <p:txBody>
          <a:bodyPr wrap="none">
            <a:spAutoFit/>
          </a:bodyPr>
          <a:lstStyle/>
          <a:p>
            <a:r>
              <a:rPr lang="zh-CN" altLang="en-US" sz="1800" b="1" dirty="0" smtClean="0">
                <a:latin typeface="微软雅黑" panose="020B0503020204020204" pitchFamily="34" charset="-122"/>
                <a:ea typeface="微软雅黑" panose="020B0503020204020204" pitchFamily="34" charset="-122"/>
              </a:rPr>
              <a:t>汉代长安城平面示意图</a:t>
            </a:r>
            <a:endParaRPr lang="zh-CN" altLang="en-US" sz="18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a:spLocks noChangeArrowheads="1"/>
          </p:cNvSpPr>
          <p:nvPr>
            <p:custDataLst>
              <p:tags r:id="rId1"/>
            </p:custDataLst>
          </p:nvPr>
        </p:nvSpPr>
        <p:spPr bwMode="auto">
          <a:xfrm>
            <a:off x="179512" y="2643758"/>
            <a:ext cx="6768752" cy="13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172210">
              <a:lnSpc>
                <a:spcPct val="130000"/>
              </a:lnSpc>
              <a:defRPr/>
            </a:pPr>
            <a:endParaRPr lang="en-US" altLang="zh-CN" sz="5400" b="1" dirty="0">
              <a:solidFill>
                <a:srgbClr val="3D3F41"/>
              </a:solidFill>
              <a:latin typeface="微软雅黑" panose="020B0503020204020204" pitchFamily="34" charset="-122"/>
              <a:ea typeface="微软雅黑" panose="020B0503020204020204" pitchFamily="34" charset="-122"/>
            </a:endParaRPr>
          </a:p>
        </p:txBody>
      </p:sp>
      <p:sp>
        <p:nvSpPr>
          <p:cNvPr id="6" name="矩形 5"/>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7" name="TextBox 6"/>
          <p:cNvSpPr txBox="1"/>
          <p:nvPr/>
        </p:nvSpPr>
        <p:spPr>
          <a:xfrm>
            <a:off x="181472" y="21315"/>
            <a:ext cx="5760640" cy="1154355"/>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一、变</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聚居地的演变</a:t>
            </a:r>
            <a:endParaRPr lang="en-US" altLang="zh-CN" sz="2800" b="1" dirty="0">
              <a:solidFill>
                <a:schemeClr val="bg1"/>
              </a:solidFill>
              <a:latin typeface="微软雅黑 Light" panose="020B0502040204020203" pitchFamily="34" charset="-122"/>
              <a:ea typeface="微软雅黑 Light" panose="020B0502040204020203" pitchFamily="34" charset="-122"/>
            </a:endParaRPr>
          </a:p>
          <a:p>
            <a:pPr>
              <a:lnSpc>
                <a:spcPct val="130000"/>
              </a:lnSpc>
            </a:pPr>
            <a:endParaRPr lang="zh-CN" altLang="en-US" sz="2800" b="1" dirty="0" smtClean="0">
              <a:solidFill>
                <a:schemeClr val="bg1"/>
              </a:solidFill>
              <a:latin typeface="Arial" panose="020B0604020202020204" pitchFamily="34" charset="0"/>
              <a:ea typeface="微软雅黑" panose="020B0503020204020204" pitchFamily="34" charset="-122"/>
            </a:endParaRPr>
          </a:p>
        </p:txBody>
      </p:sp>
      <p:sp>
        <p:nvSpPr>
          <p:cNvPr id="2" name="矩形 1"/>
          <p:cNvSpPr/>
          <p:nvPr/>
        </p:nvSpPr>
        <p:spPr>
          <a:xfrm>
            <a:off x="359024" y="962777"/>
            <a:ext cx="8784976"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比较古代中西方城市布局的异同，分析</a:t>
            </a:r>
            <a:r>
              <a:rPr lang="zh-CN" altLang="en-US" sz="2400" b="1" dirty="0" smtClean="0">
                <a:latin typeface="微软雅黑" panose="020B0503020204020204" pitchFamily="34" charset="-122"/>
                <a:ea typeface="微软雅黑" panose="020B0503020204020204" pitchFamily="34" charset="-122"/>
              </a:rPr>
              <a:t>呈现</a:t>
            </a:r>
            <a:r>
              <a:rPr lang="zh-CN" altLang="en-US" sz="2400" b="1" dirty="0">
                <a:latin typeface="微软雅黑" panose="020B0503020204020204" pitchFamily="34" charset="-122"/>
                <a:ea typeface="微软雅黑" panose="020B0503020204020204" pitchFamily="34" charset="-122"/>
              </a:rPr>
              <a:t>不同布局的</a:t>
            </a:r>
            <a:r>
              <a:rPr lang="zh-CN" altLang="en-US" sz="2400" b="1" dirty="0" smtClean="0">
                <a:latin typeface="微软雅黑" panose="020B0503020204020204" pitchFamily="34" charset="-122"/>
                <a:ea typeface="微软雅黑" panose="020B0503020204020204" pitchFamily="34" charset="-122"/>
              </a:rPr>
              <a:t>原因。</a:t>
            </a:r>
            <a:endParaRPr lang="zh-CN" altLang="en-US" sz="2400" dirty="0">
              <a:latin typeface="微软雅黑" panose="020B0503020204020204" pitchFamily="34" charset="-122"/>
              <a:ea typeface="微软雅黑" panose="020B0503020204020204" pitchFamily="34" charset="-122"/>
            </a:endParaRPr>
          </a:p>
        </p:txBody>
      </p:sp>
      <p:sp>
        <p:nvSpPr>
          <p:cNvPr id="8" name="矩形 34"/>
          <p:cNvSpPr/>
          <p:nvPr>
            <p:custDataLst>
              <p:tags r:id="rId2"/>
            </p:custDataLst>
          </p:nvPr>
        </p:nvSpPr>
        <p:spPr>
          <a:xfrm>
            <a:off x="263397" y="1433476"/>
            <a:ext cx="8233404" cy="2308324"/>
          </a:xfrm>
          <a:prstGeom prst="rect">
            <a:avLst/>
          </a:prstGeom>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CN" altLang="en-US" sz="2400" b="1" dirty="0">
                <a:solidFill>
                  <a:srgbClr val="FF0000"/>
                </a:solidFill>
                <a:latin typeface="微软雅黑" panose="020B0503020204020204" pitchFamily="34" charset="-122"/>
                <a:ea typeface="微软雅黑" panose="020B0503020204020204" pitchFamily="34" charset="-122"/>
              </a:rPr>
              <a:t>相同点：</a:t>
            </a:r>
            <a:r>
              <a:rPr lang="zh-CN" altLang="en-US" sz="2400" b="1" dirty="0" smtClean="0">
                <a:latin typeface="微软雅黑" panose="020B0503020204020204" pitchFamily="34" charset="-122"/>
                <a:ea typeface="微软雅黑" panose="020B0503020204020204" pitchFamily="34" charset="-122"/>
              </a:rPr>
              <a:t>都有城墙，有军事防御功能；都是政治中心；</a:t>
            </a:r>
            <a:endParaRPr lang="en-US" altLang="zh-CN" sz="2400" b="1" dirty="0" smtClean="0">
              <a:latin typeface="微软雅黑" panose="020B0503020204020204" pitchFamily="34" charset="-122"/>
              <a:ea typeface="微软雅黑" panose="020B0503020204020204" pitchFamily="34" charset="-122"/>
            </a:endParaRPr>
          </a:p>
          <a:p>
            <a:pPr lvl="0"/>
            <a:r>
              <a:rPr lang="en-US" altLang="zh-CN" sz="2400" b="1" dirty="0">
                <a:latin typeface="微软雅黑" panose="020B0503020204020204" pitchFamily="34" charset="-122"/>
                <a:ea typeface="微软雅黑" panose="020B0503020204020204" pitchFamily="34" charset="-122"/>
              </a:rPr>
              <a:t> </a:t>
            </a:r>
            <a:r>
              <a:rPr lang="en-US" altLang="zh-CN" sz="2400" b="1" dirty="0" smtClean="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都有手工业和商业职能。</a:t>
            </a:r>
            <a:endParaRPr lang="zh-CN" altLang="en-US" sz="2400" b="1" dirty="0">
              <a:latin typeface="微软雅黑" panose="020B0503020204020204" pitchFamily="34" charset="-122"/>
              <a:ea typeface="微软雅黑" panose="020B0503020204020204" pitchFamily="34" charset="-122"/>
            </a:endParaRPr>
          </a:p>
          <a:p>
            <a:pPr lvl="0"/>
            <a:r>
              <a:rPr lang="zh-CN" altLang="en-US" sz="2400" b="1" dirty="0">
                <a:solidFill>
                  <a:srgbClr val="FF0000"/>
                </a:solidFill>
                <a:latin typeface="微软雅黑" panose="020B0503020204020204" pitchFamily="34" charset="-122"/>
                <a:ea typeface="微软雅黑" panose="020B0503020204020204" pitchFamily="34" charset="-122"/>
              </a:rPr>
              <a:t>不同点：</a:t>
            </a:r>
            <a:r>
              <a:rPr lang="zh-CN" altLang="en-US" sz="2400" b="1" dirty="0" smtClean="0">
                <a:latin typeface="微软雅黑" panose="020B0503020204020204" pitchFamily="34" charset="-122"/>
                <a:ea typeface="微软雅黑" panose="020B0503020204020204" pitchFamily="34" charset="-122"/>
              </a:rPr>
              <a:t>布局：</a:t>
            </a:r>
            <a:r>
              <a:rPr lang="zh-CN" altLang="en-US" sz="2400" b="1" dirty="0">
                <a:latin typeface="微软雅黑" panose="020B0503020204020204" pitchFamily="34" charset="-122"/>
                <a:ea typeface="微软雅黑" panose="020B0503020204020204" pitchFamily="34" charset="-122"/>
              </a:rPr>
              <a:t>古代中国城市整齐</a:t>
            </a:r>
            <a:r>
              <a:rPr lang="zh-CN" altLang="en-US" sz="2400" b="1" dirty="0" smtClean="0">
                <a:latin typeface="微软雅黑" panose="020B0503020204020204" pitchFamily="34" charset="-122"/>
                <a:ea typeface="微软雅黑" panose="020B0503020204020204" pitchFamily="34" charset="-122"/>
              </a:rPr>
              <a:t>对称，“择中立宫”；</a:t>
            </a:r>
            <a:endParaRPr lang="en-US" altLang="zh-CN" sz="2400" b="1" dirty="0" smtClean="0">
              <a:latin typeface="微软雅黑" panose="020B0503020204020204" pitchFamily="34" charset="-122"/>
              <a:ea typeface="微软雅黑" panose="020B0503020204020204" pitchFamily="34" charset="-122"/>
            </a:endParaRPr>
          </a:p>
          <a:p>
            <a:pPr lvl="0"/>
            <a:r>
              <a:rPr lang="zh-CN" altLang="en-US" sz="2400" b="1" dirty="0" smtClean="0">
                <a:latin typeface="微软雅黑" panose="020B0503020204020204" pitchFamily="34" charset="-122"/>
                <a:ea typeface="微软雅黑" panose="020B0503020204020204" pitchFamily="34" charset="-122"/>
              </a:rPr>
              <a:t>                        古希腊城市以公共广场为中心，相对随意；</a:t>
            </a:r>
            <a:endParaRPr lang="zh-CN" altLang="en-US" sz="2400" b="1" dirty="0">
              <a:latin typeface="微软雅黑" panose="020B0503020204020204" pitchFamily="34" charset="-122"/>
              <a:ea typeface="微软雅黑" panose="020B0503020204020204" pitchFamily="34" charset="-122"/>
            </a:endParaRPr>
          </a:p>
          <a:p>
            <a:pPr lvl="0"/>
            <a:r>
              <a:rPr lang="zh-CN" altLang="en-US" sz="2400" b="1" dirty="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       功能：</a:t>
            </a:r>
            <a:r>
              <a:rPr lang="zh-CN" altLang="en-US" sz="2400" b="1" dirty="0">
                <a:latin typeface="微软雅黑" panose="020B0503020204020204" pitchFamily="34" charset="-122"/>
                <a:ea typeface="微软雅黑" panose="020B0503020204020204" pitchFamily="34" charset="-122"/>
              </a:rPr>
              <a:t>古代中国城市政治功能更突出；</a:t>
            </a:r>
            <a:endParaRPr lang="zh-CN" altLang="en-US" sz="2400" b="1" dirty="0">
              <a:latin typeface="微软雅黑" panose="020B0503020204020204" pitchFamily="34" charset="-122"/>
              <a:ea typeface="微软雅黑" panose="020B0503020204020204" pitchFamily="34" charset="-122"/>
            </a:endParaRPr>
          </a:p>
          <a:p>
            <a:pPr lvl="0"/>
            <a:r>
              <a:rPr lang="zh-CN" altLang="en-US" sz="2400" b="1" dirty="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          古希腊城市工商业</a:t>
            </a:r>
            <a:r>
              <a:rPr lang="zh-CN" altLang="en-US" sz="2400" b="1" dirty="0">
                <a:latin typeface="微软雅黑" panose="020B0503020204020204" pitchFamily="34" charset="-122"/>
                <a:ea typeface="微软雅黑" panose="020B0503020204020204" pitchFamily="34" charset="-122"/>
              </a:rPr>
              <a:t>和生活、娱乐功能更突出</a:t>
            </a:r>
            <a:endParaRPr lang="zh-CN" altLang="en-US" sz="2400" b="1" dirty="0">
              <a:latin typeface="微软雅黑" panose="020B0503020204020204" pitchFamily="34" charset="-122"/>
              <a:ea typeface="微软雅黑" panose="020B0503020204020204" pitchFamily="34" charset="-122"/>
            </a:endParaRPr>
          </a:p>
        </p:txBody>
      </p:sp>
      <p:sp>
        <p:nvSpPr>
          <p:cNvPr id="9" name="文本框 11"/>
          <p:cNvSpPr txBox="1"/>
          <p:nvPr>
            <p:custDataLst>
              <p:tags r:id="rId3"/>
            </p:custDataLst>
          </p:nvPr>
        </p:nvSpPr>
        <p:spPr>
          <a:xfrm>
            <a:off x="360984" y="3875894"/>
            <a:ext cx="818065" cy="460375"/>
          </a:xfrm>
          <a:prstGeom prst="rect">
            <a:avLst/>
          </a:prstGeom>
          <a:noFill/>
        </p:spPr>
        <p:txBody>
          <a:bodyPr wrap="square" rtlCol="0" anchor="t">
            <a:spAutoFit/>
          </a:bodyPr>
          <a:lstStyle/>
          <a:p>
            <a:r>
              <a:rPr lang="zh-CN" altLang="en-US" sz="2400" b="1" dirty="0">
                <a:solidFill>
                  <a:srgbClr val="FF0000"/>
                </a:solidFill>
                <a:latin typeface="微软雅黑" panose="020B0503020204020204" pitchFamily="34" charset="-122"/>
                <a:ea typeface="微软雅黑" panose="020B0503020204020204" pitchFamily="34" charset="-122"/>
                <a:sym typeface="+mn-ea"/>
              </a:rPr>
              <a:t>原因：</a:t>
            </a:r>
            <a:endParaRPr lang="zh-CN" altLang="en-US" sz="2400" b="1" dirty="0">
              <a:solidFill>
                <a:srgbClr val="FF0000"/>
              </a:solidFill>
              <a:latin typeface="微软雅黑" panose="020B0503020204020204" pitchFamily="34" charset="-122"/>
              <a:ea typeface="微软雅黑" panose="020B0503020204020204" pitchFamily="34" charset="-122"/>
              <a:sym typeface="+mn-ea"/>
            </a:endParaRPr>
          </a:p>
        </p:txBody>
      </p:sp>
      <p:sp>
        <p:nvSpPr>
          <p:cNvPr id="10" name="文本框 12"/>
          <p:cNvSpPr txBox="1"/>
          <p:nvPr>
            <p:custDataLst>
              <p:tags r:id="rId4"/>
            </p:custDataLst>
          </p:nvPr>
        </p:nvSpPr>
        <p:spPr>
          <a:xfrm>
            <a:off x="1403648" y="3867894"/>
            <a:ext cx="7093152" cy="830997"/>
          </a:xfrm>
          <a:prstGeom prst="rect">
            <a:avLst/>
          </a:prstGeom>
          <a:noFill/>
        </p:spPr>
        <p:txBody>
          <a:bodyPr wrap="square" rtlCol="0" anchor="t">
            <a:spAutoFit/>
          </a:bodyPr>
          <a:lstStyle/>
          <a:p>
            <a:pPr fontAlgn="auto">
              <a:lnSpc>
                <a:spcPct val="100000"/>
              </a:lnSpc>
            </a:pPr>
            <a:r>
              <a:rPr lang="zh-CN" altLang="en-US" sz="2400" b="1" dirty="0">
                <a:solidFill>
                  <a:schemeClr val="tx1"/>
                </a:solidFill>
                <a:latin typeface="微软雅黑" panose="020B0503020204020204" pitchFamily="34" charset="-122"/>
                <a:ea typeface="微软雅黑" panose="020B0503020204020204" pitchFamily="34" charset="-122"/>
                <a:sym typeface="+mn-ea"/>
              </a:rPr>
              <a:t>古代中国：专制主义中央集权</a:t>
            </a:r>
            <a:r>
              <a:rPr lang="zh-CN" altLang="en-US" sz="2400" b="1" dirty="0" smtClean="0">
                <a:solidFill>
                  <a:schemeClr val="tx1"/>
                </a:solidFill>
                <a:latin typeface="微软雅黑" panose="020B0503020204020204" pitchFamily="34" charset="-122"/>
                <a:ea typeface="微软雅黑" panose="020B0503020204020204" pitchFamily="34" charset="-122"/>
                <a:sym typeface="+mn-ea"/>
              </a:rPr>
              <a:t>制度</a:t>
            </a:r>
            <a:endParaRPr lang="en-US" altLang="zh-CN" sz="2400" b="1" dirty="0">
              <a:solidFill>
                <a:schemeClr val="tx1"/>
              </a:solidFill>
              <a:latin typeface="微软雅黑" panose="020B0503020204020204" pitchFamily="34" charset="-122"/>
              <a:ea typeface="微软雅黑" panose="020B0503020204020204" pitchFamily="34" charset="-122"/>
            </a:endParaRPr>
          </a:p>
          <a:p>
            <a:pPr fontAlgn="auto">
              <a:lnSpc>
                <a:spcPct val="100000"/>
              </a:lnSpc>
            </a:pPr>
            <a:r>
              <a:rPr lang="zh-CN" altLang="en-US" sz="2400" b="1" dirty="0" smtClean="0">
                <a:latin typeface="微软雅黑" panose="020B0503020204020204" pitchFamily="34" charset="-122"/>
                <a:ea typeface="微软雅黑" panose="020B0503020204020204" pitchFamily="34" charset="-122"/>
                <a:sym typeface="+mn-ea"/>
              </a:rPr>
              <a:t>古希腊城市</a:t>
            </a:r>
            <a:r>
              <a:rPr lang="zh-CN" altLang="en-US" sz="2400" b="1" dirty="0" smtClean="0">
                <a:solidFill>
                  <a:schemeClr val="tx1"/>
                </a:solidFill>
                <a:latin typeface="微软雅黑" panose="020B0503020204020204" pitchFamily="34" charset="-122"/>
                <a:ea typeface="微软雅黑" panose="020B0503020204020204" pitchFamily="34" charset="-122"/>
                <a:sym typeface="+mn-ea"/>
              </a:rPr>
              <a:t>：</a:t>
            </a:r>
            <a:r>
              <a:rPr lang="zh-CN" altLang="en-US" sz="2400" b="1" dirty="0">
                <a:solidFill>
                  <a:schemeClr val="tx1"/>
                </a:solidFill>
                <a:latin typeface="微软雅黑" panose="020B0503020204020204" pitchFamily="34" charset="-122"/>
                <a:ea typeface="微软雅黑" panose="020B0503020204020204" pitchFamily="34" charset="-122"/>
                <a:sym typeface="+mn-ea"/>
              </a:rPr>
              <a:t>民主政治、工商业发达</a:t>
            </a:r>
            <a:endParaRPr lang="zh-CN" altLang="en-US" sz="2400" b="1"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34" y="0"/>
            <a:ext cx="9144000" cy="10462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3" name="TextBox 2"/>
          <p:cNvSpPr txBox="1"/>
          <p:nvPr/>
        </p:nvSpPr>
        <p:spPr>
          <a:xfrm>
            <a:off x="251520" y="195486"/>
            <a:ext cx="3024336" cy="597215"/>
          </a:xfrm>
          <a:prstGeom prst="rect">
            <a:avLst/>
          </a:prstGeom>
          <a:noFill/>
        </p:spPr>
        <p:txBody>
          <a:bodyPr wrap="square" rtlCol="0">
            <a:spAutoFit/>
          </a:bodyPr>
          <a:lstStyle/>
          <a:p>
            <a:pPr>
              <a:lnSpc>
                <a:spcPct val="130000"/>
              </a:lnSpc>
            </a:pPr>
            <a:r>
              <a:rPr lang="zh-CN" altLang="en-US" sz="2800" b="1" dirty="0" smtClean="0">
                <a:solidFill>
                  <a:schemeClr val="bg1"/>
                </a:solidFill>
                <a:latin typeface="Arial" panose="020B0604020202020204" pitchFamily="34" charset="0"/>
                <a:ea typeface="微软雅黑" panose="020B0503020204020204" pitchFamily="34" charset="-122"/>
              </a:rPr>
              <a:t>备课依据</a:t>
            </a:r>
            <a:endParaRPr lang="zh-CN" altLang="en-US" sz="2800" b="1" dirty="0" smtClean="0">
              <a:solidFill>
                <a:schemeClr val="bg1"/>
              </a:solidFill>
              <a:latin typeface="Arial" panose="020B0604020202020204" pitchFamily="34" charset="0"/>
              <a:ea typeface="微软雅黑" panose="020B0503020204020204" pitchFamily="34" charset="-122"/>
            </a:endParaRPr>
          </a:p>
        </p:txBody>
      </p:sp>
      <p:pic>
        <p:nvPicPr>
          <p:cNvPr id="1026" name="Picture 2" descr="https://gimg2.baidu.com/image_search/src=http%3A%2F%2Fnimg.ws.126.net%2F%3Furl%3Dhttp%253A%252F%252Fdingyue.ws.126.net%252F2021%252F0618%252F903cebddj00quvxek000xc000rs00fnc.jpg%26thumbnail%3D650x2147483647%26quality%3D80%26type%3Djpg&amp;refer=http%3A%2F%2Fnimg.ws.126.net&amp;app=2002&amp;size=f9999,10000&amp;q=a80&amp;n=0&amp;g=0n&amp;fmt=jpeg?sec=1640919345&amp;t=bf8cfe300da6200247fd278134f244b3"/>
          <p:cNvPicPr>
            <a:picLocks noChangeAspect="1" noChangeArrowheads="1"/>
          </p:cNvPicPr>
          <p:nvPr/>
        </p:nvPicPr>
        <p:blipFill rotWithShape="1">
          <a:blip r:embed="rId1">
            <a:extLst>
              <a:ext uri="{28A0092B-C50C-407E-A947-70E740481C1C}">
                <a14:useLocalDpi xmlns:a14="http://schemas.microsoft.com/office/drawing/2010/main" val="0"/>
              </a:ext>
            </a:extLst>
          </a:blip>
          <a:srcRect l="51275" t="7476" r="12465" b="10893"/>
          <a:stretch>
            <a:fillRect/>
          </a:stretch>
        </p:blipFill>
        <p:spPr bwMode="auto">
          <a:xfrm>
            <a:off x="648916" y="1309871"/>
            <a:ext cx="2229296" cy="352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gimg2.baidu.com/image_search/src=http%3A%2F%2Fp6.itc.cn%2Fimages01%2F20210106%2F804a93ba7a0e4a3cb979885850344c0f.jpeg&amp;refer=http%3A%2F%2Fp6.itc.cn&amp;app=2002&amp;size=f9999,10000&amp;q=a80&amp;n=0&amp;g=0n&amp;fmt=jpeg?sec=1640919424&amp;t=35a0a339fd94514f30286368d2f796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9325" y="1327066"/>
            <a:ext cx="2160240" cy="3528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15.baidu.com/it/u=2030223687,2622300371&amp;fm=224&amp;app=112&amp;f=JPEG?w=500&amp;h=500"/>
          <p:cNvPicPr>
            <a:picLocks noChangeAspect="1" noChangeArrowheads="1"/>
          </p:cNvPicPr>
          <p:nvPr/>
        </p:nvPicPr>
        <p:blipFill rotWithShape="1">
          <a:blip r:embed="rId3">
            <a:extLst>
              <a:ext uri="{28A0092B-C50C-407E-A947-70E740481C1C}">
                <a14:useLocalDpi xmlns:a14="http://schemas.microsoft.com/office/drawing/2010/main" val="0"/>
              </a:ext>
            </a:extLst>
          </a:blip>
          <a:srcRect r="33656" b="15422"/>
          <a:stretch>
            <a:fillRect/>
          </a:stretch>
        </p:blipFill>
        <p:spPr bwMode="auto">
          <a:xfrm>
            <a:off x="5792621" y="1343682"/>
            <a:ext cx="2456585" cy="352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a:spLocks noChangeArrowheads="1"/>
          </p:cNvSpPr>
          <p:nvPr>
            <p:custDataLst>
              <p:tags r:id="rId1"/>
            </p:custDataLst>
          </p:nvPr>
        </p:nvSpPr>
        <p:spPr bwMode="auto">
          <a:xfrm>
            <a:off x="179512" y="2643758"/>
            <a:ext cx="6768752" cy="13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172210">
              <a:lnSpc>
                <a:spcPct val="130000"/>
              </a:lnSpc>
              <a:defRPr/>
            </a:pPr>
            <a:endParaRPr lang="en-US" altLang="zh-CN" sz="5400" b="1" dirty="0">
              <a:solidFill>
                <a:srgbClr val="3D3F41"/>
              </a:solidFill>
              <a:latin typeface="微软雅黑 Light" panose="020B0502040204020203" pitchFamily="34" charset="-122"/>
              <a:ea typeface="微软雅黑 Light" panose="020B0502040204020203" pitchFamily="34" charset="-122"/>
            </a:endParaRPr>
          </a:p>
        </p:txBody>
      </p:sp>
      <p:sp>
        <p:nvSpPr>
          <p:cNvPr id="6" name="矩形 5"/>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7" name="TextBox 6"/>
          <p:cNvSpPr txBox="1"/>
          <p:nvPr/>
        </p:nvSpPr>
        <p:spPr>
          <a:xfrm>
            <a:off x="181472" y="21315"/>
            <a:ext cx="5760640" cy="1154355"/>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一、变</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聚居地的演变</a:t>
            </a:r>
            <a:endParaRPr lang="en-US" altLang="zh-CN" sz="2800" b="1" dirty="0">
              <a:solidFill>
                <a:schemeClr val="bg1"/>
              </a:solidFill>
              <a:latin typeface="微软雅黑 Light" panose="020B0502040204020203" pitchFamily="34" charset="-122"/>
              <a:ea typeface="微软雅黑 Light" panose="020B0502040204020203" pitchFamily="34" charset="-122"/>
            </a:endParaRPr>
          </a:p>
          <a:p>
            <a:pPr>
              <a:lnSpc>
                <a:spcPct val="130000"/>
              </a:lnSpc>
            </a:pPr>
            <a:endParaRPr lang="zh-CN" altLang="en-US" sz="2800" b="1" dirty="0" smtClean="0">
              <a:solidFill>
                <a:schemeClr val="bg1"/>
              </a:solidFill>
              <a:latin typeface="Arial" panose="020B0604020202020204" pitchFamily="34" charset="0"/>
              <a:ea typeface="微软雅黑" panose="020B0503020204020204" pitchFamily="34" charset="-122"/>
            </a:endParaRPr>
          </a:p>
        </p:txBody>
      </p:sp>
      <p:sp>
        <p:nvSpPr>
          <p:cNvPr id="5" name="文本框 2"/>
          <p:cNvSpPr txBox="1"/>
          <p:nvPr>
            <p:custDataLst>
              <p:tags r:id="rId2"/>
            </p:custDataLst>
          </p:nvPr>
        </p:nvSpPr>
        <p:spPr>
          <a:xfrm>
            <a:off x="431539" y="1491630"/>
            <a:ext cx="7956885" cy="3416320"/>
          </a:xfrm>
          <a:prstGeom prst="rect">
            <a:avLst/>
          </a:prstGeom>
          <a:noFill/>
        </p:spPr>
        <p:txBody>
          <a:bodyPr wrap="square" rtlCol="0">
            <a:spAutoFit/>
          </a:bodyPr>
          <a:lstStyle/>
          <a:p>
            <a:pPr fontAlgn="auto">
              <a:lnSpc>
                <a:spcPct val="100000"/>
              </a:lnSpc>
            </a:pPr>
            <a:r>
              <a:rPr lang="zh-CN" altLang="en-US" sz="2400" b="1" dirty="0" smtClean="0">
                <a:latin typeface="微软雅黑" panose="020B0503020204020204" pitchFamily="34" charset="-122"/>
                <a:ea typeface="微软雅黑" panose="020B0503020204020204" pitchFamily="34" charset="-122"/>
              </a:rPr>
              <a:t>城市</a:t>
            </a:r>
            <a:r>
              <a:rPr lang="zh-CN" altLang="en-US" sz="2400" b="1" dirty="0">
                <a:latin typeface="微软雅黑" panose="020B0503020204020204" pitchFamily="34" charset="-122"/>
                <a:ea typeface="微软雅黑" panose="020B0503020204020204" pitchFamily="34" charset="-122"/>
              </a:rPr>
              <a:t>的产生与政治密切相关，一般都有城墙，</a:t>
            </a:r>
            <a:r>
              <a:rPr lang="zh-CN" altLang="en-US" sz="2400" b="1" dirty="0">
                <a:solidFill>
                  <a:srgbClr val="FF0000"/>
                </a:solidFill>
                <a:latin typeface="微软雅黑" panose="020B0503020204020204" pitchFamily="34" charset="-122"/>
                <a:ea typeface="微软雅黑" panose="020B0503020204020204" pitchFamily="34" charset="-122"/>
              </a:rPr>
              <a:t>对政治局势的稳定起到了重要作用；</a:t>
            </a:r>
            <a:endParaRPr lang="zh-CN" altLang="en-US" sz="2400" b="1" dirty="0">
              <a:solidFill>
                <a:srgbClr val="FF0000"/>
              </a:solidFill>
              <a:latin typeface="微软雅黑" panose="020B0503020204020204" pitchFamily="34" charset="-122"/>
              <a:ea typeface="微软雅黑" panose="020B0503020204020204" pitchFamily="34" charset="-122"/>
            </a:endParaRPr>
          </a:p>
          <a:p>
            <a:pPr fontAlgn="auto">
              <a:lnSpc>
                <a:spcPct val="100000"/>
              </a:lnSpc>
            </a:pPr>
            <a:r>
              <a:rPr lang="zh-CN" altLang="en-US" sz="2400" b="1" dirty="0" smtClean="0">
                <a:latin typeface="微软雅黑" panose="020B0503020204020204" pitchFamily="34" charset="-122"/>
                <a:ea typeface="微软雅黑" panose="020B0503020204020204" pitchFamily="34" charset="-122"/>
              </a:rPr>
              <a:t>城市</a:t>
            </a:r>
            <a:r>
              <a:rPr lang="zh-CN" altLang="en-US" sz="2400" b="1" dirty="0">
                <a:latin typeface="微软雅黑" panose="020B0503020204020204" pitchFamily="34" charset="-122"/>
                <a:ea typeface="微软雅黑" panose="020B0503020204020204" pitchFamily="34" charset="-122"/>
              </a:rPr>
              <a:t>的产生，</a:t>
            </a:r>
            <a:r>
              <a:rPr lang="zh-CN" altLang="en-US" sz="2400" b="1" dirty="0" smtClean="0">
                <a:latin typeface="微软雅黑" panose="020B0503020204020204" pitchFamily="34" charset="-122"/>
                <a:ea typeface="微软雅黑" panose="020B0503020204020204" pitchFamily="34" charset="-122"/>
              </a:rPr>
              <a:t>使人口</a:t>
            </a:r>
            <a:r>
              <a:rPr lang="zh-CN" altLang="en-US" sz="2400" b="1" dirty="0">
                <a:latin typeface="微软雅黑" panose="020B0503020204020204" pitchFamily="34" charset="-122"/>
                <a:ea typeface="微软雅黑" panose="020B0503020204020204" pitchFamily="34" charset="-122"/>
              </a:rPr>
              <a:t>、手工业生产、商品交换以及财富集中，</a:t>
            </a:r>
            <a:r>
              <a:rPr lang="zh-CN" altLang="en-US" sz="2400" b="1" dirty="0">
                <a:solidFill>
                  <a:srgbClr val="FF0000"/>
                </a:solidFill>
                <a:latin typeface="微软雅黑" panose="020B0503020204020204" pitchFamily="34" charset="-122"/>
                <a:ea typeface="微软雅黑" panose="020B0503020204020204" pitchFamily="34" charset="-122"/>
              </a:rPr>
              <a:t>促进了工商业的发展；</a:t>
            </a:r>
            <a:endParaRPr lang="zh-CN" altLang="en-US" sz="2400" b="1" dirty="0">
              <a:solidFill>
                <a:srgbClr val="FF0000"/>
              </a:solidFill>
              <a:latin typeface="微软雅黑" panose="020B0503020204020204" pitchFamily="34" charset="-122"/>
              <a:ea typeface="微软雅黑" panose="020B0503020204020204" pitchFamily="34" charset="-122"/>
            </a:endParaRPr>
          </a:p>
          <a:p>
            <a:pPr fontAlgn="auto">
              <a:lnSpc>
                <a:spcPct val="100000"/>
              </a:lnSpc>
            </a:pPr>
            <a:r>
              <a:rPr lang="zh-CN" altLang="en-US" sz="2400" b="1" dirty="0" smtClean="0">
                <a:latin typeface="微软雅黑" panose="020B0503020204020204" pitchFamily="34" charset="-122"/>
                <a:ea typeface="微软雅黑" panose="020B0503020204020204" pitchFamily="34" charset="-122"/>
              </a:rPr>
              <a:t>城市</a:t>
            </a:r>
            <a:r>
              <a:rPr lang="zh-CN" altLang="en-US" sz="2400" b="1" dirty="0">
                <a:latin typeface="微软雅黑" panose="020B0503020204020204" pitchFamily="34" charset="-122"/>
                <a:ea typeface="微软雅黑" panose="020B0503020204020204" pitchFamily="34" charset="-122"/>
              </a:rPr>
              <a:t>的防御性设施、水利工程、道路等设施的修建，</a:t>
            </a:r>
            <a:r>
              <a:rPr lang="zh-CN" altLang="en-US" sz="2400" b="1" dirty="0">
                <a:solidFill>
                  <a:srgbClr val="FF0000"/>
                </a:solidFill>
                <a:latin typeface="微软雅黑" panose="020B0503020204020204" pitchFamily="34" charset="-122"/>
                <a:ea typeface="微软雅黑" panose="020B0503020204020204" pitchFamily="34" charset="-122"/>
                <a:sym typeface="+mn-ea"/>
              </a:rPr>
              <a:t>有利于人类居住；推动城市化进程</a:t>
            </a:r>
            <a:r>
              <a:rPr lang="zh-CN" altLang="en-US" sz="2400" b="1" dirty="0">
                <a:latin typeface="微软雅黑" panose="020B0503020204020204" pitchFamily="34" charset="-122"/>
                <a:ea typeface="微软雅黑" panose="020B0503020204020204" pitchFamily="34" charset="-122"/>
              </a:rPr>
              <a:t>；</a:t>
            </a:r>
            <a:endParaRPr lang="zh-CN" altLang="en-US" sz="2400" b="1" dirty="0">
              <a:latin typeface="微软雅黑" panose="020B0503020204020204" pitchFamily="34" charset="-122"/>
              <a:ea typeface="微软雅黑" panose="020B0503020204020204" pitchFamily="34" charset="-122"/>
            </a:endParaRPr>
          </a:p>
          <a:p>
            <a:pPr fontAlgn="auto">
              <a:lnSpc>
                <a:spcPct val="100000"/>
              </a:lnSpc>
            </a:pPr>
            <a:r>
              <a:rPr lang="zh-CN" altLang="en-US" sz="2400" b="1" dirty="0" smtClean="0">
                <a:latin typeface="微软雅黑" panose="020B0503020204020204" pitchFamily="34" charset="-122"/>
                <a:ea typeface="微软雅黑" panose="020B0503020204020204" pitchFamily="34" charset="-122"/>
              </a:rPr>
              <a:t>为</a:t>
            </a:r>
            <a:r>
              <a:rPr lang="zh-CN" altLang="en-US" sz="2400" b="1" dirty="0">
                <a:latin typeface="微软雅黑" panose="020B0503020204020204" pitchFamily="34" charset="-122"/>
                <a:ea typeface="微软雅黑" panose="020B0503020204020204" pitchFamily="34" charset="-122"/>
              </a:rPr>
              <a:t>人们参与政治、经济、文化、宗教、体育和艺术等群体生活创造了条件，</a:t>
            </a:r>
            <a:r>
              <a:rPr lang="zh-CN" altLang="en-US" sz="2400" b="1" dirty="0">
                <a:solidFill>
                  <a:srgbClr val="FF0000"/>
                </a:solidFill>
                <a:latin typeface="微软雅黑" panose="020B0503020204020204" pitchFamily="34" charset="-122"/>
                <a:ea typeface="微软雅黑" panose="020B0503020204020204" pitchFamily="34" charset="-122"/>
              </a:rPr>
              <a:t>有利于</a:t>
            </a:r>
            <a:r>
              <a:rPr lang="zh-CN" altLang="en-US" sz="2400" b="1" dirty="0">
                <a:solidFill>
                  <a:srgbClr val="FF0000"/>
                </a:solidFill>
                <a:latin typeface="微软雅黑" panose="020B0503020204020204" pitchFamily="34" charset="-122"/>
                <a:ea typeface="微软雅黑" panose="020B0503020204020204" pitchFamily="34" charset="-122"/>
                <a:sym typeface="+mn-ea"/>
              </a:rPr>
              <a:t>文化思想交汇，有利于推动文明的进步</a:t>
            </a:r>
            <a:r>
              <a:rPr lang="zh-CN" altLang="en-US" sz="2400" b="1" dirty="0">
                <a:solidFill>
                  <a:srgbClr val="FF0000"/>
                </a:solidFill>
                <a:latin typeface="微软雅黑" panose="020B0503020204020204" pitchFamily="34" charset="-122"/>
                <a:ea typeface="微软雅黑" panose="020B0503020204020204" pitchFamily="34" charset="-122"/>
              </a:rPr>
              <a:t>。</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23528" y="795155"/>
            <a:ext cx="8352928" cy="652486"/>
          </a:xfrm>
          <a:prstGeom prst="rect">
            <a:avLst/>
          </a:prstGeom>
          <a:noFill/>
        </p:spPr>
        <p:txBody>
          <a:bodyPr wrap="square" rtlCol="0">
            <a:spAutoFit/>
          </a:bodyPr>
          <a:lstStyle/>
          <a:p>
            <a:pPr>
              <a:lnSpc>
                <a:spcPct val="130000"/>
              </a:lnSpc>
            </a:pPr>
            <a:r>
              <a:rPr lang="zh-CN" altLang="en-US" sz="2800" b="1" dirty="0" smtClean="0">
                <a:latin typeface="微软雅黑" panose="020B0503020204020204" pitchFamily="34" charset="-122"/>
                <a:ea typeface="微软雅黑" panose="020B0503020204020204" pitchFamily="34" charset="-122"/>
              </a:rPr>
              <a:t>归纳城市对人类社会发展和生活产生的影响？</a:t>
            </a:r>
            <a:endParaRPr lang="zh-CN" altLang="en-US" sz="2800"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a:spLocks noChangeArrowheads="1"/>
          </p:cNvSpPr>
          <p:nvPr>
            <p:custDataLst>
              <p:tags r:id="rId1"/>
            </p:custDataLst>
          </p:nvPr>
        </p:nvSpPr>
        <p:spPr bwMode="auto">
          <a:xfrm>
            <a:off x="179512" y="2643758"/>
            <a:ext cx="6768752" cy="13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172210">
              <a:lnSpc>
                <a:spcPct val="130000"/>
              </a:lnSpc>
              <a:defRPr/>
            </a:pPr>
            <a:endParaRPr lang="en-US" altLang="zh-CN" sz="5400" b="1" dirty="0">
              <a:solidFill>
                <a:srgbClr val="3D3F41"/>
              </a:solidFill>
              <a:latin typeface="微软雅黑 Light" panose="020B0502040204020203" pitchFamily="34" charset="-122"/>
              <a:ea typeface="微软雅黑 Light" panose="020B0502040204020203" pitchFamily="34" charset="-122"/>
            </a:endParaRPr>
          </a:p>
        </p:txBody>
      </p:sp>
      <p:sp>
        <p:nvSpPr>
          <p:cNvPr id="6" name="矩形 5"/>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7" name="TextBox 6"/>
          <p:cNvSpPr txBox="1"/>
          <p:nvPr/>
        </p:nvSpPr>
        <p:spPr>
          <a:xfrm>
            <a:off x="181472" y="21315"/>
            <a:ext cx="5760640" cy="1154355"/>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一、变</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聚居地的演变</a:t>
            </a:r>
            <a:endParaRPr lang="en-US" altLang="zh-CN" sz="2800" b="1" dirty="0">
              <a:solidFill>
                <a:schemeClr val="bg1"/>
              </a:solidFill>
              <a:latin typeface="微软雅黑 Light" panose="020B0502040204020203" pitchFamily="34" charset="-122"/>
              <a:ea typeface="微软雅黑 Light" panose="020B0502040204020203" pitchFamily="34" charset="-122"/>
            </a:endParaRPr>
          </a:p>
          <a:p>
            <a:pPr>
              <a:lnSpc>
                <a:spcPct val="130000"/>
              </a:lnSpc>
            </a:pPr>
            <a:endParaRPr lang="zh-CN" altLang="en-US" sz="2800" b="1" dirty="0" smtClean="0">
              <a:solidFill>
                <a:schemeClr val="bg1"/>
              </a:solidFill>
              <a:latin typeface="Arial" panose="020B0604020202020204" pitchFamily="34" charset="0"/>
              <a:ea typeface="微软雅黑" panose="020B0503020204020204" pitchFamily="34" charset="-122"/>
            </a:endParaRPr>
          </a:p>
        </p:txBody>
      </p:sp>
      <p:sp>
        <p:nvSpPr>
          <p:cNvPr id="5" name="文本框 2"/>
          <p:cNvSpPr txBox="1"/>
          <p:nvPr>
            <p:custDataLst>
              <p:tags r:id="rId2"/>
            </p:custDataLst>
          </p:nvPr>
        </p:nvSpPr>
        <p:spPr>
          <a:xfrm>
            <a:off x="591123" y="1393076"/>
            <a:ext cx="7956885" cy="2862322"/>
          </a:xfrm>
          <a:prstGeom prst="rect">
            <a:avLst/>
          </a:prstGeom>
          <a:noFill/>
        </p:spPr>
        <p:txBody>
          <a:bodyPr wrap="square" rtlCol="0">
            <a:spAutoFit/>
          </a:bodyPr>
          <a:lstStyle/>
          <a:p>
            <a:pPr fontAlgn="auto">
              <a:lnSpc>
                <a:spcPct val="150000"/>
              </a:lnSpc>
            </a:pPr>
            <a:r>
              <a:rPr lang="zh-CN" altLang="en-US" sz="2400" b="1" dirty="0" smtClean="0">
                <a:latin typeface="微软雅黑" panose="020B0503020204020204" pitchFamily="34" charset="-122"/>
                <a:ea typeface="微软雅黑" panose="020B0503020204020204" pitchFamily="34" charset="-122"/>
              </a:rPr>
              <a:t>古代</a:t>
            </a:r>
            <a:r>
              <a:rPr lang="zh-CN" altLang="en-US" sz="2400" b="1" dirty="0">
                <a:latin typeface="微软雅黑" panose="020B0503020204020204" pitchFamily="34" charset="-122"/>
                <a:ea typeface="微软雅黑" panose="020B0503020204020204" pitchFamily="34" charset="-122"/>
              </a:rPr>
              <a:t>的村落、集镇、</a:t>
            </a:r>
            <a:r>
              <a:rPr lang="zh-CN" altLang="en-US" sz="2400" b="1" dirty="0" smtClean="0">
                <a:latin typeface="微软雅黑" panose="020B0503020204020204" pitchFamily="34" charset="-122"/>
                <a:ea typeface="微软雅黑" panose="020B0503020204020204" pitchFamily="34" charset="-122"/>
              </a:rPr>
              <a:t>城市是人类的三种聚居地。</a:t>
            </a:r>
            <a:endParaRPr lang="en-US" altLang="zh-CN" sz="2400" b="1" dirty="0" smtClean="0">
              <a:latin typeface="微软雅黑" panose="020B0503020204020204" pitchFamily="34" charset="-122"/>
              <a:ea typeface="微软雅黑" panose="020B0503020204020204" pitchFamily="34" charset="-122"/>
            </a:endParaRPr>
          </a:p>
          <a:p>
            <a:pPr fontAlgn="auto">
              <a:lnSpc>
                <a:spcPct val="150000"/>
              </a:lnSpc>
            </a:pPr>
            <a:r>
              <a:rPr lang="zh-CN" altLang="en-US" sz="2400" b="1" dirty="0" smtClean="0">
                <a:latin typeface="微软雅黑" panose="020B0503020204020204" pitchFamily="34" charset="-122"/>
                <a:ea typeface="微软雅黑" panose="020B0503020204020204" pitchFamily="34" charset="-122"/>
              </a:rPr>
              <a:t>三</a:t>
            </a:r>
            <a:r>
              <a:rPr lang="zh-CN" altLang="en-US" sz="2400" b="1" dirty="0">
                <a:latin typeface="微软雅黑" panose="020B0503020204020204" pitchFamily="34" charset="-122"/>
                <a:ea typeface="微软雅黑" panose="020B0503020204020204" pitchFamily="34" charset="-122"/>
              </a:rPr>
              <a:t>者关系：</a:t>
            </a:r>
            <a:r>
              <a:rPr lang="zh-CN" altLang="en-US" sz="2400" b="1" dirty="0" smtClean="0">
                <a:latin typeface="微软雅黑" panose="020B0503020204020204" pitchFamily="34" charset="-122"/>
                <a:ea typeface="微软雅黑" panose="020B0503020204020204" pitchFamily="34" charset="-122"/>
              </a:rPr>
              <a:t>村落</a:t>
            </a:r>
            <a:r>
              <a:rPr lang="zh-CN" altLang="en-US" sz="2400" b="1" dirty="0">
                <a:latin typeface="微软雅黑" panose="020B0503020204020204" pitchFamily="34" charset="-122"/>
                <a:ea typeface="微软雅黑" panose="020B0503020204020204" pitchFamily="34" charset="-122"/>
              </a:rPr>
              <a:t>为集镇、城市的发展提供条件</a:t>
            </a:r>
            <a:r>
              <a:rPr lang="zh-CN" altLang="en-US" sz="2400" b="1" dirty="0" smtClean="0">
                <a:latin typeface="微软雅黑" panose="020B0503020204020204" pitchFamily="34" charset="-122"/>
                <a:ea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endParaRPr>
          </a:p>
          <a:p>
            <a:pPr fontAlgn="auto">
              <a:lnSpc>
                <a:spcPct val="150000"/>
              </a:lnSpc>
            </a:pPr>
            <a:r>
              <a:rPr lang="en-US" altLang="zh-CN" sz="2400" b="1" dirty="0">
                <a:latin typeface="微软雅黑" panose="020B0503020204020204" pitchFamily="34" charset="-122"/>
                <a:ea typeface="微软雅黑" panose="020B0503020204020204" pitchFamily="34" charset="-122"/>
              </a:rPr>
              <a:t> </a:t>
            </a:r>
            <a:r>
              <a:rPr lang="en-US" altLang="zh-CN" sz="2400" b="1" dirty="0" smtClean="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集镇</a:t>
            </a:r>
            <a:r>
              <a:rPr lang="zh-CN" altLang="en-US" sz="2400" b="1" dirty="0">
                <a:latin typeface="微软雅黑" panose="020B0503020204020204" pitchFamily="34" charset="-122"/>
                <a:ea typeface="微软雅黑" panose="020B0503020204020204" pitchFamily="34" charset="-122"/>
              </a:rPr>
              <a:t>、城市的出现也带动了村落的发展</a:t>
            </a:r>
            <a:r>
              <a:rPr lang="zh-CN" altLang="en-US" sz="2400" b="1" dirty="0" smtClean="0">
                <a:latin typeface="微软雅黑" panose="020B0503020204020204" pitchFamily="34" charset="-122"/>
                <a:ea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endParaRPr>
          </a:p>
          <a:p>
            <a:pPr fontAlgn="auto">
              <a:lnSpc>
                <a:spcPct val="150000"/>
              </a:lnSpc>
            </a:pPr>
            <a:r>
              <a:rPr lang="zh-CN" altLang="en-US" sz="2400" b="1" dirty="0" smtClean="0">
                <a:latin typeface="微软雅黑" panose="020B0503020204020204" pitchFamily="34" charset="-122"/>
                <a:ea typeface="微软雅黑" panose="020B0503020204020204" pitchFamily="34" charset="-122"/>
              </a:rPr>
              <a:t>发展趋势：城市化不断发展，对人类的生产生活产生了</a:t>
            </a:r>
            <a:endParaRPr lang="en-US" altLang="zh-CN" sz="2400" b="1" dirty="0" smtClean="0">
              <a:latin typeface="微软雅黑" panose="020B0503020204020204" pitchFamily="34" charset="-122"/>
              <a:ea typeface="微软雅黑" panose="020B0503020204020204" pitchFamily="34" charset="-122"/>
            </a:endParaRPr>
          </a:p>
          <a:p>
            <a:pPr fontAlgn="auto">
              <a:lnSpc>
                <a:spcPct val="150000"/>
              </a:lnSpc>
            </a:pPr>
            <a:r>
              <a:rPr lang="zh-CN" altLang="en-US" sz="2400" b="1" dirty="0" smtClean="0">
                <a:latin typeface="微软雅黑" panose="020B0503020204020204" pitchFamily="34" charset="-122"/>
                <a:ea typeface="微软雅黑" panose="020B0503020204020204" pitchFamily="34" charset="-122"/>
              </a:rPr>
              <a:t>                 深刻影响。</a:t>
            </a:r>
            <a:endParaRPr lang="zh-CN" altLang="en-US" sz="2400" b="1" dirty="0">
              <a:latin typeface="微软雅黑" panose="020B0503020204020204" pitchFamily="34" charset="-122"/>
              <a:ea typeface="微软雅黑" panose="020B0503020204020204" pitchFamily="34" charset="-122"/>
            </a:endParaRPr>
          </a:p>
        </p:txBody>
      </p:sp>
      <p:sp>
        <p:nvSpPr>
          <p:cNvPr id="8" name="TextBox 7"/>
          <p:cNvSpPr txBox="1"/>
          <p:nvPr/>
        </p:nvSpPr>
        <p:spPr>
          <a:xfrm>
            <a:off x="323528" y="795155"/>
            <a:ext cx="8352928" cy="597921"/>
          </a:xfrm>
          <a:prstGeom prst="rect">
            <a:avLst/>
          </a:prstGeom>
          <a:noFill/>
        </p:spPr>
        <p:txBody>
          <a:bodyPr wrap="square" rtlCol="0">
            <a:spAutoFit/>
          </a:bodyPr>
          <a:lstStyle/>
          <a:p>
            <a:pPr algn="ctr">
              <a:lnSpc>
                <a:spcPct val="130000"/>
              </a:lnSpc>
            </a:pPr>
            <a:r>
              <a:rPr lang="zh-CN" altLang="en-US" sz="2800" b="1" dirty="0" smtClean="0">
                <a:latin typeface="微软雅黑" panose="020B0503020204020204" pitchFamily="34" charset="-122"/>
                <a:ea typeface="微软雅黑" panose="020B0503020204020204" pitchFamily="34" charset="-122"/>
              </a:rPr>
              <a:t>小结</a:t>
            </a:r>
            <a:endParaRPr lang="zh-CN" altLang="en-US" sz="2800"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67" name="Group 71"/>
          <p:cNvGraphicFramePr>
            <a:graphicFrameLocks noGrp="1"/>
          </p:cNvGraphicFramePr>
          <p:nvPr>
            <p:custDataLst>
              <p:tags r:id="rId1"/>
            </p:custDataLst>
          </p:nvPr>
        </p:nvGraphicFramePr>
        <p:xfrm>
          <a:off x="199551" y="1069182"/>
          <a:ext cx="8744792" cy="3596737"/>
        </p:xfrm>
        <a:graphic>
          <a:graphicData uri="http://schemas.openxmlformats.org/drawingml/2006/table">
            <a:tbl>
              <a:tblPr/>
              <a:tblGrid>
                <a:gridCol w="844057"/>
                <a:gridCol w="1919669"/>
                <a:gridCol w="2879139"/>
                <a:gridCol w="3101927"/>
              </a:tblGrid>
              <a:tr h="379095">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800" b="1" i="0" u="none"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rPr>
                        <a:t>文明</a:t>
                      </a:r>
                      <a:endParaRPr kumimoji="0" lang="zh-CN" altLang="en-US" sz="1800" b="1" i="0" u="none" strike="noStrike" cap="none" normalizeH="0" baseline="0" dirty="0">
                        <a:ln>
                          <a:noFill/>
                        </a:ln>
                        <a:solidFill>
                          <a:schemeClr val="accent1"/>
                        </a:solidFill>
                        <a:effectLst/>
                        <a:latin typeface="微软雅黑" panose="020B0503020204020204" pitchFamily="34" charset="-122"/>
                        <a:ea typeface="微软雅黑" panose="020B0503020204020204" pitchFamily="34" charset="-122"/>
                      </a:endParaRPr>
                    </a:p>
                  </a:txBody>
                  <a:tcPr marL="67500" marR="67500" marT="35100" marB="351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defRPr/>
                      </a:pPr>
                      <a:r>
                        <a:rPr kumimoji="0" lang="zh-CN" altLang="en-US" sz="1800" b="1" i="0" u="none" strike="noStrike" kern="1200" cap="none" normalizeH="0" baseline="0" dirty="0">
                          <a:ln>
                            <a:noFill/>
                          </a:ln>
                          <a:solidFill>
                            <a:schemeClr val="accent1"/>
                          </a:solidFill>
                          <a:effectLst/>
                          <a:latin typeface="微软雅黑" panose="020B0503020204020204" pitchFamily="34" charset="-122"/>
                          <a:ea typeface="微软雅黑" panose="020B0503020204020204" pitchFamily="34" charset="-122"/>
                          <a:cs typeface="+mn-cs"/>
                        </a:rPr>
                        <a:t>建筑材料</a:t>
                      </a:r>
                      <a:endParaRPr kumimoji="0" lang="zh-CN" altLang="en-US" sz="1800" b="1" i="0" u="none" strike="noStrike" kern="1200" cap="none" normalizeH="0" baseline="0" dirty="0">
                        <a:ln>
                          <a:noFill/>
                        </a:ln>
                        <a:solidFill>
                          <a:schemeClr val="accent1"/>
                        </a:solidFill>
                        <a:effectLst/>
                        <a:latin typeface="微软雅黑" panose="020B0503020204020204" pitchFamily="34" charset="-122"/>
                        <a:ea typeface="微软雅黑" panose="020B0503020204020204" pitchFamily="34" charset="-122"/>
                        <a:cs typeface="+mn-cs"/>
                      </a:endParaRPr>
                    </a:p>
                  </a:txBody>
                  <a:tcPr marL="67500" marR="67500" marT="35100" marB="35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defRPr/>
                      </a:pPr>
                      <a:r>
                        <a:rPr kumimoji="0" lang="zh-CN" altLang="en-US" sz="1800" b="1" i="0" u="none" strike="noStrike" kern="1200" cap="none" normalizeH="0" baseline="0" dirty="0">
                          <a:ln>
                            <a:noFill/>
                          </a:ln>
                          <a:solidFill>
                            <a:schemeClr val="accent1"/>
                          </a:solidFill>
                          <a:effectLst/>
                          <a:latin typeface="微软雅黑" panose="020B0503020204020204" pitchFamily="34" charset="-122"/>
                          <a:ea typeface="微软雅黑" panose="020B0503020204020204" pitchFamily="34" charset="-122"/>
                          <a:cs typeface="+mn-cs"/>
                        </a:rPr>
                        <a:t>建筑风格</a:t>
                      </a:r>
                      <a:endParaRPr kumimoji="0" lang="zh-CN" altLang="en-US" sz="1800" b="1" i="0" u="none" strike="noStrike" kern="1200" cap="none" normalizeH="0" baseline="0" dirty="0">
                        <a:ln>
                          <a:noFill/>
                        </a:ln>
                        <a:solidFill>
                          <a:schemeClr val="accent1"/>
                        </a:solidFill>
                        <a:effectLst/>
                        <a:latin typeface="微软雅黑" panose="020B0503020204020204" pitchFamily="34" charset="-122"/>
                        <a:ea typeface="微软雅黑" panose="020B0503020204020204" pitchFamily="34" charset="-122"/>
                        <a:cs typeface="+mn-cs"/>
                      </a:endParaRPr>
                    </a:p>
                  </a:txBody>
                  <a:tcPr marL="67500" marR="67500" marT="35100" marB="351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defRPr/>
                      </a:pPr>
                      <a:r>
                        <a:rPr kumimoji="0" lang="zh-CN" altLang="en-US" sz="1800" b="1" i="0" u="none" strike="noStrike" kern="1200" cap="none" normalizeH="0" baseline="0" dirty="0">
                          <a:ln>
                            <a:noFill/>
                          </a:ln>
                          <a:solidFill>
                            <a:schemeClr val="accent1"/>
                          </a:solidFill>
                          <a:effectLst/>
                          <a:latin typeface="微软雅黑" panose="020B0503020204020204" pitchFamily="34" charset="-122"/>
                          <a:ea typeface="微软雅黑" panose="020B0503020204020204" pitchFamily="34" charset="-122"/>
                          <a:cs typeface="+mn-cs"/>
                        </a:rPr>
                        <a:t>原因</a:t>
                      </a:r>
                      <a:endParaRPr kumimoji="0" lang="zh-CN" altLang="en-US" sz="1800" b="1" i="0" u="none" strike="noStrike" kern="1200" cap="none" normalizeH="0" baseline="0" dirty="0">
                        <a:ln>
                          <a:noFill/>
                        </a:ln>
                        <a:solidFill>
                          <a:schemeClr val="accent1"/>
                        </a:solidFill>
                        <a:effectLst/>
                        <a:latin typeface="微软雅黑" panose="020B0503020204020204" pitchFamily="34" charset="-122"/>
                        <a:ea typeface="微软雅黑" panose="020B0503020204020204" pitchFamily="34" charset="-122"/>
                        <a:cs typeface="+mn-cs"/>
                      </a:endParaRPr>
                    </a:p>
                  </a:txBody>
                  <a:tcPr marL="67500" marR="67500" marT="35100" marB="351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8840">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两</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河</a:t>
                      </a:r>
                      <a:endPar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流域</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7500" marR="67500" marT="35100" marB="351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黑体" panose="02010609060101010101" charset="-122"/>
                      </a:endParaRPr>
                    </a:p>
                  </a:txBody>
                  <a:tcPr marL="67500" marR="67500" marT="35100" marB="35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67500" marR="67500" marT="35100" marB="351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67500" marR="67500" marT="35100" marB="351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554">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古埃及</a:t>
                      </a: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7500" marR="67500" marT="35100" marB="351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黑体" panose="02010609060101010101" charset="-122"/>
                      </a:endParaRPr>
                    </a:p>
                  </a:txBody>
                  <a:tcPr marL="67500" marR="67500" marT="35100" marB="35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67500" marR="67500" marT="35100" marB="351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67500" marR="67500" marT="35100" marB="351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8840">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古代</a:t>
                      </a:r>
                      <a:endPar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中国</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7500" marR="67500" marT="35100" marB="351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黑体" panose="02010609060101010101" charset="-122"/>
                      </a:endParaRPr>
                    </a:p>
                  </a:txBody>
                  <a:tcPr marL="67500" marR="67500" marT="35100" marB="35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67500" marR="67500" marT="35100" marB="351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67500" marR="67500" marT="35100" marB="351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古希腊古罗马</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7500" marR="67500" marT="35100" marB="351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黑体" panose="02010609060101010101" charset="-122"/>
                      </a:endParaRPr>
                    </a:p>
                  </a:txBody>
                  <a:tcPr marL="67500" marR="67500" marT="35100" marB="35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67500" marR="67500" marT="35100" marB="351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67500" marR="67500" marT="35100" marB="351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555">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古印第安</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7500" marR="67500" marT="35100" marB="351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B0604020202020204" pitchFamily="34" charset="0"/>
                        <a:ea typeface="黑体" panose="02010609060101010101" charset="-122"/>
                      </a:endParaRPr>
                    </a:p>
                  </a:txBody>
                  <a:tcPr marL="67500" marR="67500" marT="35100" marB="35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67500" marR="67500" marT="35100" marB="351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67500" marR="67500" marT="35100" marB="351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custDataLst>
              <p:tags r:id="rId2"/>
            </p:custDataLst>
          </p:nvPr>
        </p:nvSpPr>
        <p:spPr>
          <a:xfrm>
            <a:off x="1123724" y="1444943"/>
            <a:ext cx="1813084" cy="622459"/>
          </a:xfrm>
          <a:prstGeom prst="rect">
            <a:avLst/>
          </a:prstGeom>
          <a:noFill/>
          <a:ln w="9525">
            <a:noFill/>
          </a:ln>
        </p:spPr>
        <p:txBody>
          <a:bodyPr wrap="square" lIns="68580" tIns="34290" rIns="68580" bIns="34290" anchor="t">
            <a:spAutoFit/>
          </a:bodyPr>
          <a:lstStyle/>
          <a:p>
            <a:r>
              <a:rPr lang="zh-CN" altLang="en-US" sz="1800" b="1" dirty="0">
                <a:latin typeface="楷体" panose="02010609060101010101" charset="-122"/>
                <a:ea typeface="微软雅黑 Light" panose="020B0502040204020203" pitchFamily="34" charset="-122"/>
              </a:rPr>
              <a:t>黏土 、芦苇混合制成的砖块</a:t>
            </a:r>
            <a:endParaRPr lang="zh-CN" altLang="en-US" sz="1800" b="1" dirty="0">
              <a:latin typeface="楷体" panose="02010609060101010101" charset="-122"/>
              <a:ea typeface="微软雅黑 Light" panose="020B0502040204020203" pitchFamily="34" charset="-122"/>
            </a:endParaRPr>
          </a:p>
        </p:txBody>
      </p:sp>
      <p:sp>
        <p:nvSpPr>
          <p:cNvPr id="8" name="TextBox 7"/>
          <p:cNvSpPr txBox="1"/>
          <p:nvPr>
            <p:custDataLst>
              <p:tags r:id="rId3"/>
            </p:custDataLst>
          </p:nvPr>
        </p:nvSpPr>
        <p:spPr>
          <a:xfrm>
            <a:off x="3018927" y="1486189"/>
            <a:ext cx="2830830" cy="622459"/>
          </a:xfrm>
          <a:prstGeom prst="rect">
            <a:avLst/>
          </a:prstGeom>
          <a:noFill/>
          <a:ln w="9525">
            <a:noFill/>
          </a:ln>
        </p:spPr>
        <p:txBody>
          <a:bodyPr wrap="square" lIns="68580" tIns="34290" rIns="68580" bIns="34290" anchor="t">
            <a:spAutoFit/>
          </a:bodyPr>
          <a:lstStyle/>
          <a:p>
            <a:r>
              <a:rPr lang="zh-CN" altLang="en-US" sz="1800" b="1" dirty="0">
                <a:latin typeface="楷体" panose="02010609060101010101" charset="-122"/>
                <a:ea typeface="微软雅黑 Light" panose="020B0502040204020203" pitchFamily="34" charset="-122"/>
              </a:rPr>
              <a:t>墙壁贴着墙壁；结构相同，前庭、前室、主室</a:t>
            </a:r>
            <a:endParaRPr lang="zh-CN" altLang="en-US" sz="1800" b="1" dirty="0">
              <a:latin typeface="楷体" panose="02010609060101010101" charset="-122"/>
              <a:ea typeface="微软雅黑 Light" panose="020B0502040204020203" pitchFamily="34" charset="-122"/>
            </a:endParaRPr>
          </a:p>
        </p:txBody>
      </p:sp>
      <p:sp>
        <p:nvSpPr>
          <p:cNvPr id="9" name="TextBox 8"/>
          <p:cNvSpPr txBox="1"/>
          <p:nvPr>
            <p:custDataLst>
              <p:tags r:id="rId4"/>
            </p:custDataLst>
          </p:nvPr>
        </p:nvSpPr>
        <p:spPr>
          <a:xfrm>
            <a:off x="1061542" y="2205506"/>
            <a:ext cx="2000250" cy="346249"/>
          </a:xfrm>
          <a:prstGeom prst="rect">
            <a:avLst/>
          </a:prstGeom>
          <a:noFill/>
          <a:ln w="9525">
            <a:noFill/>
          </a:ln>
        </p:spPr>
        <p:txBody>
          <a:bodyPr lIns="68580" tIns="34290" rIns="68580" bIns="34290" anchor="t">
            <a:spAutoFit/>
          </a:bodyPr>
          <a:lstStyle/>
          <a:p>
            <a:r>
              <a:rPr lang="zh-CN" altLang="en-US" sz="1800" b="1" dirty="0">
                <a:latin typeface="楷体" panose="02010609060101010101" charset="-122"/>
                <a:ea typeface="微软雅黑 Light" panose="020B0502040204020203" pitchFamily="34" charset="-122"/>
              </a:rPr>
              <a:t>泥和木材、椰子叶</a:t>
            </a:r>
            <a:endParaRPr lang="zh-CN" altLang="en-US" sz="1800" b="1" dirty="0">
              <a:latin typeface="楷体" panose="02010609060101010101" charset="-122"/>
              <a:ea typeface="微软雅黑 Light" panose="020B0502040204020203" pitchFamily="34" charset="-122"/>
            </a:endParaRPr>
          </a:p>
        </p:txBody>
      </p:sp>
      <p:sp>
        <p:nvSpPr>
          <p:cNvPr id="14" name="TextBox 13"/>
          <p:cNvSpPr txBox="1"/>
          <p:nvPr>
            <p:custDataLst>
              <p:tags r:id="rId5"/>
            </p:custDataLst>
          </p:nvPr>
        </p:nvSpPr>
        <p:spPr>
          <a:xfrm>
            <a:off x="3018927" y="2157906"/>
            <a:ext cx="2815114" cy="622459"/>
          </a:xfrm>
          <a:prstGeom prst="rect">
            <a:avLst/>
          </a:prstGeom>
          <a:noFill/>
          <a:ln w="9525">
            <a:noFill/>
          </a:ln>
        </p:spPr>
        <p:txBody>
          <a:bodyPr wrap="square" lIns="68580" tIns="34290" rIns="68580" bIns="34290" anchor="t">
            <a:spAutoFit/>
          </a:bodyPr>
          <a:lstStyle/>
          <a:p>
            <a:r>
              <a:rPr lang="zh-CN" altLang="en-US" sz="1800" b="1" dirty="0">
                <a:latin typeface="楷体" panose="02010609060101010101" charset="-122"/>
                <a:ea typeface="微软雅黑 Light" panose="020B0502040204020203" pitchFamily="34" charset="-122"/>
              </a:rPr>
              <a:t>庭院、院落有柱廊；防晒和保温</a:t>
            </a:r>
            <a:endParaRPr lang="zh-CN" altLang="en-US" sz="1800" b="1" dirty="0">
              <a:latin typeface="楷体" panose="02010609060101010101" charset="-122"/>
              <a:ea typeface="微软雅黑 Light" panose="020B0502040204020203" pitchFamily="34" charset="-122"/>
            </a:endParaRPr>
          </a:p>
        </p:txBody>
      </p:sp>
      <p:sp>
        <p:nvSpPr>
          <p:cNvPr id="10" name="TextBox 9"/>
          <p:cNvSpPr txBox="1"/>
          <p:nvPr>
            <p:custDataLst>
              <p:tags r:id="rId6"/>
            </p:custDataLst>
          </p:nvPr>
        </p:nvSpPr>
        <p:spPr>
          <a:xfrm>
            <a:off x="1127848" y="2944925"/>
            <a:ext cx="1200150" cy="345281"/>
          </a:xfrm>
          <a:prstGeom prst="rect">
            <a:avLst/>
          </a:prstGeom>
          <a:noFill/>
          <a:ln w="9525">
            <a:noFill/>
          </a:ln>
        </p:spPr>
        <p:txBody>
          <a:bodyPr lIns="68580" tIns="34290" rIns="68580" bIns="34290" anchor="t">
            <a:spAutoFit/>
          </a:bodyPr>
          <a:lstStyle/>
          <a:p>
            <a:r>
              <a:rPr lang="zh-CN" altLang="en-US" sz="1800" b="1" dirty="0">
                <a:latin typeface="楷体" panose="02010609060101010101" charset="-122"/>
                <a:ea typeface="微软雅黑 Light" panose="020B0502040204020203" pitchFamily="34" charset="-122"/>
              </a:rPr>
              <a:t>木、砖</a:t>
            </a:r>
            <a:endParaRPr lang="zh-CN" altLang="en-US" sz="1800" b="1" dirty="0">
              <a:latin typeface="楷体" panose="02010609060101010101" charset="-122"/>
              <a:ea typeface="微软雅黑 Light" panose="020B0502040204020203" pitchFamily="34" charset="-122"/>
            </a:endParaRPr>
          </a:p>
        </p:txBody>
      </p:sp>
      <p:sp>
        <p:nvSpPr>
          <p:cNvPr id="15" name="TextBox 14"/>
          <p:cNvSpPr txBox="1"/>
          <p:nvPr>
            <p:custDataLst>
              <p:tags r:id="rId7"/>
            </p:custDataLst>
          </p:nvPr>
        </p:nvSpPr>
        <p:spPr>
          <a:xfrm>
            <a:off x="2977516" y="2781249"/>
            <a:ext cx="2831306" cy="622459"/>
          </a:xfrm>
          <a:prstGeom prst="rect">
            <a:avLst/>
          </a:prstGeom>
          <a:noFill/>
          <a:ln w="9525">
            <a:noFill/>
          </a:ln>
        </p:spPr>
        <p:txBody>
          <a:bodyPr wrap="square" lIns="68580" tIns="34290" rIns="68580" bIns="34290" anchor="t">
            <a:spAutoFit/>
          </a:bodyPr>
          <a:lstStyle/>
          <a:p>
            <a:r>
              <a:rPr lang="zh-CN" altLang="en-US" sz="1800" b="1" dirty="0">
                <a:latin typeface="楷体" panose="02010609060101010101" charset="-122"/>
                <a:ea typeface="微软雅黑 Light" panose="020B0502040204020203" pitchFamily="34" charset="-122"/>
              </a:rPr>
              <a:t>布局讲究对称、主次分明、院落有序</a:t>
            </a:r>
            <a:endParaRPr lang="zh-CN" altLang="en-US" sz="1800" b="1" dirty="0">
              <a:latin typeface="楷体" panose="02010609060101010101" charset="-122"/>
              <a:ea typeface="微软雅黑 Light" panose="020B0502040204020203" pitchFamily="34" charset="-122"/>
            </a:endParaRPr>
          </a:p>
        </p:txBody>
      </p:sp>
      <p:sp>
        <p:nvSpPr>
          <p:cNvPr id="11" name="TextBox 10"/>
          <p:cNvSpPr txBox="1"/>
          <p:nvPr>
            <p:custDataLst>
              <p:tags r:id="rId8"/>
            </p:custDataLst>
          </p:nvPr>
        </p:nvSpPr>
        <p:spPr>
          <a:xfrm>
            <a:off x="1099662" y="3403709"/>
            <a:ext cx="1661636" cy="622459"/>
          </a:xfrm>
          <a:prstGeom prst="rect">
            <a:avLst/>
          </a:prstGeom>
          <a:noFill/>
          <a:ln w="9525">
            <a:noFill/>
          </a:ln>
        </p:spPr>
        <p:txBody>
          <a:bodyPr wrap="square" lIns="68580" tIns="34290" rIns="68580" bIns="34290" anchor="t">
            <a:spAutoFit/>
          </a:bodyPr>
          <a:lstStyle/>
          <a:p>
            <a:r>
              <a:rPr lang="zh-CN" altLang="en-US" sz="1800" b="1" dirty="0">
                <a:latin typeface="楷体" panose="02010609060101010101" charset="-122"/>
                <a:ea typeface="微软雅黑 Light" panose="020B0502040204020203" pitchFamily="34" charset="-122"/>
              </a:rPr>
              <a:t>木、石、砖、</a:t>
            </a:r>
            <a:endParaRPr lang="en-US" altLang="zh-CN" sz="1800" b="1" dirty="0">
              <a:latin typeface="楷体" panose="02010609060101010101" charset="-122"/>
              <a:ea typeface="微软雅黑 Light" panose="020B0502040204020203" pitchFamily="34" charset="-122"/>
            </a:endParaRPr>
          </a:p>
          <a:p>
            <a:r>
              <a:rPr lang="zh-CN" altLang="en-US" sz="1800" b="1" dirty="0">
                <a:latin typeface="楷体" panose="02010609060101010101" charset="-122"/>
                <a:ea typeface="微软雅黑 Light" panose="020B0502040204020203" pitchFamily="34" charset="-122"/>
              </a:rPr>
              <a:t>混凝土</a:t>
            </a:r>
            <a:endParaRPr lang="zh-CN" altLang="en-US" sz="1800" b="1" dirty="0">
              <a:latin typeface="楷体" panose="02010609060101010101" charset="-122"/>
              <a:ea typeface="微软雅黑 Light" panose="020B0502040204020203" pitchFamily="34" charset="-122"/>
            </a:endParaRPr>
          </a:p>
        </p:txBody>
      </p:sp>
      <p:sp>
        <p:nvSpPr>
          <p:cNvPr id="16" name="TextBox 15"/>
          <p:cNvSpPr txBox="1"/>
          <p:nvPr>
            <p:custDataLst>
              <p:tags r:id="rId9"/>
            </p:custDataLst>
          </p:nvPr>
        </p:nvSpPr>
        <p:spPr>
          <a:xfrm>
            <a:off x="2993708" y="3403709"/>
            <a:ext cx="2999423" cy="622459"/>
          </a:xfrm>
          <a:prstGeom prst="rect">
            <a:avLst/>
          </a:prstGeom>
          <a:noFill/>
          <a:ln w="9525">
            <a:noFill/>
          </a:ln>
        </p:spPr>
        <p:txBody>
          <a:bodyPr wrap="square" lIns="68580" tIns="34290" rIns="68580" bIns="34290" anchor="t">
            <a:spAutoFit/>
          </a:bodyPr>
          <a:lstStyle/>
          <a:p>
            <a:r>
              <a:rPr lang="zh-CN" altLang="en-US" sz="1800" b="1" dirty="0">
                <a:latin typeface="楷体" panose="02010609060101010101" charset="-122"/>
                <a:ea typeface="微软雅黑 Light" panose="020B0502040204020203" pitchFamily="34" charset="-122"/>
              </a:rPr>
              <a:t>混凝土、拱券、希腊柱式，集体住宅、复合式公寓</a:t>
            </a:r>
            <a:endParaRPr lang="zh-CN" altLang="en-US" sz="1800" b="1" dirty="0">
              <a:latin typeface="楷体" panose="02010609060101010101" charset="-122"/>
              <a:ea typeface="微软雅黑 Light" panose="020B0502040204020203" pitchFamily="34" charset="-122"/>
            </a:endParaRPr>
          </a:p>
        </p:txBody>
      </p:sp>
      <p:sp>
        <p:nvSpPr>
          <p:cNvPr id="12" name="TextBox 11"/>
          <p:cNvSpPr txBox="1"/>
          <p:nvPr>
            <p:custDataLst>
              <p:tags r:id="rId10"/>
            </p:custDataLst>
          </p:nvPr>
        </p:nvSpPr>
        <p:spPr>
          <a:xfrm>
            <a:off x="1120141" y="4150095"/>
            <a:ext cx="1771650" cy="346249"/>
          </a:xfrm>
          <a:prstGeom prst="rect">
            <a:avLst/>
          </a:prstGeom>
          <a:noFill/>
          <a:ln w="9525">
            <a:noFill/>
          </a:ln>
        </p:spPr>
        <p:txBody>
          <a:bodyPr lIns="68580" tIns="34290" rIns="68580" bIns="34290" anchor="t">
            <a:spAutoFit/>
          </a:bodyPr>
          <a:lstStyle/>
          <a:p>
            <a:r>
              <a:rPr lang="zh-CN" altLang="en-US" sz="1800" b="1" dirty="0">
                <a:latin typeface="楷体" panose="02010609060101010101" charset="-122"/>
                <a:ea typeface="微软雅黑 Light" panose="020B0502040204020203" pitchFamily="34" charset="-122"/>
              </a:rPr>
              <a:t>野牛皮、木头</a:t>
            </a:r>
            <a:endParaRPr lang="zh-CN" altLang="en-US" sz="1800" b="1" dirty="0">
              <a:latin typeface="楷体" panose="02010609060101010101" charset="-122"/>
              <a:ea typeface="微软雅黑 Light" panose="020B0502040204020203" pitchFamily="34" charset="-122"/>
            </a:endParaRPr>
          </a:p>
        </p:txBody>
      </p:sp>
      <p:sp>
        <p:nvSpPr>
          <p:cNvPr id="17" name="TextBox 16"/>
          <p:cNvSpPr txBox="1"/>
          <p:nvPr>
            <p:custDataLst>
              <p:tags r:id="rId11"/>
            </p:custDataLst>
          </p:nvPr>
        </p:nvSpPr>
        <p:spPr>
          <a:xfrm>
            <a:off x="3018927" y="4140756"/>
            <a:ext cx="2114550" cy="345281"/>
          </a:xfrm>
          <a:prstGeom prst="rect">
            <a:avLst/>
          </a:prstGeom>
          <a:noFill/>
          <a:ln w="9525">
            <a:noFill/>
          </a:ln>
        </p:spPr>
        <p:txBody>
          <a:bodyPr lIns="68580" tIns="34290" rIns="68580" bIns="34290" anchor="t">
            <a:spAutoFit/>
          </a:bodyPr>
          <a:lstStyle/>
          <a:p>
            <a:r>
              <a:rPr lang="zh-CN" altLang="en-US" sz="1800" b="1" dirty="0">
                <a:latin typeface="楷体" panose="02010609060101010101" charset="-122"/>
                <a:ea typeface="微软雅黑 Light" panose="020B0502040204020203" pitchFamily="34" charset="-122"/>
              </a:rPr>
              <a:t>圆锥</a:t>
            </a:r>
            <a:r>
              <a:rPr lang="zh-CN" altLang="en-US" sz="1800" b="1" dirty="0" smtClean="0">
                <a:latin typeface="楷体" panose="02010609060101010101" charset="-122"/>
                <a:ea typeface="微软雅黑 Light" panose="020B0502040204020203" pitchFamily="34" charset="-122"/>
              </a:rPr>
              <a:t>形帐篷</a:t>
            </a:r>
            <a:endParaRPr lang="zh-CN" altLang="en-US" sz="1800" b="1" dirty="0">
              <a:latin typeface="楷体" panose="02010609060101010101" charset="-122"/>
              <a:ea typeface="微软雅黑 Light" panose="020B0502040204020203" pitchFamily="34" charset="-122"/>
            </a:endParaRPr>
          </a:p>
        </p:txBody>
      </p:sp>
      <p:sp>
        <p:nvSpPr>
          <p:cNvPr id="18" name="TextBox 12"/>
          <p:cNvSpPr txBox="1"/>
          <p:nvPr>
            <p:custDataLst>
              <p:tags r:id="rId12"/>
            </p:custDataLst>
          </p:nvPr>
        </p:nvSpPr>
        <p:spPr>
          <a:xfrm>
            <a:off x="517207" y="4630103"/>
            <a:ext cx="8626793" cy="345281"/>
          </a:xfrm>
          <a:prstGeom prst="rect">
            <a:avLst/>
          </a:prstGeom>
          <a:noFill/>
          <a:ln w="9525">
            <a:noFill/>
          </a:ln>
        </p:spPr>
        <p:txBody>
          <a:bodyPr wrap="square" lIns="68580" tIns="34290" rIns="68580" bIns="34290" anchor="t">
            <a:spAutoFit/>
          </a:bodyPr>
          <a:lstStyle/>
          <a:p>
            <a:pPr eaLnBrk="0" hangingPunct="0"/>
            <a:r>
              <a:rPr lang="zh-CN" altLang="en-US" sz="1800" b="1" dirty="0">
                <a:solidFill>
                  <a:srgbClr val="FF0000"/>
                </a:solidFill>
                <a:latin typeface="微软雅黑" panose="020B0503020204020204" pitchFamily="34" charset="-122"/>
                <a:ea typeface="微软雅黑" panose="020B0503020204020204" pitchFamily="34" charset="-122"/>
              </a:rPr>
              <a:t>思考</a:t>
            </a:r>
            <a:r>
              <a:rPr lang="zh-CN" altLang="en-US" sz="1800" b="1" dirty="0" smtClean="0">
                <a:solidFill>
                  <a:srgbClr val="FF0000"/>
                </a:solidFill>
                <a:latin typeface="微软雅黑" panose="020B0503020204020204" pitchFamily="34" charset="-122"/>
                <a:ea typeface="微软雅黑" panose="020B0503020204020204" pitchFamily="34" charset="-122"/>
              </a:rPr>
              <a:t>：各地</a:t>
            </a:r>
            <a:r>
              <a:rPr lang="zh-CN" altLang="en-US" sz="1800" b="1" dirty="0">
                <a:solidFill>
                  <a:srgbClr val="FF0000"/>
                </a:solidFill>
                <a:latin typeface="微软雅黑" panose="020B0503020204020204" pitchFamily="34" charset="-122"/>
                <a:ea typeface="微软雅黑" panose="020B0503020204020204" pitchFamily="34" charset="-122"/>
              </a:rPr>
              <a:t>民居使用的</a:t>
            </a:r>
            <a:r>
              <a:rPr lang="zh-CN" altLang="en-US" sz="1800" b="1" dirty="0" smtClean="0">
                <a:solidFill>
                  <a:srgbClr val="FF0000"/>
                </a:solidFill>
                <a:latin typeface="微软雅黑" panose="020B0503020204020204" pitchFamily="34" charset="-122"/>
                <a:ea typeface="微软雅黑" panose="020B0503020204020204" pitchFamily="34" charset="-122"/>
              </a:rPr>
              <a:t>建筑材料有哪些共性？其差异性受到哪些因素影响？</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13"/>
            </p:custDataLst>
          </p:nvPr>
        </p:nvSpPr>
        <p:spPr>
          <a:xfrm>
            <a:off x="5940267" y="1444943"/>
            <a:ext cx="3023711" cy="622459"/>
          </a:xfrm>
          <a:prstGeom prst="rect">
            <a:avLst/>
          </a:prstGeom>
          <a:noFill/>
        </p:spPr>
        <p:txBody>
          <a:bodyPr wrap="square" lIns="68580" tIns="34290" rIns="68580" bIns="34290" rtlCol="0">
            <a:spAutoFit/>
          </a:bodyPr>
          <a:lstStyle/>
          <a:p>
            <a:r>
              <a:rPr lang="zh-CN" altLang="en-US" sz="1800" b="1">
                <a:latin typeface="楷体" panose="02010609060101010101" charset="-122"/>
                <a:ea typeface="微软雅黑 Light" panose="020B0502040204020203" pitchFamily="34" charset="-122"/>
                <a:sym typeface="+mn-ea"/>
              </a:rPr>
              <a:t>两河流域雨水稀少，没有森林，缺乏木材</a:t>
            </a:r>
            <a:endParaRPr lang="zh-CN" altLang="en-US" sz="1400" b="1">
              <a:ea typeface="微软雅黑 Light" panose="020B0502040204020203" pitchFamily="34" charset="-122"/>
            </a:endParaRPr>
          </a:p>
        </p:txBody>
      </p:sp>
      <p:sp>
        <p:nvSpPr>
          <p:cNvPr id="6" name="文本框 5"/>
          <p:cNvSpPr txBox="1"/>
          <p:nvPr>
            <p:custDataLst>
              <p:tags r:id="rId14"/>
            </p:custDataLst>
          </p:nvPr>
        </p:nvSpPr>
        <p:spPr>
          <a:xfrm>
            <a:off x="5895023" y="2067402"/>
            <a:ext cx="2931319" cy="622459"/>
          </a:xfrm>
          <a:prstGeom prst="rect">
            <a:avLst/>
          </a:prstGeom>
          <a:noFill/>
        </p:spPr>
        <p:txBody>
          <a:bodyPr wrap="square" lIns="68580" tIns="34290" rIns="68580" bIns="34290" rtlCol="0">
            <a:spAutoFit/>
          </a:bodyPr>
          <a:lstStyle/>
          <a:p>
            <a:r>
              <a:rPr lang="zh-CN" altLang="en-US" sz="1800" b="1" dirty="0">
                <a:latin typeface="楷体" panose="02010609060101010101" charset="-122"/>
                <a:ea typeface="微软雅黑 Light" panose="020B0502040204020203" pitchFamily="34" charset="-122"/>
                <a:cs typeface="楷体" panose="02010609060101010101" charset="-122"/>
                <a:sym typeface="+mn-ea"/>
              </a:rPr>
              <a:t>尼罗河水的泛滥,土地极其肥沃；气候炎热，降雨量少</a:t>
            </a:r>
            <a:endParaRPr lang="zh-CN" altLang="en-US" sz="1800" b="1" dirty="0">
              <a:latin typeface="楷体" panose="02010609060101010101" charset="-122"/>
              <a:ea typeface="微软雅黑 Light" panose="020B0502040204020203" pitchFamily="34" charset="-122"/>
              <a:cs typeface="楷体" panose="02010609060101010101" charset="-122"/>
            </a:endParaRPr>
          </a:p>
        </p:txBody>
      </p:sp>
      <p:sp>
        <p:nvSpPr>
          <p:cNvPr id="13" name="文本框 12"/>
          <p:cNvSpPr txBox="1"/>
          <p:nvPr>
            <p:custDataLst>
              <p:tags r:id="rId15"/>
            </p:custDataLst>
          </p:nvPr>
        </p:nvSpPr>
        <p:spPr>
          <a:xfrm>
            <a:off x="5968365" y="2689860"/>
            <a:ext cx="2784158" cy="622459"/>
          </a:xfrm>
          <a:prstGeom prst="rect">
            <a:avLst/>
          </a:prstGeom>
          <a:noFill/>
        </p:spPr>
        <p:txBody>
          <a:bodyPr wrap="square" lIns="68580" tIns="34290" rIns="68580" bIns="34290" rtlCol="0">
            <a:spAutoFit/>
          </a:bodyPr>
          <a:lstStyle/>
          <a:p>
            <a:r>
              <a:rPr lang="zh-CN" altLang="en-US" sz="1800" b="1" dirty="0">
                <a:latin typeface="楷体" panose="02010609060101010101" charset="-122"/>
                <a:ea typeface="微软雅黑 Light" panose="020B0502040204020203" pitchFamily="34" charset="-122"/>
                <a:sym typeface="+mn-ea"/>
              </a:rPr>
              <a:t>自然环境、王权政治、经济水平、文化习俗</a:t>
            </a:r>
            <a:endParaRPr lang="zh-CN" altLang="en-US" sz="1800" b="1" dirty="0">
              <a:latin typeface="楷体" panose="02010609060101010101" charset="-122"/>
              <a:ea typeface="微软雅黑 Light" panose="020B0502040204020203" pitchFamily="34" charset="-122"/>
            </a:endParaRPr>
          </a:p>
        </p:txBody>
      </p:sp>
      <p:sp>
        <p:nvSpPr>
          <p:cNvPr id="20" name="文本框 19"/>
          <p:cNvSpPr txBox="1"/>
          <p:nvPr>
            <p:custDataLst>
              <p:tags r:id="rId16"/>
            </p:custDataLst>
          </p:nvPr>
        </p:nvSpPr>
        <p:spPr>
          <a:xfrm>
            <a:off x="5922679" y="3403708"/>
            <a:ext cx="2930843" cy="622459"/>
          </a:xfrm>
          <a:prstGeom prst="rect">
            <a:avLst/>
          </a:prstGeom>
          <a:noFill/>
        </p:spPr>
        <p:txBody>
          <a:bodyPr wrap="square" lIns="68580" tIns="34290" rIns="68580" bIns="34290" rtlCol="0">
            <a:spAutoFit/>
          </a:bodyPr>
          <a:lstStyle/>
          <a:p>
            <a:r>
              <a:rPr lang="zh-CN" altLang="en-US" sz="1800" b="1" dirty="0">
                <a:latin typeface="楷体" panose="02010609060101010101" charset="-122"/>
                <a:ea typeface="微软雅黑 Light" panose="020B0502040204020203" pitchFamily="34" charset="-122"/>
                <a:sym typeface="+mn-ea"/>
              </a:rPr>
              <a:t>罗马帝国扩张，人口剧增，外来人员增多</a:t>
            </a:r>
            <a:endParaRPr lang="zh-CN" altLang="en-US" sz="1800" dirty="0">
              <a:ea typeface="微软雅黑 Light" panose="020B0502040204020203" pitchFamily="34" charset="-122"/>
            </a:endParaRPr>
          </a:p>
        </p:txBody>
      </p:sp>
      <p:sp>
        <p:nvSpPr>
          <p:cNvPr id="21" name="文本框 20"/>
          <p:cNvSpPr txBox="1"/>
          <p:nvPr>
            <p:custDataLst>
              <p:tags r:id="rId17"/>
            </p:custDataLst>
          </p:nvPr>
        </p:nvSpPr>
        <p:spPr>
          <a:xfrm>
            <a:off x="6017657" y="4134601"/>
            <a:ext cx="2808208" cy="346249"/>
          </a:xfrm>
          <a:prstGeom prst="rect">
            <a:avLst/>
          </a:prstGeom>
          <a:noFill/>
        </p:spPr>
        <p:txBody>
          <a:bodyPr wrap="square" lIns="68580" tIns="34290" rIns="68580" bIns="34290" rtlCol="0">
            <a:spAutoFit/>
          </a:bodyPr>
          <a:lstStyle/>
          <a:p>
            <a:r>
              <a:rPr lang="zh-CN" altLang="en-US" sz="1800" b="1" dirty="0">
                <a:latin typeface="楷体" panose="02010609060101010101" charset="-122"/>
                <a:ea typeface="微软雅黑 Light" panose="020B0502040204020203" pitchFamily="34" charset="-122"/>
              </a:rPr>
              <a:t>平原、</a:t>
            </a:r>
            <a:r>
              <a:rPr lang="zh-CN" altLang="en-US" sz="1800" b="1" dirty="0" smtClean="0">
                <a:latin typeface="楷体" panose="02010609060101010101" charset="-122"/>
                <a:ea typeface="微软雅黑 Light" panose="020B0502040204020203" pitchFamily="34" charset="-122"/>
              </a:rPr>
              <a:t>雨林、狩猎、迁徙</a:t>
            </a:r>
            <a:endParaRPr lang="zh-CN" altLang="en-US" sz="1800" b="1" dirty="0">
              <a:latin typeface="楷体" panose="02010609060101010101" charset="-122"/>
              <a:ea typeface="微软雅黑 Light" panose="020B0502040204020203" pitchFamily="34" charset="-122"/>
            </a:endParaRPr>
          </a:p>
        </p:txBody>
      </p:sp>
      <p:sp>
        <p:nvSpPr>
          <p:cNvPr id="22" name="矩形 21"/>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23" name="TextBox 22"/>
          <p:cNvSpPr txBox="1"/>
          <p:nvPr/>
        </p:nvSpPr>
        <p:spPr>
          <a:xfrm>
            <a:off x="181472" y="21315"/>
            <a:ext cx="5760640" cy="1154355"/>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二、异</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民居的差异</a:t>
            </a:r>
            <a:endParaRPr lang="zh-CN" altLang="en-US" sz="2800" b="1" dirty="0">
              <a:solidFill>
                <a:schemeClr val="bg1"/>
              </a:solidFill>
              <a:latin typeface="微软雅黑 Light" panose="020B0502040204020203" pitchFamily="34" charset="-122"/>
              <a:ea typeface="微软雅黑 Light" panose="020B0502040204020203" pitchFamily="34" charset="-122"/>
            </a:endParaRPr>
          </a:p>
          <a:p>
            <a:pPr>
              <a:lnSpc>
                <a:spcPct val="130000"/>
              </a:lnSpc>
            </a:pPr>
            <a:endParaRPr lang="zh-CN" altLang="en-US" sz="2800" b="1" dirty="0" smtClean="0">
              <a:solidFill>
                <a:schemeClr val="bg1"/>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p:bldP spid="10" grpId="0"/>
      <p:bldP spid="15" grpId="0"/>
      <p:bldP spid="11" grpId="0"/>
      <p:bldP spid="16" grpId="0"/>
      <p:bldP spid="12" grpId="0"/>
      <p:bldP spid="17" grpId="0"/>
      <p:bldP spid="5" grpId="0"/>
      <p:bldP spid="6" grpId="0"/>
      <p:bldP spid="13"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a:spLocks noChangeArrowheads="1"/>
          </p:cNvSpPr>
          <p:nvPr>
            <p:custDataLst>
              <p:tags r:id="rId1"/>
            </p:custDataLst>
          </p:nvPr>
        </p:nvSpPr>
        <p:spPr bwMode="auto">
          <a:xfrm>
            <a:off x="179512" y="2643758"/>
            <a:ext cx="6768752" cy="13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172210">
              <a:lnSpc>
                <a:spcPct val="130000"/>
              </a:lnSpc>
              <a:defRPr/>
            </a:pPr>
            <a:endParaRPr lang="en-US" altLang="zh-CN" sz="5400" b="1" dirty="0">
              <a:solidFill>
                <a:srgbClr val="3D3F41"/>
              </a:solidFill>
              <a:latin typeface="微软雅黑 Light" panose="020B0502040204020203" pitchFamily="34" charset="-122"/>
              <a:ea typeface="微软雅黑 Light" panose="020B0502040204020203" pitchFamily="34" charset="-122"/>
            </a:endParaRPr>
          </a:p>
        </p:txBody>
      </p:sp>
      <p:sp>
        <p:nvSpPr>
          <p:cNvPr id="6" name="矩形 5"/>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7" name="TextBox 6"/>
          <p:cNvSpPr txBox="1"/>
          <p:nvPr/>
        </p:nvSpPr>
        <p:spPr>
          <a:xfrm>
            <a:off x="181472" y="21315"/>
            <a:ext cx="5760640" cy="1154355"/>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二、异</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民居的差异</a:t>
            </a:r>
            <a:endParaRPr lang="zh-CN" altLang="en-US" sz="2800" b="1" dirty="0">
              <a:solidFill>
                <a:schemeClr val="bg1"/>
              </a:solidFill>
              <a:latin typeface="微软雅黑 Light" panose="020B0502040204020203" pitchFamily="34" charset="-122"/>
              <a:ea typeface="微软雅黑 Light" panose="020B0502040204020203" pitchFamily="34" charset="-122"/>
            </a:endParaRPr>
          </a:p>
          <a:p>
            <a:pPr>
              <a:lnSpc>
                <a:spcPct val="130000"/>
              </a:lnSpc>
            </a:pPr>
            <a:endParaRPr lang="zh-CN" altLang="en-US" sz="2800" b="1" dirty="0" smtClean="0">
              <a:solidFill>
                <a:schemeClr val="bg1"/>
              </a:solidFill>
              <a:latin typeface="Arial" panose="020B0604020202020204" pitchFamily="34" charset="0"/>
              <a:ea typeface="微软雅黑" panose="020B0503020204020204" pitchFamily="34" charset="-122"/>
            </a:endParaRPr>
          </a:p>
        </p:txBody>
      </p:sp>
      <p:graphicFrame>
        <p:nvGraphicFramePr>
          <p:cNvPr id="10" name="表格 9"/>
          <p:cNvGraphicFramePr>
            <a:graphicFrameLocks noGrp="1"/>
          </p:cNvGraphicFramePr>
          <p:nvPr>
            <p:custDataLst>
              <p:tags r:id="rId2"/>
            </p:custDataLst>
          </p:nvPr>
        </p:nvGraphicFramePr>
        <p:xfrm>
          <a:off x="429106" y="915566"/>
          <a:ext cx="8463374" cy="3910507"/>
        </p:xfrm>
        <a:graphic>
          <a:graphicData uri="http://schemas.openxmlformats.org/drawingml/2006/table">
            <a:tbl>
              <a:tblPr firstRow="1" bandRow="1">
                <a:tableStyleId>{7DF18680-E054-41AD-8BC1-D1AEF772440D}</a:tableStyleId>
              </a:tblPr>
              <a:tblGrid>
                <a:gridCol w="3173766"/>
                <a:gridCol w="2468483"/>
                <a:gridCol w="2821125"/>
              </a:tblGrid>
              <a:tr h="1364805">
                <a:tc>
                  <a:txBody>
                    <a:bodyPr/>
                    <a:lstStyle/>
                    <a:p>
                      <a:pPr algn="ctr"/>
                      <a:endParaRPr lang="zh-CN"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tretch>
                        <a:fillRect/>
                      </a:stretch>
                    </a:blipFill>
                  </a:tcPr>
                </a:tc>
                <a:tc rowSpan="3">
                  <a:txBody>
                    <a:bodyPr/>
                    <a:lstStyle/>
                    <a:p>
                      <a:pPr algn="ctr"/>
                      <a:endParaRPr lang="zh-CN" altLang="en-US" sz="2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tretch>
                        <a:fillRect/>
                      </a:stretch>
                    </a:blipFill>
                  </a:tcPr>
                </a:tc>
                <a:tc>
                  <a:txBody>
                    <a:bodyPr/>
                    <a:lstStyle/>
                    <a:p>
                      <a:pPr algn="ctr"/>
                      <a:endParaRPr lang="zh-CN"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tretch>
                        <a:fillRect/>
                      </a:stretch>
                    </a:blipFill>
                  </a:tcPr>
                </a:tc>
              </a:tr>
              <a:tr h="542079">
                <a:tc>
                  <a:txBody>
                    <a:bodyPr/>
                    <a:lstStyle/>
                    <a:p>
                      <a:pPr algn="ctr"/>
                      <a:r>
                        <a:rPr lang="zh-CN" altLang="en-US" sz="2200" b="1" dirty="0">
                          <a:latin typeface="楷体" panose="02010609060101010101" charset="-122"/>
                          <a:ea typeface="楷体" panose="02010609060101010101" charset="-122"/>
                        </a:rPr>
                        <a:t>北京门头沟爨底下村四合院</a:t>
                      </a:r>
                      <a:endParaRPr lang="zh-CN" altLang="en-US" sz="2200" b="1" dirty="0">
                        <a:latin typeface="楷体" panose="02010609060101010101" charset="-122"/>
                        <a:ea typeface="楷体" panose="02010609060101010101"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cPr/>
                </a:tc>
                <a:tc>
                  <a:txBody>
                    <a:bodyPr/>
                    <a:lstStyle/>
                    <a:p>
                      <a:pPr marL="0" algn="ctr" defTabSz="914400" rtl="0" eaLnBrk="1" latinLnBrk="0" hangingPunct="1"/>
                      <a:r>
                        <a:rPr lang="zh-CN" altLang="en-US" sz="2200" b="1" kern="1200" dirty="0">
                          <a:solidFill>
                            <a:schemeClr val="dk1"/>
                          </a:solidFill>
                          <a:latin typeface="楷体" panose="02010609060101010101" charset="-122"/>
                          <a:ea typeface="楷体" panose="02010609060101010101" charset="-122"/>
                          <a:cs typeface="+mn-cs"/>
                        </a:rPr>
                        <a:t>山西临县李家山村窑洞</a:t>
                      </a:r>
                      <a:endParaRPr lang="zh-CN" altLang="en-US" sz="2200" b="1" kern="1200" dirty="0">
                        <a:solidFill>
                          <a:schemeClr val="dk1"/>
                        </a:solidFill>
                        <a:latin typeface="楷体" panose="02010609060101010101" charset="-122"/>
                        <a:ea typeface="楷体" panose="02010609060101010101"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1021702">
                <a:tc>
                  <a:txBody>
                    <a:bodyPr/>
                    <a:lstStyle/>
                    <a:p>
                      <a:endParaRPr lang="zh-CN"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tretch>
                        <a:fillRect/>
                      </a:stretch>
                    </a:blipFill>
                  </a:tcPr>
                </a:tc>
                <a:tc vMerge="1">
                  <a:tcPr/>
                </a:tc>
                <a:tc>
                  <a:txBody>
                    <a:bodyPr/>
                    <a:lstStyle/>
                    <a:p>
                      <a:endParaRPr lang="zh-CN" alt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dpi="0" rotWithShape="1">
                      <a:blip r:embed="rId7">
                        <a:extLst>
                          <a:ext uri="{28A0092B-C50C-407E-A947-70E740481C1C}">
                            <a14:useLocalDpi xmlns:a14="http://schemas.microsoft.com/office/drawing/2010/main" val="0"/>
                          </a:ext>
                        </a:extLst>
                      </a:blip>
                      <a:stretch>
                        <a:fillRect/>
                      </a:stretch>
                    </a:blipFill>
                  </a:tcPr>
                </a:tc>
              </a:tr>
              <a:tr h="542079">
                <a:tc>
                  <a:txBody>
                    <a:bodyPr/>
                    <a:lstStyle/>
                    <a:p>
                      <a:pPr marL="0" algn="ctr" defTabSz="914400" rtl="0" eaLnBrk="1" latinLnBrk="0" hangingPunct="1"/>
                      <a:r>
                        <a:rPr lang="zh-CN" altLang="en-US" sz="2200" b="1" kern="1200" dirty="0">
                          <a:solidFill>
                            <a:schemeClr val="dk1"/>
                          </a:solidFill>
                          <a:latin typeface="楷体" panose="02010609060101010101" charset="-122"/>
                          <a:ea typeface="楷体" panose="02010609060101010101" charset="-122"/>
                          <a:cs typeface="+mn-cs"/>
                        </a:rPr>
                        <a:t>安徽黄山南屏村徽派建筑群</a:t>
                      </a:r>
                      <a:endParaRPr lang="zh-CN" altLang="en-US" sz="2200" b="1" kern="1200" dirty="0">
                        <a:solidFill>
                          <a:schemeClr val="dk1"/>
                        </a:solidFill>
                        <a:latin typeface="楷体" panose="02010609060101010101" charset="-122"/>
                        <a:ea typeface="楷体" panose="02010609060101010101"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zh-CN" altLang="en-US" sz="2200" b="1" kern="1200" dirty="0">
                          <a:solidFill>
                            <a:schemeClr val="dk1"/>
                          </a:solidFill>
                          <a:latin typeface="楷体" panose="02010609060101010101" charset="-122"/>
                          <a:ea typeface="楷体" panose="02010609060101010101" charset="-122"/>
                          <a:cs typeface="+mn-cs"/>
                        </a:rPr>
                        <a:t>湖南湘西吊脚楼</a:t>
                      </a:r>
                      <a:endParaRPr lang="zh-CN" altLang="en-US" sz="2200" b="1" kern="1200" dirty="0">
                        <a:solidFill>
                          <a:schemeClr val="dk1"/>
                        </a:solidFill>
                        <a:latin typeface="楷体" panose="02010609060101010101" charset="-122"/>
                        <a:ea typeface="楷体" panose="02010609060101010101"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zh-CN" altLang="en-US" sz="2200" b="1" kern="1200" dirty="0">
                          <a:solidFill>
                            <a:schemeClr val="dk1"/>
                          </a:solidFill>
                          <a:latin typeface="楷体" panose="02010609060101010101" charset="-122"/>
                          <a:ea typeface="楷体" panose="02010609060101010101" charset="-122"/>
                          <a:cs typeface="+mn-cs"/>
                        </a:rPr>
                        <a:t>福建龙岩客家土楼</a:t>
                      </a:r>
                      <a:endParaRPr lang="zh-CN" altLang="en-US" sz="2200" b="1" kern="1200" dirty="0">
                        <a:solidFill>
                          <a:schemeClr val="dk1"/>
                        </a:solidFill>
                        <a:latin typeface="楷体" panose="02010609060101010101" charset="-122"/>
                        <a:ea typeface="楷体" panose="02010609060101010101"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7" name="TextBox 6"/>
          <p:cNvSpPr txBox="1"/>
          <p:nvPr/>
        </p:nvSpPr>
        <p:spPr>
          <a:xfrm>
            <a:off x="181472" y="21315"/>
            <a:ext cx="5760640" cy="1154355"/>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二、异</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民居的差异</a:t>
            </a:r>
            <a:endParaRPr lang="zh-CN" altLang="en-US" sz="2800" b="1" dirty="0">
              <a:solidFill>
                <a:schemeClr val="bg1"/>
              </a:solidFill>
              <a:latin typeface="微软雅黑 Light" panose="020B0502040204020203" pitchFamily="34" charset="-122"/>
              <a:ea typeface="微软雅黑 Light" panose="020B0502040204020203" pitchFamily="34" charset="-122"/>
            </a:endParaRPr>
          </a:p>
          <a:p>
            <a:pPr>
              <a:lnSpc>
                <a:spcPct val="130000"/>
              </a:lnSpc>
            </a:pPr>
            <a:endParaRPr lang="zh-CN" altLang="en-US" sz="2800" b="1" dirty="0" smtClean="0">
              <a:solidFill>
                <a:schemeClr val="bg1"/>
              </a:solidFill>
              <a:latin typeface="Arial" panose="020B0604020202020204" pitchFamily="34" charset="0"/>
              <a:ea typeface="微软雅黑" panose="020B0503020204020204" pitchFamily="34" charset="-122"/>
            </a:endParaRPr>
          </a:p>
        </p:txBody>
      </p:sp>
      <p:grpSp>
        <p:nvGrpSpPr>
          <p:cNvPr id="2" name="组合 1"/>
          <p:cNvGrpSpPr/>
          <p:nvPr/>
        </p:nvGrpSpPr>
        <p:grpSpPr>
          <a:xfrm>
            <a:off x="0" y="693534"/>
            <a:ext cx="8712968" cy="2839607"/>
            <a:chOff x="179512" y="1229360"/>
            <a:chExt cx="11583863" cy="3121246"/>
          </a:xfrm>
        </p:grpSpPr>
        <p:sp>
          <p:nvSpPr>
            <p:cNvPr id="4" name="文本框 8"/>
            <p:cNvSpPr txBox="1">
              <a:spLocks noChangeArrowheads="1"/>
            </p:cNvSpPr>
            <p:nvPr>
              <p:custDataLst>
                <p:tags r:id="rId1"/>
              </p:custDataLst>
            </p:nvPr>
          </p:nvSpPr>
          <p:spPr bwMode="auto">
            <a:xfrm>
              <a:off x="179512" y="2643758"/>
              <a:ext cx="6768752" cy="13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172210">
                <a:lnSpc>
                  <a:spcPct val="130000"/>
                </a:lnSpc>
                <a:defRPr/>
              </a:pPr>
              <a:endParaRPr lang="en-US" altLang="zh-CN" sz="5400" b="1" dirty="0">
                <a:solidFill>
                  <a:srgbClr val="3D3F41"/>
                </a:solidFill>
                <a:latin typeface="微软雅黑 Light" panose="020B0502040204020203" pitchFamily="34" charset="-122"/>
                <a:ea typeface="微软雅黑 Light" panose="020B0502040204020203" pitchFamily="34" charset="-122"/>
              </a:endParaRPr>
            </a:p>
          </p:txBody>
        </p:sp>
        <p:pic>
          <p:nvPicPr>
            <p:cNvPr id="5" name="内容占位符 3" descr="01dd675540f3200000017c94c53ecd.jpg@1280w_1l_2o_100sh"/>
            <p:cNvPicPr>
              <a:picLocks noChangeAspect="1"/>
            </p:cNvPicPr>
            <p:nvPr>
              <p:custDataLst>
                <p:tags r:id="rId2"/>
              </p:custDataLst>
            </p:nvPr>
          </p:nvPicPr>
          <p:blipFill>
            <a:blip r:embed="rId3"/>
            <a:stretch>
              <a:fillRect/>
            </a:stretch>
          </p:blipFill>
          <p:spPr>
            <a:xfrm>
              <a:off x="282575" y="1229360"/>
              <a:ext cx="3336925" cy="2342515"/>
            </a:xfrm>
            <a:prstGeom prst="rect">
              <a:avLst/>
            </a:prstGeom>
          </p:spPr>
        </p:pic>
        <p:sp>
          <p:nvSpPr>
            <p:cNvPr id="8" name="文本框 1"/>
            <p:cNvSpPr txBox="1"/>
            <p:nvPr>
              <p:custDataLst>
                <p:tags r:id="rId4"/>
              </p:custDataLst>
            </p:nvPr>
          </p:nvSpPr>
          <p:spPr>
            <a:xfrm>
              <a:off x="282575" y="3572510"/>
              <a:ext cx="3336925" cy="778096"/>
            </a:xfrm>
            <a:prstGeom prst="rect">
              <a:avLst/>
            </a:prstGeom>
            <a:noFill/>
          </p:spPr>
          <p:txBody>
            <a:bodyPr wrap="square" rtlCol="0">
              <a:spAutoFit/>
            </a:bodyPr>
            <a:lstStyle/>
            <a:p>
              <a:r>
                <a:rPr lang="zh-CN" altLang="en-US" sz="2000" b="1" dirty="0">
                  <a:solidFill>
                    <a:schemeClr val="tx1"/>
                  </a:solidFill>
                  <a:latin typeface="微软雅黑" panose="020B0503020204020204" pitchFamily="34" charset="-122"/>
                  <a:ea typeface="微软雅黑" panose="020B0503020204020204" pitchFamily="34" charset="-122"/>
                </a:rPr>
                <a:t>中国南方潮湿多</a:t>
              </a:r>
              <a:r>
                <a:rPr lang="zh-CN" altLang="en-US" sz="2000" b="1" dirty="0" smtClean="0">
                  <a:solidFill>
                    <a:schemeClr val="tx1"/>
                  </a:solidFill>
                  <a:latin typeface="微软雅黑" panose="020B0503020204020204" pitchFamily="34" charset="-122"/>
                  <a:ea typeface="微软雅黑" panose="020B0503020204020204" pitchFamily="34" charset="-122"/>
                </a:rPr>
                <a:t>雨</a:t>
              </a:r>
              <a:endParaRPr lang="en-US" altLang="zh-CN" sz="2000" b="1" dirty="0" smtClean="0">
                <a:solidFill>
                  <a:schemeClr val="tx1"/>
                </a:solidFill>
                <a:latin typeface="微软雅黑" panose="020B0503020204020204" pitchFamily="34" charset="-122"/>
                <a:ea typeface="微软雅黑" panose="020B0503020204020204" pitchFamily="34" charset="-122"/>
              </a:endParaRPr>
            </a:p>
            <a:p>
              <a:r>
                <a:rPr lang="en-US" altLang="zh-CN" sz="2000" b="1" dirty="0" smtClean="0">
                  <a:solidFill>
                    <a:schemeClr val="tx1"/>
                  </a:solidFill>
                  <a:latin typeface="微软雅黑" panose="020B0503020204020204" pitchFamily="34" charset="-122"/>
                  <a:ea typeface="微软雅黑" panose="020B0503020204020204" pitchFamily="34" charset="-122"/>
                </a:rPr>
                <a:t>            ——</a:t>
              </a:r>
              <a:r>
                <a:rPr lang="zh-CN" altLang="en-US" sz="2000" b="1" dirty="0" smtClean="0">
                  <a:solidFill>
                    <a:schemeClr val="tx1"/>
                  </a:solidFill>
                  <a:latin typeface="微软雅黑" panose="020B0503020204020204" pitchFamily="34" charset="-122"/>
                  <a:ea typeface="微软雅黑" panose="020B0503020204020204" pitchFamily="34" charset="-122"/>
                </a:rPr>
                <a:t>巢</a:t>
              </a:r>
              <a:r>
                <a:rPr lang="zh-CN" altLang="en-US" sz="2000" b="1" dirty="0">
                  <a:solidFill>
                    <a:schemeClr val="tx1"/>
                  </a:solidFill>
                  <a:latin typeface="微软雅黑" panose="020B0503020204020204" pitchFamily="34" charset="-122"/>
                  <a:ea typeface="微软雅黑" panose="020B0503020204020204" pitchFamily="34" charset="-122"/>
                </a:rPr>
                <a:t>居</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custDataLst>
                <p:tags r:id="rId5"/>
              </p:custDataLst>
            </p:nvPr>
          </p:nvPicPr>
          <p:blipFill>
            <a:blip r:embed="rId6"/>
            <a:srcRect l="5380" t="18599" r="6271" b="14111"/>
            <a:stretch>
              <a:fillRect/>
            </a:stretch>
          </p:blipFill>
          <p:spPr>
            <a:xfrm>
              <a:off x="3711575" y="1229995"/>
              <a:ext cx="4010660" cy="2341880"/>
            </a:xfrm>
            <a:prstGeom prst="rect">
              <a:avLst/>
            </a:prstGeom>
          </p:spPr>
        </p:pic>
        <p:sp>
          <p:nvSpPr>
            <p:cNvPr id="10" name="文本框 6"/>
            <p:cNvSpPr txBox="1"/>
            <p:nvPr>
              <p:custDataLst>
                <p:tags r:id="rId7"/>
              </p:custDataLst>
            </p:nvPr>
          </p:nvSpPr>
          <p:spPr>
            <a:xfrm>
              <a:off x="3813810" y="3571875"/>
              <a:ext cx="3567429" cy="778096"/>
            </a:xfrm>
            <a:prstGeom prst="rect">
              <a:avLst/>
            </a:prstGeom>
            <a:noFill/>
          </p:spPr>
          <p:txBody>
            <a:bodyPr wrap="square" rtlCol="0">
              <a:spAutoFit/>
            </a:bodyPr>
            <a:lstStyle/>
            <a:p>
              <a:pPr>
                <a:buClrTx/>
                <a:buSzTx/>
                <a:buFontTx/>
              </a:pPr>
              <a:r>
                <a:rPr lang="zh-CN" altLang="en-US" sz="2000" b="1" dirty="0">
                  <a:latin typeface="微软雅黑" panose="020B0503020204020204" pitchFamily="34" charset="-122"/>
                  <a:ea typeface="微软雅黑" panose="020B0503020204020204" pitchFamily="34" charset="-122"/>
                </a:rPr>
                <a:t>中国北方干燥少</a:t>
              </a:r>
              <a:r>
                <a:rPr lang="zh-CN" altLang="en-US" sz="2000" b="1" dirty="0" smtClean="0">
                  <a:latin typeface="微软雅黑" panose="020B0503020204020204" pitchFamily="34" charset="-122"/>
                  <a:ea typeface="微软雅黑" panose="020B0503020204020204" pitchFamily="34" charset="-122"/>
                </a:rPr>
                <a:t>雨</a:t>
              </a:r>
              <a:endParaRPr lang="en-US" altLang="zh-CN" sz="2000" b="1" dirty="0" smtClean="0">
                <a:latin typeface="微软雅黑" panose="020B0503020204020204" pitchFamily="34" charset="-122"/>
                <a:ea typeface="微软雅黑" panose="020B0503020204020204" pitchFamily="34" charset="-122"/>
              </a:endParaRPr>
            </a:p>
            <a:p>
              <a:pPr>
                <a:buClrTx/>
                <a:buSzTx/>
                <a:buFontTx/>
              </a:pP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穴居</a:t>
              </a:r>
              <a:endParaRPr lang="zh-CN" altLang="en-US" sz="2000" b="1" dirty="0">
                <a:latin typeface="微软雅黑" panose="020B0503020204020204" pitchFamily="34" charset="-122"/>
                <a:ea typeface="微软雅黑" panose="020B0503020204020204" pitchFamily="34" charset="-122"/>
              </a:endParaRPr>
            </a:p>
          </p:txBody>
        </p:sp>
        <p:pic>
          <p:nvPicPr>
            <p:cNvPr id="11" name="Picture 15"/>
            <p:cNvPicPr/>
            <p:nvPr>
              <p:custDataLst>
                <p:tags r:id="rId8"/>
              </p:custDataLst>
            </p:nvPr>
          </p:nvPicPr>
          <p:blipFill>
            <a:blip r:embed="rId9" cstate="print"/>
            <a:srcRect/>
            <a:stretch>
              <a:fillRect/>
            </a:stretch>
          </p:blipFill>
          <p:spPr bwMode="auto">
            <a:xfrm>
              <a:off x="7901940" y="1229360"/>
              <a:ext cx="3861435" cy="2343150"/>
            </a:xfrm>
            <a:prstGeom prst="rect">
              <a:avLst/>
            </a:prstGeom>
            <a:noFill/>
          </p:spPr>
        </p:pic>
        <p:sp>
          <p:nvSpPr>
            <p:cNvPr id="12" name="文本框 2"/>
            <p:cNvSpPr txBox="1"/>
            <p:nvPr>
              <p:custDataLst>
                <p:tags r:id="rId10"/>
              </p:custDataLst>
            </p:nvPr>
          </p:nvSpPr>
          <p:spPr>
            <a:xfrm>
              <a:off x="8049260" y="3572510"/>
              <a:ext cx="3714115" cy="778096"/>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中国北方</a:t>
              </a:r>
              <a:r>
                <a:rPr lang="zh-CN" altLang="en-US" sz="2000" b="1" dirty="0" smtClean="0">
                  <a:latin typeface="微软雅黑" panose="020B0503020204020204" pitchFamily="34" charset="-122"/>
                  <a:ea typeface="微软雅黑" panose="020B0503020204020204" pitchFamily="34" charset="-122"/>
                </a:rPr>
                <a:t>黄土高原</a:t>
              </a:r>
              <a:endParaRPr lang="en-US" altLang="zh-CN" sz="2000" b="1" dirty="0" smtClean="0">
                <a:latin typeface="微软雅黑" panose="020B0503020204020204" pitchFamily="34" charset="-122"/>
                <a:ea typeface="微软雅黑" panose="020B0503020204020204" pitchFamily="34" charset="-122"/>
              </a:endParaRPr>
            </a:p>
            <a:p>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窑洞</a:t>
              </a:r>
              <a:endParaRPr lang="zh-CN" altLang="en-US" sz="2000" b="1" dirty="0">
                <a:latin typeface="微软雅黑" panose="020B0503020204020204" pitchFamily="34" charset="-122"/>
                <a:ea typeface="微软雅黑" panose="020B0503020204020204" pitchFamily="34" charset="-122"/>
              </a:endParaRPr>
            </a:p>
          </p:txBody>
        </p:sp>
      </p:grpSp>
      <p:sp>
        <p:nvSpPr>
          <p:cNvPr id="3" name="矩形 2"/>
          <p:cNvSpPr/>
          <p:nvPr/>
        </p:nvSpPr>
        <p:spPr>
          <a:xfrm>
            <a:off x="395536" y="3685630"/>
            <a:ext cx="8136904" cy="1200329"/>
          </a:xfrm>
          <a:prstGeom prst="rect">
            <a:avLst/>
          </a:prstGeom>
        </p:spPr>
        <p:txBody>
          <a:bodyPr wrap="square">
            <a:spAutoFit/>
          </a:bodyPr>
          <a:lstStyle/>
          <a:p>
            <a:pPr indent="457200" fontAlgn="auto"/>
            <a:r>
              <a:rPr lang="zh-CN" altLang="en-US" sz="1800" b="1" dirty="0">
                <a:latin typeface="微软雅黑" panose="020B0503020204020204" pitchFamily="34" charset="-122"/>
                <a:ea typeface="微软雅黑" panose="020B0503020204020204" pitchFamily="34" charset="-122"/>
              </a:rPr>
              <a:t>随着经济发展生产力水平的提高，木构架建筑的墙壁逐步以砖</a:t>
            </a:r>
            <a:r>
              <a:rPr lang="zh-CN" altLang="en-US" sz="1800" b="1" dirty="0" smtClean="0">
                <a:latin typeface="微软雅黑" panose="020B0503020204020204" pitchFamily="34" charset="-122"/>
                <a:ea typeface="微软雅黑" panose="020B0503020204020204" pitchFamily="34" charset="-122"/>
              </a:rPr>
              <a:t>代替。从元朝起开始用砖拱建造地面上的房屋，明朝又出现了完全用拱券结构的碉楼和结构用砖拱而外形仿木建筑的无梁殿。</a:t>
            </a:r>
            <a:endParaRPr lang="en-US" altLang="zh-CN" sz="1800" b="1" dirty="0" smtClean="0">
              <a:latin typeface="微软雅黑" panose="020B0503020204020204" pitchFamily="34" charset="-122"/>
              <a:ea typeface="微软雅黑" panose="020B0503020204020204" pitchFamily="34" charset="-122"/>
            </a:endParaRPr>
          </a:p>
          <a:p>
            <a:pPr indent="457200" fontAlgn="auto"/>
            <a:r>
              <a:rPr lang="zh-CN" altLang="en-US" sz="1800" b="1" dirty="0" smtClean="0">
                <a:latin typeface="微软雅黑" panose="020B0503020204020204" pitchFamily="34" charset="-122"/>
                <a:ea typeface="微软雅黑" panose="020B0503020204020204" pitchFamily="34" charset="-122"/>
              </a:rPr>
              <a:t>    ——</a:t>
            </a:r>
            <a:r>
              <a:rPr lang="zh-CN" altLang="en-US" sz="1800" b="1" dirty="0">
                <a:latin typeface="微软雅黑" panose="020B0503020204020204" pitchFamily="34" charset="-122"/>
                <a:ea typeface="微软雅黑" panose="020B0503020204020204" pitchFamily="34" charset="-122"/>
              </a:rPr>
              <a:t>摘编自刘敦桢</a:t>
            </a:r>
            <a:r>
              <a:rPr lang="zh-CN" altLang="en-US" sz="1800" b="1" dirty="0" smtClean="0">
                <a:latin typeface="微软雅黑" panose="020B0503020204020204" pitchFamily="34" charset="-122"/>
                <a:ea typeface="微软雅黑" panose="020B0503020204020204" pitchFamily="34" charset="-122"/>
              </a:rPr>
              <a:t>《中国古代建筑史》中国</a:t>
            </a:r>
            <a:r>
              <a:rPr lang="zh-CN" altLang="en-US" sz="1800" b="1" dirty="0">
                <a:latin typeface="微软雅黑" panose="020B0503020204020204" pitchFamily="34" charset="-122"/>
                <a:ea typeface="微软雅黑" panose="020B0503020204020204" pitchFamily="34" charset="-122"/>
              </a:rPr>
              <a:t>建筑工业</a:t>
            </a:r>
            <a:r>
              <a:rPr lang="zh-CN" altLang="en-US" sz="1800" b="1" dirty="0" smtClean="0">
                <a:latin typeface="微软雅黑" panose="020B0503020204020204" pitchFamily="34" charset="-122"/>
                <a:ea typeface="微软雅黑" panose="020B0503020204020204" pitchFamily="34" charset="-122"/>
              </a:rPr>
              <a:t>出版社</a:t>
            </a:r>
            <a:r>
              <a:rPr lang="en-US" altLang="zh-CN" sz="1800" b="1" dirty="0">
                <a:latin typeface="微软雅黑" panose="020B0503020204020204" pitchFamily="34" charset="-122"/>
                <a:ea typeface="微软雅黑" panose="020B0503020204020204" pitchFamily="34" charset="-122"/>
              </a:rPr>
              <a:t>1984</a:t>
            </a:r>
            <a:r>
              <a:rPr lang="zh-CN" altLang="en-US" sz="1800" b="1" dirty="0" smtClean="0">
                <a:latin typeface="微软雅黑" panose="020B0503020204020204" pitchFamily="34" charset="-122"/>
                <a:ea typeface="微软雅黑" panose="020B0503020204020204" pitchFamily="34" charset="-122"/>
              </a:rPr>
              <a:t>年版</a:t>
            </a:r>
            <a:endParaRPr lang="zh-CN" altLang="en-US" sz="18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a:spLocks noChangeArrowheads="1"/>
          </p:cNvSpPr>
          <p:nvPr>
            <p:custDataLst>
              <p:tags r:id="rId1"/>
            </p:custDataLst>
          </p:nvPr>
        </p:nvSpPr>
        <p:spPr bwMode="auto">
          <a:xfrm>
            <a:off x="179512" y="2643758"/>
            <a:ext cx="6768752" cy="13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172210">
              <a:lnSpc>
                <a:spcPct val="130000"/>
              </a:lnSpc>
              <a:defRPr/>
            </a:pPr>
            <a:endParaRPr lang="en-US" altLang="zh-CN" sz="5400" b="1" dirty="0">
              <a:solidFill>
                <a:srgbClr val="3D3F41"/>
              </a:solidFill>
              <a:latin typeface="微软雅黑 Light" panose="020B0502040204020203" pitchFamily="34" charset="-122"/>
              <a:ea typeface="微软雅黑 Light" panose="020B0502040204020203" pitchFamily="34" charset="-122"/>
            </a:endParaRPr>
          </a:p>
        </p:txBody>
      </p:sp>
      <p:sp>
        <p:nvSpPr>
          <p:cNvPr id="6" name="矩形 5"/>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7" name="TextBox 6"/>
          <p:cNvSpPr txBox="1"/>
          <p:nvPr/>
        </p:nvSpPr>
        <p:spPr>
          <a:xfrm>
            <a:off x="181472" y="21315"/>
            <a:ext cx="5760640" cy="1154355"/>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二、异</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民居的差异</a:t>
            </a:r>
            <a:endParaRPr lang="zh-CN" altLang="en-US" sz="2800" b="1" dirty="0">
              <a:solidFill>
                <a:schemeClr val="bg1"/>
              </a:solidFill>
              <a:latin typeface="微软雅黑 Light" panose="020B0502040204020203" pitchFamily="34" charset="-122"/>
              <a:ea typeface="微软雅黑 Light" panose="020B0502040204020203" pitchFamily="34" charset="-122"/>
            </a:endParaRPr>
          </a:p>
          <a:p>
            <a:pPr>
              <a:lnSpc>
                <a:spcPct val="130000"/>
              </a:lnSpc>
            </a:pPr>
            <a:endParaRPr lang="zh-CN" altLang="en-US" sz="2800" b="1" dirty="0" smtClean="0">
              <a:solidFill>
                <a:schemeClr val="bg1"/>
              </a:solidFill>
              <a:latin typeface="Arial" panose="020B0604020202020204" pitchFamily="34" charset="0"/>
              <a:ea typeface="微软雅黑" panose="020B0503020204020204" pitchFamily="34" charset="-122"/>
            </a:endParaRPr>
          </a:p>
        </p:txBody>
      </p:sp>
      <p:sp>
        <p:nvSpPr>
          <p:cNvPr id="2" name="矩形 1"/>
          <p:cNvSpPr/>
          <p:nvPr/>
        </p:nvSpPr>
        <p:spPr>
          <a:xfrm>
            <a:off x="611560" y="915566"/>
            <a:ext cx="7776864" cy="1323439"/>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sym typeface="+mn-ea"/>
              </a:rPr>
              <a:t>准营缮令：王公以下舍屋不得施重拱藻井。三品以上堂舍，不得过五间九架。厅厦两头门屋，不得过五间五架。……又庶人所造堂舍，不得三间四架，门屋一间两架，仍不得辄施装饰。    </a:t>
            </a:r>
            <a:endParaRPr lang="en-US" altLang="zh-CN" sz="2000" b="1" dirty="0" smtClean="0">
              <a:latin typeface="微软雅黑" panose="020B0503020204020204" pitchFamily="34" charset="-122"/>
              <a:ea typeface="微软雅黑" panose="020B0503020204020204" pitchFamily="34" charset="-122"/>
              <a:sym typeface="+mn-ea"/>
            </a:endParaRPr>
          </a:p>
          <a:p>
            <a:r>
              <a:rPr lang="en-US" altLang="zh-CN" sz="2000" b="1" dirty="0">
                <a:latin typeface="微软雅黑" panose="020B0503020204020204" pitchFamily="34" charset="-122"/>
                <a:ea typeface="微软雅黑" panose="020B0503020204020204" pitchFamily="34" charset="-122"/>
                <a:sym typeface="+mn-ea"/>
              </a:rPr>
              <a:t> </a:t>
            </a:r>
            <a:r>
              <a:rPr lang="en-US" altLang="zh-CN" sz="2000" b="1" dirty="0" smtClean="0">
                <a:latin typeface="微软雅黑" panose="020B0503020204020204" pitchFamily="34" charset="-122"/>
                <a:ea typeface="微软雅黑" panose="020B0503020204020204" pitchFamily="34" charset="-122"/>
                <a:sym typeface="+mn-ea"/>
              </a:rPr>
              <a:t>                                                             </a:t>
            </a:r>
            <a:r>
              <a:rPr lang="zh-CN" altLang="en-US" sz="2000" b="1" dirty="0" smtClean="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《唐会要·與服上》</a:t>
            </a:r>
            <a:endParaRPr lang="zh-CN" altLang="en-US" sz="2000"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323528" y="2239004"/>
            <a:ext cx="8568951" cy="2632918"/>
            <a:chOff x="421640" y="985520"/>
            <a:chExt cx="11590020" cy="5562009"/>
          </a:xfrm>
        </p:grpSpPr>
        <p:pic>
          <p:nvPicPr>
            <p:cNvPr id="9" name="图片 8"/>
            <p:cNvPicPr>
              <a:picLocks noChangeAspect="1"/>
            </p:cNvPicPr>
            <p:nvPr/>
          </p:nvPicPr>
          <p:blipFill>
            <a:blip r:embed="rId2"/>
            <a:stretch>
              <a:fillRect/>
            </a:stretch>
          </p:blipFill>
          <p:spPr>
            <a:xfrm>
              <a:off x="5932170" y="985520"/>
              <a:ext cx="5791200" cy="4514215"/>
            </a:xfrm>
            <a:prstGeom prst="rect">
              <a:avLst/>
            </a:prstGeom>
          </p:spPr>
        </p:pic>
        <p:sp>
          <p:nvSpPr>
            <p:cNvPr id="10" name="文本框 2"/>
            <p:cNvSpPr txBox="1"/>
            <p:nvPr/>
          </p:nvSpPr>
          <p:spPr>
            <a:xfrm>
              <a:off x="6066155" y="5702301"/>
              <a:ext cx="5945505" cy="845228"/>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古罗马高层住宅模型</a:t>
              </a:r>
              <a:endParaRPr lang="zh-CN" altLang="en-US" sz="2000" b="1"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a:stretch>
              <a:fillRect/>
            </a:stretch>
          </p:blipFill>
          <p:spPr>
            <a:xfrm>
              <a:off x="535940" y="985520"/>
              <a:ext cx="4996815" cy="4514215"/>
            </a:xfrm>
            <a:prstGeom prst="rect">
              <a:avLst/>
            </a:prstGeom>
          </p:spPr>
        </p:pic>
        <p:sp>
          <p:nvSpPr>
            <p:cNvPr id="12" name="文本框 6"/>
            <p:cNvSpPr txBox="1"/>
            <p:nvPr/>
          </p:nvSpPr>
          <p:spPr>
            <a:xfrm>
              <a:off x="421640" y="5702301"/>
              <a:ext cx="5224781" cy="845228"/>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sym typeface="+mn-ea"/>
                </a:rPr>
                <a:t>古罗马</a:t>
              </a:r>
              <a:r>
                <a:rPr lang="zh-CN" altLang="en-US" sz="2000" b="1" dirty="0" smtClean="0">
                  <a:latin typeface="微软雅黑" panose="020B0503020204020204" pitchFamily="34" charset="-122"/>
                  <a:ea typeface="微软雅黑" panose="020B0503020204020204" pitchFamily="34" charset="-122"/>
                </a:rPr>
                <a:t>中庭式住宅复原图</a:t>
              </a:r>
              <a:endParaRPr lang="zh-CN" altLang="en-US" sz="20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a:spLocks noChangeArrowheads="1"/>
          </p:cNvSpPr>
          <p:nvPr>
            <p:custDataLst>
              <p:tags r:id="rId1"/>
            </p:custDataLst>
          </p:nvPr>
        </p:nvSpPr>
        <p:spPr bwMode="auto">
          <a:xfrm>
            <a:off x="179512" y="2643758"/>
            <a:ext cx="6768752" cy="13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172210">
              <a:lnSpc>
                <a:spcPct val="130000"/>
              </a:lnSpc>
              <a:defRPr/>
            </a:pPr>
            <a:endParaRPr lang="en-US" altLang="zh-CN" sz="5400" b="1" dirty="0">
              <a:solidFill>
                <a:srgbClr val="3D3F41"/>
              </a:solidFill>
              <a:latin typeface="微软雅黑 Light" panose="020B0502040204020203" pitchFamily="34" charset="-122"/>
              <a:ea typeface="微软雅黑 Light" panose="020B0502040204020203" pitchFamily="34" charset="-122"/>
            </a:endParaRPr>
          </a:p>
        </p:txBody>
      </p:sp>
      <p:sp>
        <p:nvSpPr>
          <p:cNvPr id="6" name="矩形 5"/>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7" name="TextBox 6"/>
          <p:cNvSpPr txBox="1"/>
          <p:nvPr/>
        </p:nvSpPr>
        <p:spPr>
          <a:xfrm>
            <a:off x="181472" y="21315"/>
            <a:ext cx="5760640" cy="1154355"/>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二、异</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民居的差异</a:t>
            </a:r>
            <a:endParaRPr lang="zh-CN" altLang="en-US" sz="2800" b="1" dirty="0">
              <a:solidFill>
                <a:schemeClr val="bg1"/>
              </a:solidFill>
              <a:latin typeface="微软雅黑 Light" panose="020B0502040204020203" pitchFamily="34" charset="-122"/>
              <a:ea typeface="微软雅黑 Light" panose="020B0502040204020203" pitchFamily="34" charset="-122"/>
            </a:endParaRPr>
          </a:p>
          <a:p>
            <a:pPr>
              <a:lnSpc>
                <a:spcPct val="130000"/>
              </a:lnSpc>
            </a:pPr>
            <a:endParaRPr lang="zh-CN" altLang="en-US" sz="2800" b="1" dirty="0" smtClean="0">
              <a:solidFill>
                <a:schemeClr val="bg1"/>
              </a:solidFill>
              <a:latin typeface="Arial" panose="020B0604020202020204" pitchFamily="34" charset="0"/>
              <a:ea typeface="微软雅黑" panose="020B0503020204020204" pitchFamily="34" charset="-122"/>
            </a:endParaRPr>
          </a:p>
        </p:txBody>
      </p:sp>
      <p:sp>
        <p:nvSpPr>
          <p:cNvPr id="5" name="TextBox 4"/>
          <p:cNvSpPr txBox="1"/>
          <p:nvPr/>
        </p:nvSpPr>
        <p:spPr>
          <a:xfrm>
            <a:off x="323528" y="795155"/>
            <a:ext cx="8352928" cy="597921"/>
          </a:xfrm>
          <a:prstGeom prst="rect">
            <a:avLst/>
          </a:prstGeom>
          <a:noFill/>
        </p:spPr>
        <p:txBody>
          <a:bodyPr wrap="square" rtlCol="0">
            <a:spAutoFit/>
          </a:bodyPr>
          <a:lstStyle/>
          <a:p>
            <a:pPr algn="ctr">
              <a:lnSpc>
                <a:spcPct val="130000"/>
              </a:lnSpc>
            </a:pPr>
            <a:r>
              <a:rPr lang="zh-CN" altLang="en-US" sz="2800" b="1" dirty="0" smtClean="0">
                <a:latin typeface="微软雅黑" panose="020B0503020204020204" pitchFamily="34" charset="-122"/>
                <a:ea typeface="微软雅黑" panose="020B0503020204020204" pitchFamily="34" charset="-122"/>
              </a:rPr>
              <a:t>小结</a:t>
            </a:r>
            <a:endParaRPr lang="zh-CN" altLang="en-US" sz="2800" b="1" dirty="0" smtClean="0">
              <a:latin typeface="微软雅黑" panose="020B0503020204020204" pitchFamily="34" charset="-122"/>
              <a:ea typeface="微软雅黑" panose="020B0503020204020204" pitchFamily="34" charset="-122"/>
            </a:endParaRPr>
          </a:p>
        </p:txBody>
      </p:sp>
      <p:sp>
        <p:nvSpPr>
          <p:cNvPr id="8" name="文本框 2"/>
          <p:cNvSpPr txBox="1"/>
          <p:nvPr>
            <p:custDataLst>
              <p:tags r:id="rId2"/>
            </p:custDataLst>
          </p:nvPr>
        </p:nvSpPr>
        <p:spPr>
          <a:xfrm>
            <a:off x="591123" y="1393076"/>
            <a:ext cx="7956885" cy="1754326"/>
          </a:xfrm>
          <a:prstGeom prst="rect">
            <a:avLst/>
          </a:prstGeom>
          <a:noFill/>
        </p:spPr>
        <p:txBody>
          <a:bodyPr wrap="square" rtlCol="0">
            <a:spAutoFit/>
          </a:bodyPr>
          <a:lstStyle/>
          <a:p>
            <a:pPr fontAlgn="auto">
              <a:lnSpc>
                <a:spcPct val="150000"/>
              </a:lnSpc>
            </a:pPr>
            <a:r>
              <a:rPr lang="zh-CN" altLang="en-US" sz="2400" b="1" dirty="0" smtClean="0">
                <a:latin typeface="微软雅黑" panose="020B0503020204020204" pitchFamily="34" charset="-122"/>
                <a:ea typeface="微软雅黑" panose="020B0503020204020204" pitchFamily="34" charset="-122"/>
              </a:rPr>
              <a:t>世界各地民居的特点是由当地自然环境、经济发展水平、文化习俗等多方面因素决定的。</a:t>
            </a:r>
            <a:endParaRPr lang="en-US" altLang="zh-CN" sz="2400" b="1" dirty="0" smtClean="0">
              <a:latin typeface="微软雅黑" panose="020B0503020204020204" pitchFamily="34" charset="-122"/>
              <a:ea typeface="微软雅黑" panose="020B0503020204020204" pitchFamily="34" charset="-122"/>
            </a:endParaRPr>
          </a:p>
          <a:p>
            <a:pPr fontAlgn="auto">
              <a:lnSpc>
                <a:spcPct val="150000"/>
              </a:lnSpc>
            </a:pPr>
            <a:r>
              <a:rPr lang="zh-CN" altLang="en-US" sz="2400" b="1" dirty="0" smtClean="0">
                <a:latin typeface="微软雅黑" panose="020B0503020204020204" pitchFamily="34" charset="-122"/>
                <a:ea typeface="微软雅黑" panose="020B0503020204020204" pitchFamily="34" charset="-122"/>
              </a:rPr>
              <a:t>各地民居体现了人们对人与自然关系的认识。</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7620" y="4122919"/>
            <a:ext cx="8956868" cy="909480"/>
          </a:xfrm>
          <a:prstGeom prst="rect">
            <a:avLst/>
          </a:prstGeom>
          <a:noFill/>
        </p:spPr>
        <p:txBody>
          <a:bodyPr wrap="square" lIns="68580" tIns="34290" rIns="68580" bIns="34290" rtlCol="0">
            <a:spAutoFit/>
          </a:bodyPr>
          <a:lstStyle/>
          <a:p>
            <a:pPr algn="just">
              <a:lnSpc>
                <a:spcPct val="130000"/>
              </a:lnSpc>
            </a:pPr>
            <a:r>
              <a:rPr lang="zh-CN" altLang="en-US" sz="2100" b="1" dirty="0">
                <a:latin typeface="微软雅黑" panose="020B0503020204020204" pitchFamily="34" charset="-122"/>
                <a:ea typeface="微软雅黑" panose="020B0503020204020204" pitchFamily="34" charset="-122"/>
              </a:rPr>
              <a:t>江西婺源月亮</a:t>
            </a:r>
            <a:r>
              <a:rPr lang="zh-CN" altLang="en-US" sz="2100" b="1" dirty="0" smtClean="0">
                <a:latin typeface="微软雅黑" panose="020B0503020204020204" pitchFamily="34" charset="-122"/>
                <a:ea typeface="微软雅黑" panose="020B0503020204020204" pitchFamily="34" charset="-122"/>
              </a:rPr>
              <a:t>湾：</a:t>
            </a:r>
            <a:r>
              <a:rPr lang="zh-CN" altLang="en-US" sz="2100" b="1" dirty="0" smtClean="0">
                <a:latin typeface="微软雅黑" panose="020B0503020204020204" pitchFamily="34" charset="-122"/>
                <a:ea typeface="微软雅黑" panose="020B0503020204020204" pitchFamily="34" charset="-122"/>
                <a:cs typeface="微软雅黑" panose="020B0503020204020204" pitchFamily="34" charset="-122"/>
              </a:rPr>
              <a:t>村庄</a:t>
            </a:r>
            <a:r>
              <a:rPr lang="zh-CN" altLang="en-US" sz="2100" b="1" dirty="0">
                <a:latin typeface="微软雅黑" panose="020B0503020204020204" pitchFamily="34" charset="-122"/>
                <a:ea typeface="微软雅黑" panose="020B0503020204020204" pitchFamily="34" charset="-122"/>
                <a:cs typeface="微软雅黑" panose="020B0503020204020204" pitchFamily="34" charset="-122"/>
              </a:rPr>
              <a:t>多分布在山麓台地或高地上，农田分布在地势较低的平坦</a:t>
            </a:r>
            <a:r>
              <a:rPr lang="zh-CN" altLang="en-US" sz="2100" b="1" dirty="0" smtClean="0">
                <a:latin typeface="微软雅黑" panose="020B0503020204020204" pitchFamily="34" charset="-122"/>
                <a:ea typeface="微软雅黑" panose="020B0503020204020204" pitchFamily="34" charset="-122"/>
                <a:cs typeface="微软雅黑" panose="020B0503020204020204" pitchFamily="34" charset="-122"/>
              </a:rPr>
              <a:t>区域。</a:t>
            </a:r>
            <a:r>
              <a:rPr lang="en-US" altLang="zh-CN" sz="2100" b="1"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100" b="1" dirty="0" smtClean="0">
                <a:solidFill>
                  <a:srgbClr val="FF0000"/>
                </a:solidFill>
                <a:latin typeface="微软雅黑" panose="020B0503020204020204" pitchFamily="34" charset="-122"/>
                <a:ea typeface="微软雅黑" panose="020B0503020204020204" pitchFamily="34" charset="-122"/>
                <a:cs typeface="楷体" panose="02010609060101010101" charset="-122"/>
              </a:rPr>
              <a:t>宅</a:t>
            </a:r>
            <a:r>
              <a:rPr lang="zh-CN" altLang="en-US" sz="2100" b="1" dirty="0">
                <a:solidFill>
                  <a:srgbClr val="FF0000"/>
                </a:solidFill>
                <a:latin typeface="微软雅黑" panose="020B0503020204020204" pitchFamily="34" charset="-122"/>
                <a:ea typeface="微软雅黑" panose="020B0503020204020204" pitchFamily="34" charset="-122"/>
                <a:cs typeface="楷体" panose="02010609060101010101" charset="-122"/>
              </a:rPr>
              <a:t>高田低</a:t>
            </a:r>
            <a:r>
              <a:rPr lang="en-US" altLang="zh-CN" sz="21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100" b="1" dirty="0">
                <a:latin typeface="微软雅黑" panose="020B0503020204020204" pitchFamily="34" charset="-122"/>
                <a:ea typeface="微软雅黑" panose="020B0503020204020204" pitchFamily="34" charset="-122"/>
                <a:cs typeface="微软雅黑" panose="020B0503020204020204" pitchFamily="34" charset="-122"/>
              </a:rPr>
              <a:t>的空间格局，使得</a:t>
            </a:r>
            <a:r>
              <a:rPr lang="zh-CN" altLang="en-US" sz="2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高宅可避洪水</a:t>
            </a:r>
            <a:r>
              <a:rPr lang="zh-CN" altLang="en-US" sz="21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低田便于灌溉</a:t>
            </a:r>
            <a:r>
              <a:rPr lang="zh-CN" altLang="en-US" sz="2100" b="1"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1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TextBox 2"/>
          <p:cNvSpPr txBox="1"/>
          <p:nvPr>
            <p:custDataLst>
              <p:tags r:id="rId2"/>
            </p:custDataLst>
          </p:nvPr>
        </p:nvSpPr>
        <p:spPr>
          <a:xfrm>
            <a:off x="553082" y="1078230"/>
            <a:ext cx="4370427" cy="530915"/>
          </a:xfrm>
          <a:prstGeom prst="rect">
            <a:avLst/>
          </a:prstGeom>
          <a:noFill/>
        </p:spPr>
        <p:txBody>
          <a:bodyPr wrap="none" lIns="68580" tIns="34290" rIns="68580" bIns="34290" rtlCol="0">
            <a:spAutoFit/>
          </a:bodyPr>
          <a:lstStyle/>
          <a:p>
            <a:r>
              <a:rPr lang="zh-CN" altLang="en-US" sz="3000" b="1">
                <a:solidFill>
                  <a:srgbClr val="0070C0"/>
                </a:solidFill>
                <a:latin typeface="微软雅黑" panose="020B0503020204020204" pitchFamily="34" charset="-122"/>
                <a:ea typeface="微软雅黑" panose="020B0503020204020204" pitchFamily="34" charset="-122"/>
                <a:sym typeface="+mn-lt"/>
              </a:rPr>
              <a:t>二、地域文化与乡村景观</a:t>
            </a:r>
            <a:endParaRPr lang="zh-CN" altLang="en-US" sz="3000" b="1">
              <a:solidFill>
                <a:srgbClr val="0070C0"/>
              </a:solidFill>
              <a:latin typeface="微软雅黑" panose="020B0503020204020204" pitchFamily="34" charset="-122"/>
              <a:ea typeface="微软雅黑" panose="020B0503020204020204" pitchFamily="34" charset="-122"/>
              <a:sym typeface="+mn-lt"/>
            </a:endParaRPr>
          </a:p>
        </p:txBody>
      </p:sp>
      <p:pic>
        <p:nvPicPr>
          <p:cNvPr id="8194" name="Picture 2"/>
          <p:cNvPicPr>
            <a:picLocks noChangeAspect="1" noChangeArrowheads="1"/>
          </p:cNvPicPr>
          <p:nvPr>
            <p:custDataLst>
              <p:tags r:id="rId3"/>
            </p:custDataLst>
          </p:nvPr>
        </p:nvPicPr>
        <p:blipFill>
          <a:blip r:embed="rId4"/>
          <a:stretch>
            <a:fillRect/>
          </a:stretch>
        </p:blipFill>
        <p:spPr bwMode="auto">
          <a:xfrm>
            <a:off x="7620" y="987575"/>
            <a:ext cx="9136380" cy="310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10" name="TextBox 9"/>
          <p:cNvSpPr txBox="1"/>
          <p:nvPr/>
        </p:nvSpPr>
        <p:spPr>
          <a:xfrm>
            <a:off x="181472" y="21315"/>
            <a:ext cx="5760640" cy="1212640"/>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三、</a:t>
            </a:r>
            <a:r>
              <a:rPr lang="zh-CN" altLang="en-US" sz="2800" b="1" dirty="0">
                <a:solidFill>
                  <a:schemeClr val="bg1"/>
                </a:solidFill>
                <a:latin typeface="微软雅黑 Light" panose="020B0502040204020203" pitchFamily="34" charset="-122"/>
                <a:ea typeface="微软雅黑 Light" panose="020B0502040204020203" pitchFamily="34" charset="-122"/>
              </a:rPr>
              <a:t>同</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人地和谐理念</a:t>
            </a:r>
            <a:endParaRPr lang="zh-CN" altLang="en-US" sz="2800" b="1" dirty="0">
              <a:solidFill>
                <a:schemeClr val="bg1"/>
              </a:solidFill>
              <a:latin typeface="微软雅黑 Light" panose="020B0502040204020203" pitchFamily="34" charset="-122"/>
              <a:ea typeface="微软雅黑 Light" panose="020B0502040204020203" pitchFamily="34" charset="-122"/>
            </a:endParaRPr>
          </a:p>
          <a:p>
            <a:pPr>
              <a:lnSpc>
                <a:spcPct val="130000"/>
              </a:lnSpc>
            </a:pPr>
            <a:endParaRPr lang="zh-CN" altLang="en-US" sz="2800" b="1" dirty="0" smtClean="0">
              <a:solidFill>
                <a:schemeClr val="bg1"/>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3FD1CCCC-A353-4F23-A567-073B9044C9DD}" type="slidenum">
              <a:rPr lang="zh-CN" altLang="en-US" smtClean="0"/>
            </a:fld>
            <a:endParaRPr lang="zh-CN" altLang="en-US"/>
          </a:p>
        </p:txBody>
      </p:sp>
      <p:sp>
        <p:nvSpPr>
          <p:cNvPr id="4" name="文本框 2"/>
          <p:cNvSpPr txBox="1"/>
          <p:nvPr>
            <p:custDataLst>
              <p:tags r:id="rId1"/>
            </p:custDataLst>
          </p:nvPr>
        </p:nvSpPr>
        <p:spPr>
          <a:xfrm>
            <a:off x="273561" y="1368154"/>
            <a:ext cx="4806078" cy="2839239"/>
          </a:xfrm>
          <a:prstGeom prst="rect">
            <a:avLst/>
          </a:prstGeom>
          <a:noFill/>
        </p:spPr>
        <p:txBody>
          <a:bodyPr wrap="square" lIns="68580" tIns="34290" rIns="68580" bIns="34290" rtlCol="0" anchor="t">
            <a:spAutoFit/>
          </a:bodyPr>
          <a:lstStyle/>
          <a:p>
            <a:pPr>
              <a:lnSpc>
                <a:spcPct val="150000"/>
              </a:lnSpc>
            </a:pPr>
            <a:r>
              <a:rPr lang="zh-CN" altLang="en-US" sz="2400" b="1" dirty="0">
                <a:latin typeface="微软雅黑" panose="020B0503020204020204" pitchFamily="34" charset="-122"/>
                <a:ea typeface="微软雅黑" panose="020B0503020204020204" pitchFamily="34" charset="-122"/>
                <a:sym typeface="+mn-ea"/>
              </a:rPr>
              <a:t>习近</a:t>
            </a:r>
            <a:r>
              <a:rPr lang="zh-CN" altLang="en-US" sz="2400" b="1" dirty="0" smtClean="0">
                <a:latin typeface="微软雅黑" panose="020B0503020204020204" pitchFamily="34" charset="-122"/>
                <a:ea typeface="微软雅黑" panose="020B0503020204020204" pitchFamily="34" charset="-122"/>
                <a:sym typeface="+mn-ea"/>
              </a:rPr>
              <a:t>平总书记在</a:t>
            </a:r>
            <a:r>
              <a:rPr lang="zh-CN" altLang="en-US" sz="2400" b="1" dirty="0">
                <a:latin typeface="微软雅黑" panose="020B0503020204020204" pitchFamily="34" charset="-122"/>
                <a:ea typeface="微软雅黑" panose="020B0503020204020204" pitchFamily="34" charset="-122"/>
                <a:sym typeface="+mn-ea"/>
              </a:rPr>
              <a:t>中央城镇化工作会议上指出：</a:t>
            </a:r>
            <a:endParaRPr lang="zh-CN" altLang="en-US" sz="2400" b="1" dirty="0">
              <a:latin typeface="微软雅黑" panose="020B0503020204020204" pitchFamily="34" charset="-122"/>
              <a:ea typeface="微软雅黑" panose="020B0503020204020204" pitchFamily="34" charset="-122"/>
            </a:endParaRPr>
          </a:p>
          <a:p>
            <a:pPr indent="342900">
              <a:lnSpc>
                <a:spcPct val="150000"/>
              </a:lnSpc>
            </a:pPr>
            <a:r>
              <a:rPr lang="zh-CN" altLang="en-US" sz="2400" b="1" dirty="0" smtClean="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城镇化是现代化的必由之路</a:t>
            </a:r>
            <a:r>
              <a:rPr lang="zh-CN" altLang="en-US" sz="2400" b="1" dirty="0" smtClean="0">
                <a:latin typeface="微软雅黑" panose="020B0503020204020204" pitchFamily="34" charset="-122"/>
                <a:ea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endParaRPr>
          </a:p>
          <a:p>
            <a:pPr indent="342900">
              <a:lnSpc>
                <a:spcPct val="150000"/>
              </a:lnSpc>
            </a:pPr>
            <a:r>
              <a:rPr lang="zh-CN" altLang="en-US" sz="2400" b="1" dirty="0" smtClean="0">
                <a:latin typeface="微软雅黑" panose="020B0503020204020204" pitchFamily="34" charset="-122"/>
                <a:ea typeface="微软雅黑" panose="020B0503020204020204" pitchFamily="34" charset="-122"/>
              </a:rPr>
              <a:t>新型</a:t>
            </a:r>
            <a:r>
              <a:rPr lang="zh-CN" altLang="en-US" sz="2400" b="1" dirty="0">
                <a:latin typeface="微软雅黑" panose="020B0503020204020204" pitchFamily="34" charset="-122"/>
                <a:ea typeface="微软雅黑" panose="020B0503020204020204" pitchFamily="34" charset="-122"/>
              </a:rPr>
              <a:t>城镇化建设，要“以人的城镇化为核心”</a:t>
            </a:r>
            <a:r>
              <a:rPr lang="zh-CN" altLang="en-US" sz="2400" b="1" dirty="0" smtClean="0">
                <a:latin typeface="微软雅黑" panose="020B0503020204020204" pitchFamily="34" charset="-122"/>
                <a:ea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endParaRPr>
          </a:p>
        </p:txBody>
      </p:sp>
      <p:pic>
        <p:nvPicPr>
          <p:cNvPr id="31746" name="Picture 2" descr="https://img2.baidu.com/it/u=826640790,2143115494&amp;fm=26&amp;fmt=au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843558"/>
            <a:ext cx="3297462" cy="403244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7" name="TextBox 6"/>
          <p:cNvSpPr txBox="1"/>
          <p:nvPr/>
        </p:nvSpPr>
        <p:spPr>
          <a:xfrm>
            <a:off x="181472" y="21315"/>
            <a:ext cx="5760640" cy="1212640"/>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Light" panose="020B0502040204020203" pitchFamily="34" charset="-122"/>
                <a:ea typeface="微软雅黑 Light" panose="020B0502040204020203" pitchFamily="34" charset="-122"/>
              </a:rPr>
              <a:t>三、</a:t>
            </a:r>
            <a:r>
              <a:rPr lang="zh-CN" altLang="en-US" sz="2800" b="1" dirty="0">
                <a:solidFill>
                  <a:schemeClr val="bg1"/>
                </a:solidFill>
                <a:latin typeface="微软雅黑 Light" panose="020B0502040204020203" pitchFamily="34" charset="-122"/>
                <a:ea typeface="微软雅黑 Light" panose="020B0502040204020203" pitchFamily="34" charset="-122"/>
              </a:rPr>
              <a:t>同</a:t>
            </a:r>
            <a:r>
              <a:rPr lang="en-US" altLang="zh-CN" sz="2800" b="1" dirty="0">
                <a:solidFill>
                  <a:schemeClr val="bg1"/>
                </a:solidFill>
                <a:latin typeface="微软雅黑 Light" panose="020B0502040204020203" pitchFamily="34" charset="-122"/>
                <a:ea typeface="微软雅黑 Light" panose="020B0502040204020203" pitchFamily="34" charset="-122"/>
              </a:rPr>
              <a:t>——</a:t>
            </a:r>
            <a:r>
              <a:rPr lang="zh-CN" altLang="en-US" sz="2800" b="1" dirty="0">
                <a:solidFill>
                  <a:schemeClr val="bg1"/>
                </a:solidFill>
                <a:latin typeface="微软雅黑 Light" panose="020B0502040204020203" pitchFamily="34" charset="-122"/>
                <a:ea typeface="微软雅黑 Light" panose="020B0502040204020203" pitchFamily="34" charset="-122"/>
              </a:rPr>
              <a:t>人地和谐理念</a:t>
            </a:r>
            <a:endParaRPr lang="zh-CN" altLang="en-US" sz="2800" b="1" dirty="0">
              <a:solidFill>
                <a:schemeClr val="bg1"/>
              </a:solidFill>
              <a:latin typeface="微软雅黑 Light" panose="020B0502040204020203" pitchFamily="34" charset="-122"/>
              <a:ea typeface="微软雅黑 Light" panose="020B0502040204020203" pitchFamily="34" charset="-122"/>
            </a:endParaRPr>
          </a:p>
          <a:p>
            <a:pPr>
              <a:lnSpc>
                <a:spcPct val="130000"/>
              </a:lnSpc>
            </a:pPr>
            <a:endParaRPr lang="zh-CN" altLang="en-US" sz="2800" b="1" dirty="0" smtClean="0">
              <a:solidFill>
                <a:schemeClr val="bg1"/>
              </a:solidFill>
              <a:latin typeface="Arial" panose="020B0604020202020204" pitchFamily="34" charset="0"/>
              <a:ea typeface="微软雅黑" panose="020B0503020204020204" pitchFamily="34" charset="-122"/>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灯片编号占位符 2"/>
          <p:cNvSpPr>
            <a:spLocks noGrp="1"/>
          </p:cNvSpPr>
          <p:nvPr>
            <p:ph type="sldNum" sz="quarter" idx="12"/>
          </p:nvPr>
        </p:nvSpPr>
        <p:spPr/>
        <p:txBody>
          <a:bodyPr/>
          <a:lstStyle/>
          <a:p>
            <a:pPr>
              <a:defRPr/>
            </a:pPr>
            <a:fld id="{3FD1CCCC-A353-4F23-A567-073B9044C9DD}" type="slidenum">
              <a:rPr lang="zh-CN" altLang="en-US" smtClean="0"/>
            </a:fld>
            <a:endParaRPr lang="zh-CN" altLang="en-US"/>
          </a:p>
        </p:txBody>
      </p:sp>
      <p:sp>
        <p:nvSpPr>
          <p:cNvPr id="4" name="矩形 3"/>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5" name="TextBox 4"/>
          <p:cNvSpPr txBox="1"/>
          <p:nvPr/>
        </p:nvSpPr>
        <p:spPr>
          <a:xfrm>
            <a:off x="1631615" y="21315"/>
            <a:ext cx="5760640" cy="594202"/>
          </a:xfrm>
          <a:prstGeom prst="rect">
            <a:avLst/>
          </a:prstGeom>
          <a:noFill/>
        </p:spPr>
        <p:txBody>
          <a:bodyPr wrap="square" rtlCol="0">
            <a:spAutoFit/>
          </a:bodyPr>
          <a:lstStyle/>
          <a:p>
            <a:pPr algn="ctr">
              <a:lnSpc>
                <a:spcPct val="130000"/>
              </a:lnSpc>
            </a:pPr>
            <a:r>
              <a:rPr lang="zh-CN" altLang="en-US" sz="2800" b="1" dirty="0" smtClean="0">
                <a:solidFill>
                  <a:schemeClr val="bg1"/>
                </a:solidFill>
                <a:latin typeface="Arial" panose="020B0604020202020204" pitchFamily="34" charset="0"/>
                <a:ea typeface="微软雅黑" panose="020B0503020204020204" pitchFamily="34" charset="-122"/>
              </a:rPr>
              <a:t>本课小结</a:t>
            </a:r>
            <a:endParaRPr lang="zh-CN" altLang="en-US" sz="2800" b="1" dirty="0" smtClean="0">
              <a:solidFill>
                <a:schemeClr val="bg1"/>
              </a:solidFill>
              <a:latin typeface="Arial" panose="020B0604020202020204" pitchFamily="34" charset="0"/>
              <a:ea typeface="微软雅黑" panose="020B0503020204020204" pitchFamily="34" charset="-122"/>
            </a:endParaRPr>
          </a:p>
        </p:txBody>
      </p:sp>
      <p:sp>
        <p:nvSpPr>
          <p:cNvPr id="6" name="矩形 5"/>
          <p:cNvSpPr/>
          <p:nvPr/>
        </p:nvSpPr>
        <p:spPr>
          <a:xfrm>
            <a:off x="2968980" y="3887127"/>
            <a:ext cx="6104642" cy="523220"/>
          </a:xfrm>
          <a:prstGeom prst="rect">
            <a:avLst/>
          </a:prstGeom>
        </p:spPr>
        <p:txBody>
          <a:bodyPr wrap="square">
            <a:spAutoFit/>
          </a:bodyPr>
          <a:lstStyle/>
          <a:p>
            <a:r>
              <a:rPr lang="zh-CN" altLang="zh-CN" sz="2800" b="1" dirty="0" smtClean="0">
                <a:latin typeface="微软雅黑" panose="020B0503020204020204" pitchFamily="34" charset="-122"/>
                <a:ea typeface="微软雅黑" panose="020B0503020204020204" pitchFamily="34" charset="-122"/>
              </a:rPr>
              <a:t>同</a:t>
            </a:r>
            <a:r>
              <a:rPr lang="zh-CN" altLang="zh-CN" sz="2800" b="1" dirty="0">
                <a:latin typeface="微软雅黑" panose="020B0503020204020204" pitchFamily="34" charset="-122"/>
                <a:ea typeface="微软雅黑" panose="020B0503020204020204" pitchFamily="34" charset="-122"/>
              </a:rPr>
              <a:t>——人地和谐理念</a:t>
            </a:r>
            <a:endParaRPr lang="zh-CN" altLang="zh-CN" sz="2800" b="1" dirty="0">
              <a:latin typeface="微软雅黑" panose="020B0503020204020204" pitchFamily="34" charset="-122"/>
              <a:ea typeface="微软雅黑" panose="020B0503020204020204" pitchFamily="34" charset="-122"/>
            </a:endParaRPr>
          </a:p>
        </p:txBody>
      </p:sp>
      <p:sp>
        <p:nvSpPr>
          <p:cNvPr id="7" name="矩形 6"/>
          <p:cNvSpPr/>
          <p:nvPr/>
        </p:nvSpPr>
        <p:spPr>
          <a:xfrm>
            <a:off x="1351180" y="2375360"/>
            <a:ext cx="4159161" cy="523220"/>
          </a:xfrm>
          <a:prstGeom prst="rect">
            <a:avLst/>
          </a:prstGeom>
        </p:spPr>
        <p:txBody>
          <a:bodyPr wrap="square">
            <a:spAutoFit/>
          </a:bodyPr>
          <a:lstStyle/>
          <a:p>
            <a:pPr lvl="0"/>
            <a:r>
              <a:rPr lang="zh-CN" altLang="zh-CN" sz="2800" b="1" dirty="0">
                <a:solidFill>
                  <a:srgbClr val="4B4D4F"/>
                </a:solidFill>
                <a:latin typeface="微软雅黑" panose="020B0503020204020204" pitchFamily="34" charset="-122"/>
                <a:ea typeface="微软雅黑" panose="020B0503020204020204" pitchFamily="34" charset="-122"/>
              </a:rPr>
              <a:t>变——聚居的演变</a:t>
            </a:r>
            <a:endParaRPr lang="zh-CN" altLang="zh-CN" sz="2800" b="1" dirty="0">
              <a:solidFill>
                <a:srgbClr val="4B4D4F"/>
              </a:solidFill>
              <a:latin typeface="微软雅黑" panose="020B0503020204020204" pitchFamily="34" charset="-122"/>
              <a:ea typeface="微软雅黑" panose="020B0503020204020204" pitchFamily="34" charset="-122"/>
            </a:endParaRPr>
          </a:p>
        </p:txBody>
      </p:sp>
      <p:sp>
        <p:nvSpPr>
          <p:cNvPr id="8" name="矩形 7"/>
          <p:cNvSpPr/>
          <p:nvPr/>
        </p:nvSpPr>
        <p:spPr>
          <a:xfrm>
            <a:off x="4914460" y="2375359"/>
            <a:ext cx="4159161" cy="523220"/>
          </a:xfrm>
          <a:prstGeom prst="rect">
            <a:avLst/>
          </a:prstGeom>
        </p:spPr>
        <p:txBody>
          <a:bodyPr wrap="square">
            <a:spAutoFit/>
          </a:bodyPr>
          <a:lstStyle/>
          <a:p>
            <a:pPr lvl="0"/>
            <a:r>
              <a:rPr lang="zh-CN" altLang="zh-CN" sz="2800" b="1" dirty="0">
                <a:solidFill>
                  <a:srgbClr val="4B4D4F"/>
                </a:solidFill>
                <a:latin typeface="微软雅黑" panose="020B0503020204020204" pitchFamily="34" charset="-122"/>
                <a:ea typeface="微软雅黑" panose="020B0503020204020204" pitchFamily="34" charset="-122"/>
              </a:rPr>
              <a:t>异——民居的差异</a:t>
            </a:r>
            <a:endParaRPr lang="zh-CN" altLang="zh-CN" sz="2800" b="1" dirty="0">
              <a:solidFill>
                <a:srgbClr val="4B4D4F"/>
              </a:solidFill>
              <a:latin typeface="微软雅黑" panose="020B0503020204020204" pitchFamily="34" charset="-122"/>
              <a:ea typeface="微软雅黑" panose="020B0503020204020204" pitchFamily="34" charset="-122"/>
            </a:endParaRPr>
          </a:p>
        </p:txBody>
      </p:sp>
      <p:sp>
        <p:nvSpPr>
          <p:cNvPr id="9" name="矩形 8"/>
          <p:cNvSpPr/>
          <p:nvPr/>
        </p:nvSpPr>
        <p:spPr>
          <a:xfrm>
            <a:off x="3527622" y="1059582"/>
            <a:ext cx="2628553" cy="523220"/>
          </a:xfrm>
          <a:prstGeom prst="rect">
            <a:avLst/>
          </a:prstGeom>
        </p:spPr>
        <p:txBody>
          <a:bodyPr wrap="square">
            <a:spAutoFit/>
          </a:bodyPr>
          <a:lstStyle/>
          <a:p>
            <a:pPr lvl="0"/>
            <a:r>
              <a:rPr lang="zh-CN" altLang="en-US" sz="2800" b="1" dirty="0" smtClean="0">
                <a:solidFill>
                  <a:srgbClr val="4B4D4F"/>
                </a:solidFill>
                <a:latin typeface="微软雅黑" panose="020B0503020204020204" pitchFamily="34" charset="-122"/>
                <a:ea typeface="微软雅黑" panose="020B0503020204020204" pitchFamily="34" charset="-122"/>
              </a:rPr>
              <a:t>生产力的发展</a:t>
            </a:r>
            <a:endParaRPr lang="zh-CN" altLang="zh-CN" sz="2800" b="1" dirty="0">
              <a:solidFill>
                <a:srgbClr val="4B4D4F"/>
              </a:solidFill>
              <a:latin typeface="微软雅黑" panose="020B0503020204020204" pitchFamily="34" charset="-122"/>
              <a:ea typeface="微软雅黑" panose="020B0503020204020204" pitchFamily="34" charset="-122"/>
            </a:endParaRPr>
          </a:p>
        </p:txBody>
      </p:sp>
      <p:sp>
        <p:nvSpPr>
          <p:cNvPr id="10" name="右箭头 9"/>
          <p:cNvSpPr/>
          <p:nvPr/>
        </p:nvSpPr>
        <p:spPr>
          <a:xfrm rot="7277437">
            <a:off x="3276613" y="1726983"/>
            <a:ext cx="869233" cy="53075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rot="3759171">
            <a:off x="5359381" y="1728261"/>
            <a:ext cx="869233" cy="53075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rot="7277437">
            <a:off x="5213823" y="3112519"/>
            <a:ext cx="869233" cy="53075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rot="3759171">
            <a:off x="3597739" y="3135986"/>
            <a:ext cx="869233" cy="53075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34" y="0"/>
            <a:ext cx="9144000" cy="10462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3" name="TextBox 2"/>
          <p:cNvSpPr txBox="1"/>
          <p:nvPr/>
        </p:nvSpPr>
        <p:spPr>
          <a:xfrm>
            <a:off x="251520" y="195486"/>
            <a:ext cx="3024336" cy="597215"/>
          </a:xfrm>
          <a:prstGeom prst="rect">
            <a:avLst/>
          </a:prstGeom>
          <a:noFill/>
        </p:spPr>
        <p:txBody>
          <a:bodyPr wrap="square" rtlCol="0">
            <a:spAutoFit/>
          </a:bodyPr>
          <a:lstStyle/>
          <a:p>
            <a:pPr>
              <a:lnSpc>
                <a:spcPct val="130000"/>
              </a:lnSpc>
            </a:pPr>
            <a:r>
              <a:rPr lang="zh-CN" altLang="en-US" sz="2800" b="1" dirty="0" smtClean="0">
                <a:solidFill>
                  <a:schemeClr val="bg1"/>
                </a:solidFill>
                <a:latin typeface="Arial" panose="020B0604020202020204" pitchFamily="34" charset="0"/>
                <a:ea typeface="微软雅黑" panose="020B0503020204020204" pitchFamily="34" charset="-122"/>
              </a:rPr>
              <a:t>教材分析</a:t>
            </a:r>
            <a:endParaRPr lang="zh-CN" altLang="en-US" sz="2800" b="1" dirty="0" smtClean="0">
              <a:solidFill>
                <a:schemeClr val="bg1"/>
              </a:solidFill>
              <a:latin typeface="Arial" panose="020B0604020202020204" pitchFamily="34" charset="0"/>
              <a:ea typeface="微软雅黑" panose="020B0503020204020204" pitchFamily="34" charset="-122"/>
            </a:endParaRPr>
          </a:p>
        </p:txBody>
      </p:sp>
      <p:pic>
        <p:nvPicPr>
          <p:cNvPr id="2050" name="Picture 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066" y="1102261"/>
            <a:ext cx="6477000"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3FD1CCCC-A353-4F23-A567-073B9044C9DD}" type="slidenum">
              <a:rPr lang="zh-CN" altLang="en-US" smtClean="0">
                <a:solidFill>
                  <a:schemeClr val="bg2">
                    <a:lumMod val="10000"/>
                  </a:schemeClr>
                </a:solidFill>
              </a:rPr>
            </a:fld>
            <a:endParaRPr lang="zh-CN" altLang="en-US">
              <a:solidFill>
                <a:schemeClr val="bg2">
                  <a:lumMod val="10000"/>
                </a:schemeClr>
              </a:solidFill>
            </a:endParaRPr>
          </a:p>
        </p:txBody>
      </p:sp>
      <p:sp>
        <p:nvSpPr>
          <p:cNvPr id="4" name="矩形 3"/>
          <p:cNvSpPr/>
          <p:nvPr/>
        </p:nvSpPr>
        <p:spPr>
          <a:xfrm>
            <a:off x="329503" y="1347614"/>
            <a:ext cx="8520828" cy="1754326"/>
          </a:xfrm>
          <a:prstGeom prst="rect">
            <a:avLst/>
          </a:prstGeom>
        </p:spPr>
        <p:txBody>
          <a:bodyPr wrap="square">
            <a:spAutoFit/>
          </a:bodyPr>
          <a:lstStyle/>
          <a:p>
            <a:pPr>
              <a:lnSpc>
                <a:spcPct val="150000"/>
              </a:lnSpc>
            </a:pPr>
            <a:r>
              <a:rPr lang="en-US" altLang="zh-CN" sz="1800" b="1" dirty="0">
                <a:solidFill>
                  <a:schemeClr val="bg2">
                    <a:lumMod val="10000"/>
                  </a:schemeClr>
                </a:solidFill>
                <a:latin typeface="微软雅黑" panose="020B0503020204020204" pitchFamily="34" charset="-122"/>
                <a:ea typeface="微软雅黑" panose="020B0503020204020204" pitchFamily="34" charset="-122"/>
              </a:rPr>
              <a:t>[1]</a:t>
            </a:r>
            <a:r>
              <a:rPr lang="zh-CN" altLang="en-US" sz="1800" b="1" dirty="0">
                <a:solidFill>
                  <a:schemeClr val="bg2">
                    <a:lumMod val="10000"/>
                  </a:schemeClr>
                </a:solidFill>
                <a:latin typeface="微软雅黑" panose="020B0503020204020204" pitchFamily="34" charset="-122"/>
                <a:ea typeface="微软雅黑" panose="020B0503020204020204" pitchFamily="34" charset="-122"/>
              </a:rPr>
              <a:t>普通高中历史课程标准（</a:t>
            </a:r>
            <a:r>
              <a:rPr lang="en-US" altLang="zh-CN" sz="1800" b="1" dirty="0">
                <a:solidFill>
                  <a:schemeClr val="bg2">
                    <a:lumMod val="10000"/>
                  </a:schemeClr>
                </a:solidFill>
                <a:latin typeface="微软雅黑" panose="020B0503020204020204" pitchFamily="34" charset="-122"/>
                <a:ea typeface="微软雅黑" panose="020B0503020204020204" pitchFamily="34" charset="-122"/>
              </a:rPr>
              <a:t>2020</a:t>
            </a:r>
            <a:r>
              <a:rPr lang="zh-CN" altLang="en-US" sz="1800" b="1" dirty="0">
                <a:solidFill>
                  <a:schemeClr val="bg2">
                    <a:lumMod val="10000"/>
                  </a:schemeClr>
                </a:solidFill>
                <a:latin typeface="微软雅黑" panose="020B0503020204020204" pitchFamily="34" charset="-122"/>
                <a:ea typeface="微软雅黑" panose="020B0503020204020204" pitchFamily="34" charset="-122"/>
              </a:rPr>
              <a:t>年修订版）</a:t>
            </a:r>
            <a:r>
              <a:rPr lang="en-US" altLang="zh-CN" sz="1800" b="1" dirty="0">
                <a:solidFill>
                  <a:schemeClr val="bg2">
                    <a:lumMod val="10000"/>
                  </a:schemeClr>
                </a:solidFill>
                <a:latin typeface="微软雅黑" panose="020B0503020204020204" pitchFamily="34" charset="-122"/>
                <a:ea typeface="微软雅黑" panose="020B0503020204020204" pitchFamily="34" charset="-122"/>
              </a:rPr>
              <a:t>[M].</a:t>
            </a:r>
            <a:r>
              <a:rPr lang="zh-CN" altLang="en-US" sz="1800" b="1" dirty="0">
                <a:solidFill>
                  <a:schemeClr val="bg2">
                    <a:lumMod val="10000"/>
                  </a:schemeClr>
                </a:solidFill>
                <a:latin typeface="微软雅黑" panose="020B0503020204020204" pitchFamily="34" charset="-122"/>
                <a:ea typeface="微软雅黑" panose="020B0503020204020204" pitchFamily="34" charset="-122"/>
              </a:rPr>
              <a:t>北京：人民教育出版社，</a:t>
            </a:r>
            <a:r>
              <a:rPr lang="en-US" altLang="zh-CN" sz="1800" b="1" dirty="0">
                <a:solidFill>
                  <a:schemeClr val="bg2">
                    <a:lumMod val="10000"/>
                  </a:schemeClr>
                </a:solidFill>
                <a:latin typeface="微软雅黑" panose="020B0503020204020204" pitchFamily="34" charset="-122"/>
                <a:ea typeface="微软雅黑" panose="020B0503020204020204" pitchFamily="34" charset="-122"/>
              </a:rPr>
              <a:t>2020.</a:t>
            </a:r>
            <a:endParaRPr lang="en-US" altLang="zh-CN" sz="1800" b="1" dirty="0">
              <a:solidFill>
                <a:schemeClr val="bg2">
                  <a:lumMod val="10000"/>
                </a:schemeClr>
              </a:solidFill>
              <a:latin typeface="微软雅黑" panose="020B0503020204020204" pitchFamily="34" charset="-122"/>
              <a:ea typeface="微软雅黑" panose="020B0503020204020204" pitchFamily="34" charset="-122"/>
            </a:endParaRPr>
          </a:p>
          <a:p>
            <a:pPr>
              <a:lnSpc>
                <a:spcPct val="150000"/>
              </a:lnSpc>
            </a:pPr>
            <a:r>
              <a:rPr lang="en-US" altLang="zh-CN" sz="1800" b="1" dirty="0">
                <a:solidFill>
                  <a:schemeClr val="bg2">
                    <a:lumMod val="10000"/>
                  </a:schemeClr>
                </a:solidFill>
                <a:latin typeface="微软雅黑" panose="020B0503020204020204" pitchFamily="34" charset="-122"/>
                <a:ea typeface="微软雅黑" panose="020B0503020204020204" pitchFamily="34" charset="-122"/>
              </a:rPr>
              <a:t>[2]</a:t>
            </a:r>
            <a:r>
              <a:rPr lang="zh-CN" altLang="en-US" sz="1800" b="1" dirty="0">
                <a:solidFill>
                  <a:schemeClr val="bg2">
                    <a:lumMod val="10000"/>
                  </a:schemeClr>
                </a:solidFill>
                <a:latin typeface="微软雅黑" panose="020B0503020204020204" pitchFamily="34" charset="-122"/>
                <a:ea typeface="微软雅黑" panose="020B0503020204020204" pitchFamily="34" charset="-122"/>
              </a:rPr>
              <a:t>张虎林《中国农村经济学》</a:t>
            </a:r>
            <a:r>
              <a:rPr lang="en-US" altLang="zh-CN" sz="1800" b="1" dirty="0">
                <a:solidFill>
                  <a:schemeClr val="bg2">
                    <a:lumMod val="10000"/>
                  </a:schemeClr>
                </a:solidFill>
                <a:latin typeface="微软雅黑" panose="020B0503020204020204" pitchFamily="34" charset="-122"/>
                <a:ea typeface="微软雅黑" panose="020B0503020204020204" pitchFamily="34" charset="-122"/>
              </a:rPr>
              <a:t>[M].</a:t>
            </a:r>
            <a:r>
              <a:rPr lang="zh-CN" altLang="en-US" sz="1800" b="1" dirty="0">
                <a:solidFill>
                  <a:schemeClr val="bg2">
                    <a:lumMod val="10000"/>
                  </a:schemeClr>
                </a:solidFill>
                <a:latin typeface="微软雅黑" panose="020B0503020204020204" pitchFamily="34" charset="-122"/>
                <a:ea typeface="微软雅黑" panose="020B0503020204020204" pitchFamily="34" charset="-122"/>
              </a:rPr>
              <a:t>北京：中国农业出版社，</a:t>
            </a:r>
            <a:r>
              <a:rPr lang="en-US" altLang="zh-CN" sz="1800" b="1" dirty="0">
                <a:solidFill>
                  <a:schemeClr val="bg2">
                    <a:lumMod val="10000"/>
                  </a:schemeClr>
                </a:solidFill>
                <a:latin typeface="微软雅黑" panose="020B0503020204020204" pitchFamily="34" charset="-122"/>
                <a:ea typeface="微软雅黑" panose="020B0503020204020204" pitchFamily="34" charset="-122"/>
              </a:rPr>
              <a:t>1985.</a:t>
            </a:r>
            <a:endParaRPr lang="en-US" altLang="zh-CN" sz="1800" b="1" dirty="0">
              <a:solidFill>
                <a:schemeClr val="bg2">
                  <a:lumMod val="10000"/>
                </a:schemeClr>
              </a:solidFill>
              <a:latin typeface="微软雅黑" panose="020B0503020204020204" pitchFamily="34" charset="-122"/>
              <a:ea typeface="微软雅黑" panose="020B0503020204020204" pitchFamily="34" charset="-122"/>
            </a:endParaRPr>
          </a:p>
          <a:p>
            <a:pPr>
              <a:lnSpc>
                <a:spcPct val="150000"/>
              </a:lnSpc>
            </a:pPr>
            <a:r>
              <a:rPr lang="en-US" altLang="zh-CN" sz="1800" b="1" dirty="0">
                <a:solidFill>
                  <a:schemeClr val="bg2">
                    <a:lumMod val="10000"/>
                  </a:schemeClr>
                </a:solidFill>
                <a:latin typeface="微软雅黑" panose="020B0503020204020204" pitchFamily="34" charset="-122"/>
                <a:ea typeface="微软雅黑" panose="020B0503020204020204" pitchFamily="34" charset="-122"/>
              </a:rPr>
              <a:t>[3]</a:t>
            </a:r>
            <a:r>
              <a:rPr lang="zh-CN" altLang="en-US" sz="1800" b="1" dirty="0">
                <a:solidFill>
                  <a:schemeClr val="bg2">
                    <a:lumMod val="10000"/>
                  </a:schemeClr>
                </a:solidFill>
                <a:latin typeface="微软雅黑" panose="020B0503020204020204" pitchFamily="34" charset="-122"/>
                <a:ea typeface="微软雅黑" panose="020B0503020204020204" pitchFamily="34" charset="-122"/>
              </a:rPr>
              <a:t>皮明庥、欧阳植梁主编</a:t>
            </a:r>
            <a:r>
              <a:rPr lang="en-US" altLang="zh-CN" sz="1800" b="1" dirty="0">
                <a:solidFill>
                  <a:schemeClr val="bg2">
                    <a:lumMod val="10000"/>
                  </a:schemeClr>
                </a:solidFill>
                <a:latin typeface="微软雅黑" panose="020B0503020204020204" pitchFamily="34" charset="-122"/>
                <a:ea typeface="微软雅黑" panose="020B0503020204020204" pitchFamily="34" charset="-122"/>
              </a:rPr>
              <a:t>《</a:t>
            </a:r>
            <a:r>
              <a:rPr lang="zh-CN" altLang="en-US" sz="1800" b="1" dirty="0">
                <a:solidFill>
                  <a:schemeClr val="bg2">
                    <a:lumMod val="10000"/>
                  </a:schemeClr>
                </a:solidFill>
                <a:latin typeface="微软雅黑" panose="020B0503020204020204" pitchFamily="34" charset="-122"/>
                <a:ea typeface="微软雅黑" panose="020B0503020204020204" pitchFamily="34" charset="-122"/>
              </a:rPr>
              <a:t>武汉史</a:t>
            </a:r>
            <a:r>
              <a:rPr lang="zh-CN" altLang="en-US" sz="1800" b="1" dirty="0" smtClean="0">
                <a:solidFill>
                  <a:schemeClr val="bg2">
                    <a:lumMod val="10000"/>
                  </a:schemeClr>
                </a:solidFill>
                <a:latin typeface="微软雅黑" panose="020B0503020204020204" pitchFamily="34" charset="-122"/>
                <a:ea typeface="微软雅黑" panose="020B0503020204020204" pitchFamily="34" charset="-122"/>
              </a:rPr>
              <a:t>稿</a:t>
            </a:r>
            <a:r>
              <a:rPr lang="en-US" altLang="zh-CN" sz="1800" b="1" dirty="0" smtClean="0">
                <a:solidFill>
                  <a:schemeClr val="bg2">
                    <a:lumMod val="10000"/>
                  </a:schemeClr>
                </a:solidFill>
                <a:latin typeface="微软雅黑" panose="020B0503020204020204" pitchFamily="34" charset="-122"/>
                <a:ea typeface="微软雅黑" panose="020B0503020204020204" pitchFamily="34" charset="-122"/>
              </a:rPr>
              <a:t>》[</a:t>
            </a:r>
            <a:r>
              <a:rPr lang="en-US" altLang="zh-CN" sz="1800" b="1" dirty="0">
                <a:solidFill>
                  <a:schemeClr val="bg2">
                    <a:lumMod val="10000"/>
                  </a:schemeClr>
                </a:solidFill>
                <a:latin typeface="微软雅黑" panose="020B0503020204020204" pitchFamily="34" charset="-122"/>
                <a:ea typeface="微软雅黑" panose="020B0503020204020204" pitchFamily="34" charset="-122"/>
              </a:rPr>
              <a:t>M].</a:t>
            </a:r>
            <a:r>
              <a:rPr lang="zh-CN" altLang="en-US" sz="1800" b="1" dirty="0">
                <a:solidFill>
                  <a:schemeClr val="bg2">
                    <a:lumMod val="10000"/>
                  </a:schemeClr>
                </a:solidFill>
                <a:latin typeface="微软雅黑" panose="020B0503020204020204" pitchFamily="34" charset="-122"/>
                <a:ea typeface="微软雅黑" panose="020B0503020204020204" pitchFamily="34" charset="-122"/>
              </a:rPr>
              <a:t>北京：</a:t>
            </a:r>
            <a:r>
              <a:rPr lang="zh-CN" altLang="en-US" sz="1800" b="1" dirty="0" smtClean="0">
                <a:solidFill>
                  <a:schemeClr val="bg2">
                    <a:lumMod val="10000"/>
                  </a:schemeClr>
                </a:solidFill>
                <a:latin typeface="微软雅黑" panose="020B0503020204020204" pitchFamily="34" charset="-122"/>
                <a:ea typeface="微软雅黑" panose="020B0503020204020204" pitchFamily="34" charset="-122"/>
              </a:rPr>
              <a:t>中国</a:t>
            </a:r>
            <a:r>
              <a:rPr lang="zh-CN" altLang="en-US" sz="1800" b="1" dirty="0">
                <a:solidFill>
                  <a:schemeClr val="bg2">
                    <a:lumMod val="10000"/>
                  </a:schemeClr>
                </a:solidFill>
                <a:latin typeface="微软雅黑" panose="020B0503020204020204" pitchFamily="34" charset="-122"/>
                <a:ea typeface="微软雅黑" panose="020B0503020204020204" pitchFamily="34" charset="-122"/>
              </a:rPr>
              <a:t>文史</a:t>
            </a:r>
            <a:r>
              <a:rPr lang="zh-CN" altLang="en-US" sz="1800" b="1" dirty="0" smtClean="0">
                <a:solidFill>
                  <a:schemeClr val="bg2">
                    <a:lumMod val="10000"/>
                  </a:schemeClr>
                </a:solidFill>
                <a:latin typeface="微软雅黑" panose="020B0503020204020204" pitchFamily="34" charset="-122"/>
                <a:ea typeface="微软雅黑" panose="020B0503020204020204" pitchFamily="34" charset="-122"/>
              </a:rPr>
              <a:t>出版社，</a:t>
            </a:r>
            <a:r>
              <a:rPr lang="en-US" altLang="zh-CN" sz="1800" b="1" dirty="0" smtClean="0">
                <a:solidFill>
                  <a:schemeClr val="bg2">
                    <a:lumMod val="10000"/>
                  </a:schemeClr>
                </a:solidFill>
                <a:latin typeface="微软雅黑" panose="020B0503020204020204" pitchFamily="34" charset="-122"/>
                <a:ea typeface="微软雅黑" panose="020B0503020204020204" pitchFamily="34" charset="-122"/>
              </a:rPr>
              <a:t>1992.</a:t>
            </a:r>
            <a:endParaRPr lang="en-US" altLang="zh-CN" sz="1800" b="1" dirty="0">
              <a:solidFill>
                <a:schemeClr val="bg2">
                  <a:lumMod val="10000"/>
                </a:schemeClr>
              </a:solidFill>
              <a:latin typeface="微软雅黑" panose="020B0503020204020204" pitchFamily="34" charset="-122"/>
              <a:ea typeface="微软雅黑" panose="020B0503020204020204" pitchFamily="34" charset="-122"/>
            </a:endParaRPr>
          </a:p>
          <a:p>
            <a:pPr>
              <a:lnSpc>
                <a:spcPct val="150000"/>
              </a:lnSpc>
            </a:pPr>
            <a:r>
              <a:rPr lang="en-US" altLang="zh-CN" sz="1800" b="1" dirty="0">
                <a:solidFill>
                  <a:schemeClr val="bg2">
                    <a:lumMod val="10000"/>
                  </a:schemeClr>
                </a:solidFill>
                <a:latin typeface="微软雅黑" panose="020B0503020204020204" pitchFamily="34" charset="-122"/>
                <a:ea typeface="微软雅黑" panose="020B0503020204020204" pitchFamily="34" charset="-122"/>
              </a:rPr>
              <a:t>[</a:t>
            </a:r>
            <a:r>
              <a:rPr lang="en-US" altLang="zh-CN" sz="1800" b="1" dirty="0" smtClean="0">
                <a:solidFill>
                  <a:schemeClr val="bg2">
                    <a:lumMod val="10000"/>
                  </a:schemeClr>
                </a:solidFill>
                <a:latin typeface="微软雅黑" panose="020B0503020204020204" pitchFamily="34" charset="-122"/>
                <a:ea typeface="微软雅黑" panose="020B0503020204020204" pitchFamily="34" charset="-122"/>
              </a:rPr>
              <a:t>4</a:t>
            </a:r>
            <a:r>
              <a:rPr lang="en-US" altLang="zh-CN" sz="1800" b="1" dirty="0">
                <a:solidFill>
                  <a:schemeClr val="bg2">
                    <a:lumMod val="10000"/>
                  </a:schemeClr>
                </a:solidFill>
                <a:latin typeface="微软雅黑" panose="020B0503020204020204" pitchFamily="34" charset="-122"/>
                <a:ea typeface="微软雅黑" panose="020B0503020204020204" pitchFamily="34" charset="-122"/>
              </a:rPr>
              <a:t> ]</a:t>
            </a:r>
            <a:r>
              <a:rPr lang="zh-CN" altLang="en-US" sz="1800" b="1" dirty="0" smtClean="0">
                <a:solidFill>
                  <a:schemeClr val="bg2">
                    <a:lumMod val="10000"/>
                  </a:schemeClr>
                </a:solidFill>
                <a:latin typeface="微软雅黑" panose="020B0503020204020204" pitchFamily="34" charset="-122"/>
                <a:ea typeface="微软雅黑" panose="020B0503020204020204" pitchFamily="34" charset="-122"/>
              </a:rPr>
              <a:t>刘敦桢</a:t>
            </a:r>
            <a:r>
              <a:rPr lang="en-US" altLang="zh-CN" sz="1800" b="1" dirty="0">
                <a:solidFill>
                  <a:schemeClr val="bg2">
                    <a:lumMod val="10000"/>
                  </a:schemeClr>
                </a:solidFill>
                <a:latin typeface="微软雅黑" panose="020B0503020204020204" pitchFamily="34" charset="-122"/>
                <a:ea typeface="微软雅黑" panose="020B0503020204020204" pitchFamily="34" charset="-122"/>
              </a:rPr>
              <a:t>《</a:t>
            </a:r>
            <a:r>
              <a:rPr lang="zh-CN" altLang="en-US" sz="1800" b="1" dirty="0">
                <a:solidFill>
                  <a:schemeClr val="bg2">
                    <a:lumMod val="10000"/>
                  </a:schemeClr>
                </a:solidFill>
                <a:latin typeface="微软雅黑" panose="020B0503020204020204" pitchFamily="34" charset="-122"/>
                <a:ea typeface="微软雅黑" panose="020B0503020204020204" pitchFamily="34" charset="-122"/>
              </a:rPr>
              <a:t>中国古代建筑史</a:t>
            </a:r>
            <a:r>
              <a:rPr lang="en-US" altLang="zh-CN" sz="1800" b="1" dirty="0" smtClean="0">
                <a:solidFill>
                  <a:schemeClr val="bg2">
                    <a:lumMod val="10000"/>
                  </a:schemeClr>
                </a:solidFill>
                <a:latin typeface="微软雅黑" panose="020B0503020204020204" pitchFamily="34" charset="-122"/>
                <a:ea typeface="微软雅黑" panose="020B0503020204020204" pitchFamily="34" charset="-122"/>
              </a:rPr>
              <a:t>》[M</a:t>
            </a:r>
            <a:r>
              <a:rPr lang="en-US" altLang="zh-CN" sz="1800" b="1" dirty="0">
                <a:solidFill>
                  <a:schemeClr val="bg2">
                    <a:lumMod val="10000"/>
                  </a:schemeClr>
                </a:solidFill>
                <a:latin typeface="微软雅黑" panose="020B0503020204020204" pitchFamily="34" charset="-122"/>
                <a:ea typeface="微软雅黑" panose="020B0503020204020204" pitchFamily="34" charset="-122"/>
              </a:rPr>
              <a:t>].</a:t>
            </a:r>
            <a:r>
              <a:rPr lang="zh-CN" altLang="en-US" sz="1800" b="1" dirty="0">
                <a:solidFill>
                  <a:schemeClr val="bg2">
                    <a:lumMod val="10000"/>
                  </a:schemeClr>
                </a:solidFill>
                <a:latin typeface="微软雅黑" panose="020B0503020204020204" pitchFamily="34" charset="-122"/>
                <a:ea typeface="微软雅黑" panose="020B0503020204020204" pitchFamily="34" charset="-122"/>
              </a:rPr>
              <a:t>北京：</a:t>
            </a:r>
            <a:r>
              <a:rPr lang="zh-CN" altLang="en-US" sz="1800" b="1" dirty="0" smtClean="0">
                <a:solidFill>
                  <a:schemeClr val="bg2">
                    <a:lumMod val="10000"/>
                  </a:schemeClr>
                </a:solidFill>
                <a:latin typeface="微软雅黑" panose="020B0503020204020204" pitchFamily="34" charset="-122"/>
                <a:ea typeface="微软雅黑" panose="020B0503020204020204" pitchFamily="34" charset="-122"/>
              </a:rPr>
              <a:t>中国</a:t>
            </a:r>
            <a:r>
              <a:rPr lang="zh-CN" altLang="en-US" sz="1800" b="1" dirty="0">
                <a:solidFill>
                  <a:schemeClr val="bg2">
                    <a:lumMod val="10000"/>
                  </a:schemeClr>
                </a:solidFill>
                <a:latin typeface="微软雅黑" panose="020B0503020204020204" pitchFamily="34" charset="-122"/>
                <a:ea typeface="微软雅黑" panose="020B0503020204020204" pitchFamily="34" charset="-122"/>
              </a:rPr>
              <a:t>建筑工业</a:t>
            </a:r>
            <a:r>
              <a:rPr lang="zh-CN" altLang="en-US" sz="1800" b="1" dirty="0" smtClean="0">
                <a:solidFill>
                  <a:schemeClr val="bg2">
                    <a:lumMod val="10000"/>
                  </a:schemeClr>
                </a:solidFill>
                <a:latin typeface="微软雅黑" panose="020B0503020204020204" pitchFamily="34" charset="-122"/>
                <a:ea typeface="微软雅黑" panose="020B0503020204020204" pitchFamily="34" charset="-122"/>
              </a:rPr>
              <a:t>出版社，</a:t>
            </a:r>
            <a:r>
              <a:rPr lang="en-US" altLang="zh-CN" sz="1800" b="1" dirty="0" smtClean="0">
                <a:solidFill>
                  <a:schemeClr val="bg2">
                    <a:lumMod val="10000"/>
                  </a:schemeClr>
                </a:solidFill>
                <a:latin typeface="微软雅黑" panose="020B0503020204020204" pitchFamily="34" charset="-122"/>
                <a:ea typeface="微软雅黑" panose="020B0503020204020204" pitchFamily="34" charset="-122"/>
              </a:rPr>
              <a:t>1984.</a:t>
            </a:r>
            <a:endParaRPr lang="en-US" altLang="zh-CN" sz="18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5" name="标题 4"/>
          <p:cNvSpPr>
            <a:spLocks noGrp="1"/>
          </p:cNvSpPr>
          <p:nvPr>
            <p:ph type="title"/>
          </p:nvPr>
        </p:nvSpPr>
        <p:spPr/>
        <p:txBody>
          <a:bodyPr/>
          <a:lstStyle/>
          <a:p>
            <a:endParaRPr lang="zh-CN" altLang="en-US"/>
          </a:p>
        </p:txBody>
      </p:sp>
      <p:sp>
        <p:nvSpPr>
          <p:cNvPr id="6" name="矩形 5"/>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7" name="TextBox 6"/>
          <p:cNvSpPr txBox="1"/>
          <p:nvPr/>
        </p:nvSpPr>
        <p:spPr>
          <a:xfrm>
            <a:off x="1631615" y="21315"/>
            <a:ext cx="5760640" cy="594202"/>
          </a:xfrm>
          <a:prstGeom prst="rect">
            <a:avLst/>
          </a:prstGeom>
          <a:noFill/>
        </p:spPr>
        <p:txBody>
          <a:bodyPr wrap="square" rtlCol="0">
            <a:spAutoFit/>
          </a:bodyPr>
          <a:lstStyle/>
          <a:p>
            <a:pPr algn="ctr">
              <a:lnSpc>
                <a:spcPct val="130000"/>
              </a:lnSpc>
            </a:pPr>
            <a:r>
              <a:rPr lang="zh-CN" altLang="en-US" sz="2800" b="1" dirty="0" smtClean="0">
                <a:solidFill>
                  <a:schemeClr val="bg1"/>
                </a:solidFill>
                <a:latin typeface="Arial" panose="020B0604020202020204" pitchFamily="34" charset="0"/>
                <a:ea typeface="微软雅黑" panose="020B0503020204020204" pitchFamily="34" charset="-122"/>
              </a:rPr>
              <a:t>参考文献</a:t>
            </a:r>
            <a:endParaRPr lang="zh-CN" altLang="en-US" sz="2800" b="1" dirty="0" smtClean="0">
              <a:solidFill>
                <a:schemeClr val="bg1"/>
              </a:solidFill>
              <a:latin typeface="Arial" panose="020B0604020202020204" pitchFamily="34" charset="0"/>
              <a:ea typeface="微软雅黑" panose="020B0503020204020204" pitchFamily="34" charset="-122"/>
            </a:endParaRPr>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pPr>
              <a:defRPr/>
            </a:pPr>
            <a:fld id="{84B46416-D4FE-41D8-8C53-F2D839983DEE}" type="slidenum">
              <a:rPr lang="zh-CN" altLang="en-US" smtClean="0"/>
            </a:fld>
            <a:endParaRPr lang="zh-CN" altLang="en-US"/>
          </a:p>
        </p:txBody>
      </p:sp>
      <p:sp>
        <p:nvSpPr>
          <p:cNvPr id="5" name="矩形 4"/>
          <p:cNvSpPr/>
          <p:nvPr/>
        </p:nvSpPr>
        <p:spPr>
          <a:xfrm>
            <a:off x="2929458" y="1653649"/>
            <a:ext cx="3357909" cy="1256789"/>
          </a:xfrm>
          <a:prstGeom prst="rect">
            <a:avLst/>
          </a:prstGeom>
        </p:spPr>
        <p:txBody>
          <a:bodyPr wrap="none" lIns="87917" tIns="43959" rIns="87917" bIns="43959">
            <a:spAutoFit/>
          </a:bodyPr>
          <a:lstStyle/>
          <a:p>
            <a:pPr algn="dist" defTabSz="1172210">
              <a:lnSpc>
                <a:spcPct val="110000"/>
              </a:lnSpc>
              <a:defRPr/>
            </a:pPr>
            <a:r>
              <a:rPr lang="zh-CN" altLang="en-US" sz="6900" b="1" dirty="0">
                <a:solidFill>
                  <a:srgbClr val="C00000"/>
                </a:solidFill>
                <a:latin typeface="微软雅黑" panose="020B0503020204020204" pitchFamily="34" charset="-122"/>
                <a:ea typeface="微软雅黑" panose="020B0503020204020204" pitchFamily="34" charset="-122"/>
              </a:rPr>
              <a:t>谢  谢！</a:t>
            </a:r>
            <a:endParaRPr lang="en-US" altLang="zh-CN" sz="69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255669" cy="629603"/>
          </a:xfrm>
        </p:spPr>
        <p:txBody>
          <a:bodyPr>
            <a:normAutofit/>
          </a:bodyPr>
          <a:lstStyle/>
          <a:p>
            <a:pPr algn="ctr"/>
            <a:r>
              <a:rPr lang="zh-CN" altLang="en-US" sz="2700" b="1" dirty="0" smtClean="0">
                <a:solidFill>
                  <a:srgbClr val="FF0000"/>
                </a:solidFill>
              </a:rPr>
              <a:t>历史悦读教研分享会</a:t>
            </a:r>
            <a:endParaRPr lang="zh-CN" altLang="en-US" sz="2700" b="1" dirty="0">
              <a:solidFill>
                <a:srgbClr val="FF0000"/>
              </a:solidFill>
            </a:endParaRPr>
          </a:p>
        </p:txBody>
      </p:sp>
      <p:sp>
        <p:nvSpPr>
          <p:cNvPr id="3" name="内容占位符 2"/>
          <p:cNvSpPr>
            <a:spLocks noGrp="1"/>
          </p:cNvSpPr>
          <p:nvPr>
            <p:ph idx="1"/>
          </p:nvPr>
        </p:nvSpPr>
        <p:spPr>
          <a:xfrm>
            <a:off x="201930" y="845820"/>
            <a:ext cx="7974806" cy="3982403"/>
          </a:xfrm>
        </p:spPr>
        <p:txBody>
          <a:bodyPr>
            <a:normAutofit fontScale="52500"/>
          </a:bodyPr>
          <a:lstStyle/>
          <a:p>
            <a:pPr>
              <a:lnSpc>
                <a:spcPct val="120000"/>
              </a:lnSpc>
            </a:pPr>
            <a:r>
              <a:rPr lang="zh-CN" altLang="zh-CN" sz="2550" b="1" dirty="0" smtClean="0">
                <a:solidFill>
                  <a:srgbClr val="0000CC"/>
                </a:solidFill>
              </a:rPr>
              <a:t>【宗旨】悦读共享；教学共研；专业共进；</a:t>
            </a:r>
            <a:endParaRPr lang="zh-CN" altLang="zh-CN" sz="2550" b="1" dirty="0" smtClean="0">
              <a:solidFill>
                <a:srgbClr val="0000CC"/>
              </a:solidFill>
            </a:endParaRPr>
          </a:p>
          <a:p>
            <a:pPr>
              <a:lnSpc>
                <a:spcPct val="120000"/>
              </a:lnSpc>
            </a:pPr>
            <a:r>
              <a:rPr lang="zh-CN" altLang="zh-CN" sz="2550" b="1" dirty="0" smtClean="0">
                <a:solidFill>
                  <a:srgbClr val="0000CC"/>
                </a:solidFill>
              </a:rPr>
              <a:t>【性质】公益性教师自助专业成长平台</a:t>
            </a:r>
            <a:endParaRPr lang="zh-CN" altLang="zh-CN" sz="2550" b="1" dirty="0" smtClean="0">
              <a:solidFill>
                <a:srgbClr val="0000CC"/>
              </a:solidFill>
            </a:endParaRPr>
          </a:p>
          <a:p>
            <a:pPr>
              <a:lnSpc>
                <a:spcPct val="120000"/>
              </a:lnSpc>
            </a:pPr>
            <a:r>
              <a:rPr lang="zh-CN" altLang="zh-CN" sz="2550" b="1" dirty="0" smtClean="0">
                <a:solidFill>
                  <a:srgbClr val="0000CC"/>
                </a:solidFill>
              </a:rPr>
              <a:t>【目的】学习的路上不孤单，学习的路上有你相伴。在教师专业成长的道路上，我们有专家引领，有名师陪伴，有你的交流、共享、督促，让我们共同打造历史教师专业成长的精神家园。</a:t>
            </a:r>
            <a:endParaRPr lang="zh-CN" altLang="zh-CN" sz="2550" b="1" dirty="0" smtClean="0">
              <a:solidFill>
                <a:srgbClr val="0000CC"/>
              </a:solidFill>
            </a:endParaRPr>
          </a:p>
          <a:p>
            <a:pPr>
              <a:lnSpc>
                <a:spcPct val="120000"/>
              </a:lnSpc>
            </a:pPr>
            <a:r>
              <a:rPr lang="zh-CN" altLang="zh-CN" sz="2550" b="1" dirty="0" smtClean="0">
                <a:solidFill>
                  <a:srgbClr val="0000CC"/>
                </a:solidFill>
                <a:sym typeface="+mn-ea"/>
              </a:rPr>
              <a:t>【说明】</a:t>
            </a:r>
            <a:r>
              <a:rPr lang="en-US" altLang="zh-CN" sz="2550" b="1" dirty="0" smtClean="0">
                <a:solidFill>
                  <a:srgbClr val="0000CC"/>
                </a:solidFill>
                <a:sym typeface="+mn-ea"/>
              </a:rPr>
              <a:t>1.</a:t>
            </a:r>
            <a:r>
              <a:rPr lang="zh-CN" altLang="zh-CN" sz="2550" b="1" dirty="0" smtClean="0">
                <a:solidFill>
                  <a:srgbClr val="0000CC"/>
                </a:solidFill>
                <a:sym typeface="+mn-ea"/>
              </a:rPr>
              <a:t>本课件是历史悦读教研分享会的讲座课件。</a:t>
            </a:r>
            <a:endParaRPr lang="zh-CN" altLang="zh-CN" sz="2550" b="1" dirty="0" smtClean="0">
              <a:solidFill>
                <a:srgbClr val="0000CC"/>
              </a:solidFill>
              <a:sym typeface="+mn-ea"/>
            </a:endParaRPr>
          </a:p>
          <a:p>
            <a:pPr marL="0" indent="0">
              <a:lnSpc>
                <a:spcPct val="120000"/>
              </a:lnSpc>
              <a:buNone/>
            </a:pPr>
            <a:r>
              <a:rPr lang="zh-CN" altLang="zh-CN" sz="2550" b="1" dirty="0" smtClean="0">
                <a:solidFill>
                  <a:srgbClr val="0000CC"/>
                </a:solidFill>
                <a:sym typeface="+mn-ea"/>
              </a:rPr>
              <a:t>         </a:t>
            </a:r>
            <a:r>
              <a:rPr lang="en-US" altLang="zh-CN" sz="2550" b="1" dirty="0" smtClean="0">
                <a:solidFill>
                  <a:srgbClr val="0000CC"/>
                </a:solidFill>
                <a:sym typeface="+mn-ea"/>
              </a:rPr>
              <a:t>       </a:t>
            </a:r>
            <a:r>
              <a:rPr lang="zh-CN" altLang="zh-CN" sz="2550" b="1" dirty="0" smtClean="0">
                <a:solidFill>
                  <a:srgbClr val="0000CC"/>
                </a:solidFill>
                <a:sym typeface="+mn-ea"/>
              </a:rPr>
              <a:t> </a:t>
            </a:r>
            <a:r>
              <a:rPr lang="en-US" altLang="zh-CN" sz="2550" b="1" dirty="0" smtClean="0">
                <a:solidFill>
                  <a:srgbClr val="0000CC"/>
                </a:solidFill>
                <a:sym typeface="+mn-ea"/>
              </a:rPr>
              <a:t>2.</a:t>
            </a:r>
            <a:r>
              <a:rPr lang="zh-CN" altLang="zh-CN" sz="2550" b="1" dirty="0" smtClean="0">
                <a:solidFill>
                  <a:srgbClr val="0000CC"/>
                </a:solidFill>
                <a:sym typeface="+mn-ea"/>
              </a:rPr>
              <a:t>加入悦读教研分享会可以获得讲座视频及课件</a:t>
            </a:r>
            <a:endParaRPr lang="zh-CN" altLang="zh-CN" sz="2550" b="1" dirty="0" smtClean="0">
              <a:solidFill>
                <a:srgbClr val="0000CC"/>
              </a:solidFill>
            </a:endParaRPr>
          </a:p>
          <a:p>
            <a:pPr>
              <a:lnSpc>
                <a:spcPct val="120000"/>
              </a:lnSpc>
            </a:pPr>
            <a:r>
              <a:rPr lang="zh-CN" altLang="zh-CN" sz="2550" b="1" dirty="0" smtClean="0">
                <a:solidFill>
                  <a:srgbClr val="0000CC"/>
                </a:solidFill>
              </a:rPr>
              <a:t>【教研平台】</a:t>
            </a:r>
            <a:r>
              <a:rPr lang="zh-CN" sz="2550" b="1" dirty="0" smtClean="0">
                <a:solidFill>
                  <a:srgbClr val="0000CC"/>
                </a:solidFill>
              </a:rPr>
              <a:t>教研会收取年费</a:t>
            </a:r>
            <a:r>
              <a:rPr lang="en-US" altLang="zh-CN" sz="2550" b="1" dirty="0" smtClean="0">
                <a:solidFill>
                  <a:srgbClr val="0000CC"/>
                </a:solidFill>
              </a:rPr>
              <a:t>100</a:t>
            </a:r>
            <a:r>
              <a:rPr lang="zh-CN" altLang="en-US" sz="2550" b="1" dirty="0" smtClean="0">
                <a:solidFill>
                  <a:srgbClr val="0000CC"/>
                </a:solidFill>
              </a:rPr>
              <a:t>元，用来支持教研活动和请名师讲座。</a:t>
            </a:r>
            <a:endParaRPr lang="zh-CN" altLang="en-US" sz="2550" b="1" dirty="0" smtClean="0">
              <a:solidFill>
                <a:srgbClr val="0000CC"/>
              </a:solidFill>
            </a:endParaRPr>
          </a:p>
          <a:p>
            <a:pPr marL="0" indent="0">
              <a:lnSpc>
                <a:spcPct val="120000"/>
              </a:lnSpc>
              <a:buNone/>
            </a:pPr>
            <a:r>
              <a:rPr lang="zh-CN" altLang="en-US" sz="2550" b="1" dirty="0" smtClean="0">
                <a:solidFill>
                  <a:srgbClr val="0000CC"/>
                </a:solidFill>
              </a:rPr>
              <a:t>             </a:t>
            </a:r>
            <a:r>
              <a:rPr lang="en-US" altLang="zh-CN" sz="2550" b="1" dirty="0" smtClean="0">
                <a:solidFill>
                  <a:srgbClr val="0000CC"/>
                </a:solidFill>
              </a:rPr>
              <a:t>           </a:t>
            </a:r>
            <a:r>
              <a:rPr lang="zh-CN" altLang="en-US" sz="2550" b="1" dirty="0" smtClean="0">
                <a:solidFill>
                  <a:srgbClr val="0000CC"/>
                </a:solidFill>
              </a:rPr>
              <a:t>入会联系微信：</a:t>
            </a:r>
            <a:r>
              <a:rPr lang="en-US" altLang="zh-CN" sz="2550" b="1" dirty="0" smtClean="0">
                <a:solidFill>
                  <a:srgbClr val="0000CC"/>
                </a:solidFill>
              </a:rPr>
              <a:t>13966872519  </a:t>
            </a:r>
            <a:r>
              <a:rPr lang="zh-CN" altLang="en-US" sz="2550" b="1" dirty="0" smtClean="0">
                <a:solidFill>
                  <a:srgbClr val="0000CC"/>
                </a:solidFill>
              </a:rPr>
              <a:t>谭伟弘</a:t>
            </a:r>
            <a:endParaRPr lang="en-US" altLang="zh-CN" sz="2550" b="1" dirty="0" smtClean="0">
              <a:solidFill>
                <a:srgbClr val="0000CC"/>
              </a:solidFill>
            </a:endParaRPr>
          </a:p>
          <a:p>
            <a:pPr>
              <a:lnSpc>
                <a:spcPct val="120000"/>
              </a:lnSpc>
            </a:pPr>
            <a:r>
              <a:rPr lang="en-US" altLang="zh-CN" sz="2550" b="1" dirty="0" smtClean="0">
                <a:solidFill>
                  <a:srgbClr val="0000CC"/>
                </a:solidFill>
              </a:rPr>
              <a:t>【</a:t>
            </a:r>
            <a:r>
              <a:rPr lang="zh-CN" altLang="en-US" sz="2550" b="1" dirty="0" smtClean="0">
                <a:solidFill>
                  <a:srgbClr val="0000CC"/>
                </a:solidFill>
              </a:rPr>
              <a:t>往期介绍</a:t>
            </a:r>
            <a:r>
              <a:rPr lang="en-US" altLang="zh-CN" sz="2550" b="1" dirty="0" smtClean="0">
                <a:solidFill>
                  <a:srgbClr val="0000CC"/>
                </a:solidFill>
              </a:rPr>
              <a:t>】</a:t>
            </a:r>
            <a:r>
              <a:rPr lang="zh-CN" altLang="en-US" sz="2550" b="1" dirty="0" smtClean="0">
                <a:solidFill>
                  <a:srgbClr val="0000CC"/>
                </a:solidFill>
              </a:rPr>
              <a:t>请微信扫码关注公众号了解往期讲座详情</a:t>
            </a:r>
            <a:endParaRPr lang="zh-CN" altLang="zh-CN" b="1" dirty="0" smtClean="0">
              <a:solidFill>
                <a:srgbClr val="0000CC"/>
              </a:solidFill>
            </a:endParaRPr>
          </a:p>
          <a:p>
            <a:endParaRPr lang="zh-CN" altLang="en-US" b="1" dirty="0">
              <a:solidFill>
                <a:srgbClr val="0000CC"/>
              </a:solidFill>
            </a:endParaRPr>
          </a:p>
        </p:txBody>
      </p:sp>
      <p:pic>
        <p:nvPicPr>
          <p:cNvPr id="4" name="图片 3" descr="C:\Users\wu\Documents\WPS Cloud Files\400467266\悦读教研分享会\公众号二维码\历史悦读教研分享会二维码.jpg历史悦读教研分享会二维码"/>
          <p:cNvPicPr>
            <a:picLocks noChangeAspect="1"/>
          </p:cNvPicPr>
          <p:nvPr/>
        </p:nvPicPr>
        <p:blipFill>
          <a:blip r:embed="rId1"/>
          <a:srcRect/>
          <a:stretch>
            <a:fillRect/>
          </a:stretch>
        </p:blipFill>
        <p:spPr>
          <a:xfrm>
            <a:off x="7278529" y="3063240"/>
            <a:ext cx="1640681" cy="1640681"/>
          </a:xfrm>
          <a:prstGeom prst="rect">
            <a:avLst/>
          </a:prstGeom>
        </p:spPr>
      </p:pic>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2546"/>
            <a:ext cx="9144000" cy="10462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3" name="TextBox 2"/>
          <p:cNvSpPr txBox="1"/>
          <p:nvPr/>
        </p:nvSpPr>
        <p:spPr>
          <a:xfrm>
            <a:off x="251520" y="131992"/>
            <a:ext cx="3024336" cy="597215"/>
          </a:xfrm>
          <a:prstGeom prst="rect">
            <a:avLst/>
          </a:prstGeom>
          <a:noFill/>
        </p:spPr>
        <p:txBody>
          <a:bodyPr wrap="square" rtlCol="0">
            <a:spAutoFit/>
          </a:bodyPr>
          <a:lstStyle/>
          <a:p>
            <a:pPr>
              <a:lnSpc>
                <a:spcPct val="130000"/>
              </a:lnSpc>
            </a:pPr>
            <a:r>
              <a:rPr lang="zh-CN" altLang="en-US" sz="2800" b="1" dirty="0" smtClean="0">
                <a:solidFill>
                  <a:schemeClr val="bg1"/>
                </a:solidFill>
                <a:latin typeface="Arial" panose="020B0604020202020204" pitchFamily="34" charset="0"/>
                <a:ea typeface="微软雅黑" panose="020B0503020204020204" pitchFamily="34" charset="-122"/>
              </a:rPr>
              <a:t>课程标准</a:t>
            </a:r>
            <a:endParaRPr lang="zh-CN" altLang="en-US" sz="2800" b="1" dirty="0" smtClean="0">
              <a:solidFill>
                <a:schemeClr val="bg1"/>
              </a:solidFill>
              <a:latin typeface="Arial" panose="020B0604020202020204" pitchFamily="34" charset="0"/>
              <a:ea typeface="微软雅黑" panose="020B0503020204020204" pitchFamily="34" charset="-122"/>
            </a:endParaRPr>
          </a:p>
        </p:txBody>
      </p:sp>
      <p:sp>
        <p:nvSpPr>
          <p:cNvPr id="4" name="矩形 3"/>
          <p:cNvSpPr/>
          <p:nvPr/>
        </p:nvSpPr>
        <p:spPr>
          <a:xfrm>
            <a:off x="380593" y="1203598"/>
            <a:ext cx="8136904" cy="1338828"/>
          </a:xfrm>
          <a:prstGeom prst="rect">
            <a:avLst/>
          </a:prstGeom>
        </p:spPr>
        <p:txBody>
          <a:bodyPr wrap="square">
            <a:spAutoFit/>
          </a:bodyPr>
          <a:lstStyle/>
          <a:p>
            <a:pPr fontAlgn="auto">
              <a:lnSpc>
                <a:spcPct val="150000"/>
              </a:lnSpc>
            </a:pPr>
            <a:r>
              <a:rPr lang="en-US" altLang="zh-CN" sz="1800" b="1"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smtClean="0">
                <a:latin typeface="微软雅黑" panose="020B0503020204020204" pitchFamily="34" charset="-122"/>
                <a:ea typeface="微软雅黑" panose="020B0503020204020204" pitchFamily="34" charset="-122"/>
                <a:cs typeface="微软雅黑" panose="020B0503020204020204" pitchFamily="34" charset="-122"/>
              </a:rPr>
              <a:t>课标表述</a:t>
            </a:r>
            <a:r>
              <a:rPr lang="en-US" altLang="zh-CN" sz="1800" b="1"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800" b="1"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a:rPr>
              <a:t> </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了解</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sym typeface="+mn-ea"/>
              </a:rPr>
              <a:t>人类居住条件的</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变迁</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sym typeface="+mn-ea"/>
              </a:rPr>
              <a:t>及</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sym typeface="+mn-ea"/>
              </a:rPr>
              <a:t>各地民居的</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差异和特征</a:t>
            </a:r>
            <a:r>
              <a:rPr lang="zh-CN" altLang="en-US" sz="1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800"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en-US" sz="1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了解</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sym typeface="+mn-ea"/>
              </a:rPr>
              <a:t>古代村落、集镇和城市形成的</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原因及影响</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b="1" dirty="0">
              <a:latin typeface="微软雅黑" panose="020B0503020204020204" pitchFamily="34" charset="-122"/>
              <a:ea typeface="微软雅黑" panose="020B0503020204020204" pitchFamily="34" charset="-122"/>
              <a:sym typeface="Calibri" panose="020F0502020204030204"/>
            </a:endParaRPr>
          </a:p>
        </p:txBody>
      </p:sp>
      <p:sp>
        <p:nvSpPr>
          <p:cNvPr id="5" name="文本框 2"/>
          <p:cNvSpPr txBox="1"/>
          <p:nvPr>
            <p:custDataLst>
              <p:tags r:id="rId1"/>
            </p:custDataLst>
          </p:nvPr>
        </p:nvSpPr>
        <p:spPr>
          <a:xfrm>
            <a:off x="380593" y="2643758"/>
            <a:ext cx="6984776" cy="1338828"/>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zh-CN" altLang="en-US" sz="18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a:rPr>
              <a:t>【学习目标】</a:t>
            </a:r>
            <a:endPar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a:endParaRPr>
          </a:p>
          <a:p>
            <a:pPr>
              <a:lnSpc>
                <a:spcPct val="150000"/>
              </a:lnSpc>
            </a:pP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a:rPr>
              <a:t>通过对人类居住条件变迁的学习，</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a:rPr>
              <a:t>理解</a:t>
            </a: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a:rPr>
              <a:t>人类文明的多元性与统一性，更好地</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a:rPr>
              <a:t>认识</a:t>
            </a: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a:rPr>
              <a:t>人与环境的关系</a:t>
            </a:r>
            <a:r>
              <a:rPr lang="zh-CN" altLang="en-US" sz="18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a:rPr>
              <a:t>。 </a:t>
            </a:r>
            <a:endPar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 "/>
          <p:cNvPicPr/>
          <p:nvPr/>
        </p:nvPicPr>
        <p:blipFill>
          <a:blip r:embed="rId1" cstate="print"/>
          <a:stretch>
            <a:fillRect/>
          </a:stretch>
        </p:blipFill>
        <p:spPr>
          <a:xfrm>
            <a:off x="0" y="803150"/>
            <a:ext cx="9144000" cy="4340349"/>
          </a:xfrm>
          <a:prstGeom prst="rect">
            <a:avLst/>
          </a:prstGeom>
          <a:noFill/>
          <a:ln w="9525">
            <a:noFill/>
          </a:ln>
        </p:spPr>
      </p:pic>
      <p:sp>
        <p:nvSpPr>
          <p:cNvPr id="3" name="TextBox 2"/>
          <p:cNvSpPr txBox="1"/>
          <p:nvPr>
            <p:custDataLst>
              <p:tags r:id="rId2"/>
            </p:custDataLst>
          </p:nvPr>
        </p:nvSpPr>
        <p:spPr>
          <a:xfrm>
            <a:off x="2339752" y="167341"/>
            <a:ext cx="5256584" cy="523220"/>
          </a:xfrm>
          <a:prstGeom prst="rect">
            <a:avLst/>
          </a:prstGeom>
          <a:noFill/>
        </p:spPr>
        <p:txBody>
          <a:bodyPr wrap="square" rtlCol="0">
            <a:spAutoFit/>
          </a:bodyPr>
          <a:lstStyle/>
          <a:p>
            <a:r>
              <a:rPr lang="zh-CN" altLang="en-US" sz="2800" b="1" dirty="0" smtClean="0">
                <a:solidFill>
                  <a:schemeClr val="tx2"/>
                </a:solidFill>
                <a:latin typeface="微软雅黑" panose="020B0503020204020204" pitchFamily="34" charset="-122"/>
                <a:ea typeface="微软雅黑" panose="020B0503020204020204" pitchFamily="34" charset="-122"/>
              </a:rPr>
              <a:t>兴隆洼遗址 </a:t>
            </a:r>
            <a:r>
              <a:rPr lang="en-US" altLang="zh-CN" sz="2800" b="1" dirty="0" smtClean="0">
                <a:solidFill>
                  <a:schemeClr val="tx2"/>
                </a:solidFill>
                <a:latin typeface="微软雅黑" panose="020B0503020204020204" pitchFamily="34" charset="-122"/>
                <a:ea typeface="微软雅黑" panose="020B0503020204020204" pitchFamily="34" charset="-122"/>
              </a:rPr>
              <a:t>——</a:t>
            </a:r>
            <a:r>
              <a:rPr lang="zh-CN" altLang="en-US" sz="2800" b="1" dirty="0" smtClean="0">
                <a:solidFill>
                  <a:schemeClr val="tx2"/>
                </a:solidFill>
                <a:latin typeface="微软雅黑" panose="020B0503020204020204" pitchFamily="34" charset="-122"/>
                <a:ea typeface="微软雅黑" panose="020B0503020204020204" pitchFamily="34" charset="-122"/>
              </a:rPr>
              <a:t>“华夏第一村”</a:t>
            </a:r>
            <a:endParaRPr lang="zh-CN" altLang="en-US" sz="280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Number_1"/>
          <p:cNvSpPr/>
          <p:nvPr>
            <p:custDataLst>
              <p:tags r:id="rId1"/>
            </p:custDataLst>
          </p:nvPr>
        </p:nvSpPr>
        <p:spPr>
          <a:xfrm>
            <a:off x="3911740" y="1065409"/>
            <a:ext cx="449122" cy="514340"/>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22630"/>
          </a:solidFill>
          <a:ln w="12700" cap="flat" cmpd="sng" algn="ctr">
            <a:noFill/>
            <a:prstDash val="solid"/>
            <a:miter lim="800000"/>
          </a:ln>
          <a:effectLst/>
        </p:spPr>
        <p:txBody>
          <a:bodyPr lIns="87917" tIns="43959" rIns="87917" bIns="43959" anchor="ctr">
            <a:noAutofit/>
          </a:bodyPr>
          <a:lstStyle/>
          <a:p>
            <a:pPr algn="ctr" defTabSz="1172210">
              <a:defRPr/>
            </a:pPr>
            <a:r>
              <a:rPr lang="en-US" altLang="zh-CN" sz="2300" kern="0" dirty="0">
                <a:solidFill>
                  <a:srgbClr val="FFFFFF"/>
                </a:solidFill>
                <a:latin typeface="微软雅黑 Light" panose="020B0502040204020203" pitchFamily="34" charset="-122"/>
                <a:ea typeface="微软雅黑 Light" panose="020B0502040204020203" pitchFamily="34" charset="-122"/>
              </a:rPr>
              <a:t>1</a:t>
            </a:r>
            <a:endParaRPr lang="zh-CN" altLang="en-US" sz="2300" kern="0" dirty="0">
              <a:solidFill>
                <a:srgbClr val="FFFFFF"/>
              </a:solidFill>
              <a:latin typeface="微软雅黑 Light" panose="020B0502040204020203" pitchFamily="34" charset="-122"/>
              <a:ea typeface="微软雅黑 Light" panose="020B0502040204020203" pitchFamily="34" charset="-122"/>
            </a:endParaRPr>
          </a:p>
        </p:txBody>
      </p:sp>
      <p:sp>
        <p:nvSpPr>
          <p:cNvPr id="2" name="文本框 1"/>
          <p:cNvSpPr txBox="1"/>
          <p:nvPr/>
        </p:nvSpPr>
        <p:spPr>
          <a:xfrm>
            <a:off x="4501622" y="968106"/>
            <a:ext cx="3819574" cy="708946"/>
          </a:xfrm>
          <a:prstGeom prst="rect">
            <a:avLst/>
          </a:prstGeom>
          <a:noFill/>
        </p:spPr>
        <p:txBody>
          <a:bodyPr wrap="none" lIns="87917" tIns="43959" rIns="87917" bIns="43959" rtlCol="0">
            <a:spAutoFit/>
          </a:bodyPr>
          <a:lstStyle/>
          <a:p>
            <a:pPr defTabSz="1172210">
              <a:lnSpc>
                <a:spcPct val="130000"/>
              </a:lnSpc>
              <a:defRPr/>
            </a:pPr>
            <a:r>
              <a:rPr lang="zh-CN" altLang="en-US" sz="3100" b="1" dirty="0">
                <a:solidFill>
                  <a:srgbClr val="3D3F41"/>
                </a:solidFill>
                <a:latin typeface="微软雅黑 Light" panose="020B0502040204020203" pitchFamily="34" charset="-122"/>
                <a:ea typeface="微软雅黑 Light" panose="020B0502040204020203" pitchFamily="34" charset="-122"/>
              </a:rPr>
              <a:t>变</a:t>
            </a:r>
            <a:r>
              <a:rPr lang="en-US" altLang="zh-CN" sz="3100" b="1" dirty="0">
                <a:solidFill>
                  <a:srgbClr val="3D3F41"/>
                </a:solidFill>
                <a:latin typeface="微软雅黑 Light" panose="020B0502040204020203" pitchFamily="34" charset="-122"/>
                <a:ea typeface="微软雅黑 Light" panose="020B0502040204020203" pitchFamily="34" charset="-122"/>
              </a:rPr>
              <a:t>——</a:t>
            </a:r>
            <a:r>
              <a:rPr lang="zh-CN" altLang="en-US" sz="3100" b="1" dirty="0" smtClean="0">
                <a:solidFill>
                  <a:srgbClr val="3D3F41"/>
                </a:solidFill>
                <a:latin typeface="微软雅黑 Light" panose="020B0502040204020203" pitchFamily="34" charset="-122"/>
                <a:ea typeface="微软雅黑 Light" panose="020B0502040204020203" pitchFamily="34" charset="-122"/>
              </a:rPr>
              <a:t>聚居地的演变</a:t>
            </a:r>
            <a:endParaRPr lang="en-US" altLang="zh-CN" sz="3100" b="1" dirty="0">
              <a:solidFill>
                <a:srgbClr val="3D3F41"/>
              </a:solidFill>
              <a:latin typeface="微软雅黑 Light" panose="020B0502040204020203" pitchFamily="34" charset="-122"/>
              <a:ea typeface="微软雅黑 Light" panose="020B0502040204020203" pitchFamily="34" charset="-122"/>
            </a:endParaRPr>
          </a:p>
        </p:txBody>
      </p:sp>
      <p:sp>
        <p:nvSpPr>
          <p:cNvPr id="11" name="MH_Number_1"/>
          <p:cNvSpPr/>
          <p:nvPr>
            <p:custDataLst>
              <p:tags r:id="rId2"/>
            </p:custDataLst>
          </p:nvPr>
        </p:nvSpPr>
        <p:spPr>
          <a:xfrm>
            <a:off x="3933272" y="2020981"/>
            <a:ext cx="449122" cy="514340"/>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22630"/>
          </a:solidFill>
          <a:ln w="12700" cap="flat" cmpd="sng" algn="ctr">
            <a:noFill/>
            <a:prstDash val="solid"/>
            <a:miter lim="800000"/>
          </a:ln>
          <a:effectLst/>
        </p:spPr>
        <p:txBody>
          <a:bodyPr lIns="87917" tIns="43959" rIns="87917" bIns="43959" anchor="ctr">
            <a:noAutofit/>
          </a:bodyPr>
          <a:lstStyle/>
          <a:p>
            <a:pPr algn="ctr" defTabSz="1172210">
              <a:defRPr/>
            </a:pPr>
            <a:r>
              <a:rPr lang="en-US" altLang="zh-CN" sz="2300" kern="0" dirty="0">
                <a:solidFill>
                  <a:srgbClr val="FFFFFF"/>
                </a:solidFill>
                <a:latin typeface="微软雅黑 Light" panose="020B0502040204020203" pitchFamily="34" charset="-122"/>
                <a:ea typeface="微软雅黑 Light" panose="020B0502040204020203" pitchFamily="34" charset="-122"/>
              </a:rPr>
              <a:t>2</a:t>
            </a:r>
            <a:endParaRPr lang="zh-CN" altLang="en-US" sz="2300" kern="0" dirty="0">
              <a:solidFill>
                <a:srgbClr val="FFFFFF"/>
              </a:solidFill>
              <a:latin typeface="微软雅黑 Light" panose="020B0502040204020203" pitchFamily="34" charset="-122"/>
              <a:ea typeface="微软雅黑 Light" panose="020B0502040204020203" pitchFamily="34" charset="-122"/>
            </a:endParaRPr>
          </a:p>
        </p:txBody>
      </p:sp>
      <p:sp>
        <p:nvSpPr>
          <p:cNvPr id="6" name="MH_Number_1"/>
          <p:cNvSpPr/>
          <p:nvPr>
            <p:custDataLst>
              <p:tags r:id="rId3"/>
            </p:custDataLst>
          </p:nvPr>
        </p:nvSpPr>
        <p:spPr>
          <a:xfrm>
            <a:off x="3911736" y="2967889"/>
            <a:ext cx="449122" cy="514340"/>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22630"/>
          </a:solidFill>
          <a:ln w="12700" cap="flat" cmpd="sng" algn="ctr">
            <a:noFill/>
            <a:prstDash val="solid"/>
            <a:miter lim="800000"/>
          </a:ln>
          <a:effectLst/>
        </p:spPr>
        <p:txBody>
          <a:bodyPr lIns="87917" tIns="43959" rIns="87917" bIns="43959" anchor="ctr">
            <a:noAutofit/>
          </a:bodyPr>
          <a:lstStyle/>
          <a:p>
            <a:pPr algn="ctr" defTabSz="1172210">
              <a:defRPr/>
            </a:pPr>
            <a:r>
              <a:rPr lang="en-US" altLang="zh-CN" sz="2300" kern="0" dirty="0">
                <a:solidFill>
                  <a:srgbClr val="FFFFFF"/>
                </a:solidFill>
                <a:latin typeface="微软雅黑 Light" panose="020B0502040204020203" pitchFamily="34" charset="-122"/>
                <a:ea typeface="微软雅黑 Light" panose="020B0502040204020203" pitchFamily="34" charset="-122"/>
              </a:rPr>
              <a:t>3</a:t>
            </a:r>
            <a:endParaRPr lang="zh-CN" altLang="en-US" sz="2300" kern="0" dirty="0">
              <a:solidFill>
                <a:srgbClr val="FFFFFF"/>
              </a:solidFill>
              <a:latin typeface="微软雅黑 Light" panose="020B0502040204020203" pitchFamily="34" charset="-122"/>
              <a:ea typeface="微软雅黑 Light" panose="020B0502040204020203" pitchFamily="34" charset="-122"/>
            </a:endParaRPr>
          </a:p>
        </p:txBody>
      </p:sp>
      <p:sp>
        <p:nvSpPr>
          <p:cNvPr id="7" name="文本框 1"/>
          <p:cNvSpPr txBox="1"/>
          <p:nvPr/>
        </p:nvSpPr>
        <p:spPr>
          <a:xfrm>
            <a:off x="4501620" y="2870586"/>
            <a:ext cx="3819574" cy="648545"/>
          </a:xfrm>
          <a:prstGeom prst="rect">
            <a:avLst/>
          </a:prstGeom>
          <a:noFill/>
        </p:spPr>
        <p:txBody>
          <a:bodyPr wrap="none" lIns="87917" tIns="43959" rIns="87917" bIns="43959" rtlCol="0">
            <a:spAutoFit/>
          </a:bodyPr>
          <a:lstStyle/>
          <a:p>
            <a:pPr defTabSz="1172210">
              <a:lnSpc>
                <a:spcPct val="130000"/>
              </a:lnSpc>
              <a:defRPr/>
            </a:pPr>
            <a:r>
              <a:rPr lang="zh-CN" altLang="en-US" sz="3100" b="1" dirty="0">
                <a:solidFill>
                  <a:srgbClr val="3D3F41"/>
                </a:solidFill>
                <a:latin typeface="微软雅黑 Light" panose="020B0502040204020203" pitchFamily="34" charset="-122"/>
                <a:ea typeface="微软雅黑 Light" panose="020B0502040204020203" pitchFamily="34" charset="-122"/>
              </a:rPr>
              <a:t>同</a:t>
            </a:r>
            <a:r>
              <a:rPr lang="en-US" altLang="zh-CN" sz="3100" b="1" dirty="0">
                <a:solidFill>
                  <a:srgbClr val="3D3F41"/>
                </a:solidFill>
                <a:latin typeface="微软雅黑 Light" panose="020B0502040204020203" pitchFamily="34" charset="-122"/>
                <a:ea typeface="微软雅黑 Light" panose="020B0502040204020203" pitchFamily="34" charset="-122"/>
              </a:rPr>
              <a:t>——</a:t>
            </a:r>
            <a:r>
              <a:rPr lang="zh-CN" altLang="en-US" sz="3100" b="1" dirty="0">
                <a:solidFill>
                  <a:srgbClr val="3D3F41"/>
                </a:solidFill>
                <a:latin typeface="微软雅黑 Light" panose="020B0502040204020203" pitchFamily="34" charset="-122"/>
                <a:ea typeface="微软雅黑 Light" panose="020B0502040204020203" pitchFamily="34" charset="-122"/>
              </a:rPr>
              <a:t>人地和谐理念</a:t>
            </a:r>
            <a:endParaRPr lang="en-US" altLang="zh-CN" sz="3100" b="1" dirty="0">
              <a:solidFill>
                <a:srgbClr val="3D3F41"/>
              </a:solidFill>
              <a:latin typeface="微软雅黑 Light" panose="020B0502040204020203" pitchFamily="34" charset="-122"/>
              <a:ea typeface="微软雅黑 Light" panose="020B0502040204020203" pitchFamily="34" charset="-122"/>
            </a:endParaRPr>
          </a:p>
        </p:txBody>
      </p:sp>
      <p:sp>
        <p:nvSpPr>
          <p:cNvPr id="8" name="文本框 1"/>
          <p:cNvSpPr txBox="1"/>
          <p:nvPr/>
        </p:nvSpPr>
        <p:spPr>
          <a:xfrm>
            <a:off x="4501622" y="1920585"/>
            <a:ext cx="3422029" cy="648545"/>
          </a:xfrm>
          <a:prstGeom prst="rect">
            <a:avLst/>
          </a:prstGeom>
          <a:noFill/>
        </p:spPr>
        <p:txBody>
          <a:bodyPr wrap="none" lIns="87917" tIns="43959" rIns="87917" bIns="43959" rtlCol="0">
            <a:spAutoFit/>
          </a:bodyPr>
          <a:lstStyle/>
          <a:p>
            <a:pPr defTabSz="1172210">
              <a:lnSpc>
                <a:spcPct val="130000"/>
              </a:lnSpc>
              <a:defRPr/>
            </a:pPr>
            <a:r>
              <a:rPr lang="zh-CN" altLang="en-US" sz="3100" b="1" dirty="0">
                <a:solidFill>
                  <a:srgbClr val="3D3F41"/>
                </a:solidFill>
                <a:latin typeface="微软雅黑 Light" panose="020B0502040204020203" pitchFamily="34" charset="-122"/>
                <a:ea typeface="微软雅黑 Light" panose="020B0502040204020203" pitchFamily="34" charset="-122"/>
              </a:rPr>
              <a:t>异</a:t>
            </a:r>
            <a:r>
              <a:rPr lang="en-US" altLang="zh-CN" sz="3100" b="1" dirty="0">
                <a:solidFill>
                  <a:srgbClr val="3D3F41"/>
                </a:solidFill>
                <a:latin typeface="微软雅黑 Light" panose="020B0502040204020203" pitchFamily="34" charset="-122"/>
                <a:ea typeface="微软雅黑 Light" panose="020B0502040204020203" pitchFamily="34" charset="-122"/>
              </a:rPr>
              <a:t>——</a:t>
            </a:r>
            <a:r>
              <a:rPr lang="zh-CN" altLang="en-US" sz="3100" b="1" dirty="0">
                <a:solidFill>
                  <a:srgbClr val="3D3F41"/>
                </a:solidFill>
                <a:latin typeface="微软雅黑 Light" panose="020B0502040204020203" pitchFamily="34" charset="-122"/>
                <a:ea typeface="微软雅黑 Light" panose="020B0502040204020203" pitchFamily="34" charset="-122"/>
              </a:rPr>
              <a:t>民居的差异</a:t>
            </a:r>
            <a:endParaRPr lang="en-US" altLang="zh-CN" sz="3100" b="1" dirty="0">
              <a:solidFill>
                <a:srgbClr val="3D3F4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a:spLocks noChangeArrowheads="1"/>
          </p:cNvSpPr>
          <p:nvPr>
            <p:custDataLst>
              <p:tags r:id="rId1"/>
            </p:custDataLst>
          </p:nvPr>
        </p:nvSpPr>
        <p:spPr bwMode="auto">
          <a:xfrm>
            <a:off x="179512" y="2643758"/>
            <a:ext cx="6768752" cy="13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172210">
              <a:lnSpc>
                <a:spcPct val="130000"/>
              </a:lnSpc>
              <a:defRPr/>
            </a:pPr>
            <a:endParaRPr lang="en-US" altLang="zh-CN" sz="5400" b="1" dirty="0">
              <a:solidFill>
                <a:srgbClr val="3D3F41"/>
              </a:solidFill>
              <a:latin typeface="微软雅黑 Light" panose="020B0502040204020203" pitchFamily="34" charset="-122"/>
              <a:ea typeface="微软雅黑 Light" panose="020B0502040204020203" pitchFamily="34" charset="-122"/>
            </a:endParaRPr>
          </a:p>
        </p:txBody>
      </p:sp>
      <p:sp>
        <p:nvSpPr>
          <p:cNvPr id="6" name="矩形 5"/>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7" name="TextBox 6"/>
          <p:cNvSpPr txBox="1"/>
          <p:nvPr/>
        </p:nvSpPr>
        <p:spPr>
          <a:xfrm>
            <a:off x="181472" y="21315"/>
            <a:ext cx="5760640" cy="652486"/>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panose="020B0503020204020204" pitchFamily="34" charset="-122"/>
                <a:ea typeface="微软雅黑" panose="020B0503020204020204" pitchFamily="34" charset="-122"/>
              </a:rPr>
              <a:t>一、变</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聚居地的</a:t>
            </a:r>
            <a:r>
              <a:rPr lang="zh-CN" altLang="en-US" sz="2800" b="1" dirty="0" smtClean="0">
                <a:solidFill>
                  <a:schemeClr val="bg1"/>
                </a:solidFill>
                <a:latin typeface="微软雅黑" panose="020B0503020204020204" pitchFamily="34" charset="-122"/>
                <a:ea typeface="微软雅黑" panose="020B0503020204020204" pitchFamily="34" charset="-122"/>
              </a:rPr>
              <a:t>演变</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323528" y="795155"/>
            <a:ext cx="4388094" cy="652486"/>
          </a:xfrm>
          <a:prstGeom prst="rect">
            <a:avLst/>
          </a:prstGeom>
          <a:noFill/>
        </p:spPr>
        <p:txBody>
          <a:bodyPr wrap="square" rtlCol="0">
            <a:spAutoFit/>
          </a:bodyPr>
          <a:lstStyle/>
          <a:p>
            <a:pPr>
              <a:lnSpc>
                <a:spcPct val="130000"/>
              </a:lnSpc>
            </a:pPr>
            <a:r>
              <a:rPr lang="en-US" altLang="zh-CN" sz="2800" b="1" dirty="0" smtClean="0">
                <a:latin typeface="微软雅黑" panose="020B0503020204020204" pitchFamily="34" charset="-122"/>
                <a:ea typeface="微软雅黑" panose="020B0503020204020204" pitchFamily="34" charset="-122"/>
              </a:rPr>
              <a:t>1.</a:t>
            </a:r>
            <a:r>
              <a:rPr lang="zh-CN" altLang="en-US" sz="2800" b="1" dirty="0" smtClean="0">
                <a:latin typeface="微软雅黑" panose="020B0503020204020204" pitchFamily="34" charset="-122"/>
                <a:ea typeface="微软雅黑" panose="020B0503020204020204" pitchFamily="34" charset="-122"/>
              </a:rPr>
              <a:t>村落的产生</a:t>
            </a:r>
            <a:endParaRPr lang="zh-CN" altLang="en-US" sz="2800" b="1" dirty="0" smtClean="0">
              <a:latin typeface="微软雅黑" panose="020B0503020204020204" pitchFamily="34" charset="-122"/>
              <a:ea typeface="微软雅黑" panose="020B0503020204020204" pitchFamily="34" charset="-122"/>
            </a:endParaRPr>
          </a:p>
        </p:txBody>
      </p:sp>
      <p:pic>
        <p:nvPicPr>
          <p:cNvPr id="8" name="Picture 4" descr="https://timgsa.baidu.com/timg?image&amp;quality=80&amp;size=b9999_10000&amp;sec=1544895000541&amp;di=b1f21e0b1342f916e3a65938829f11d3&amp;imgtype=0&amp;src=http%3A%2F%2Fimgsrc.baidu.com%2Fimage%2Fc0%253Dshijue1%252C0%252C0%252C294%252C40%2Fsign%3D03cc3939c5fc1e17e9b2847222f99c76%2F8b82b9014a90f60333e812683312b31bb051ed41.jpg"/>
          <p:cNvPicPr>
            <a:picLocks noChangeAspect="1"/>
          </p:cNvPicPr>
          <p:nvPr>
            <p:custDataLst>
              <p:tags r:id="rId2"/>
            </p:custDataLst>
          </p:nvPr>
        </p:nvPicPr>
        <p:blipFill>
          <a:blip r:embed="rId3"/>
          <a:stretch>
            <a:fillRect/>
          </a:stretch>
        </p:blipFill>
        <p:spPr>
          <a:xfrm>
            <a:off x="434341" y="1443831"/>
            <a:ext cx="1372076" cy="1365885"/>
          </a:xfrm>
          <a:prstGeom prst="rect">
            <a:avLst/>
          </a:prstGeom>
          <a:noFill/>
          <a:ln w="9525">
            <a:noFill/>
          </a:ln>
        </p:spPr>
      </p:pic>
      <p:pic>
        <p:nvPicPr>
          <p:cNvPr id="9" name="图片 8"/>
          <p:cNvPicPr>
            <a:picLocks noChangeAspect="1"/>
          </p:cNvPicPr>
          <p:nvPr>
            <p:custDataLst>
              <p:tags r:id="rId4"/>
            </p:custDataLst>
          </p:nvPr>
        </p:nvPicPr>
        <p:blipFill>
          <a:blip r:embed="rId5"/>
          <a:stretch>
            <a:fillRect/>
          </a:stretch>
        </p:blipFill>
        <p:spPr>
          <a:xfrm>
            <a:off x="2641759" y="1447641"/>
            <a:ext cx="1494473" cy="1374458"/>
          </a:xfrm>
          <a:prstGeom prst="rect">
            <a:avLst/>
          </a:prstGeom>
        </p:spPr>
      </p:pic>
      <p:pic>
        <p:nvPicPr>
          <p:cNvPr id="10" name="图片 9"/>
          <p:cNvPicPr>
            <a:picLocks noChangeAspect="1"/>
          </p:cNvPicPr>
          <p:nvPr>
            <p:custDataLst>
              <p:tags r:id="rId6"/>
            </p:custDataLst>
          </p:nvPr>
        </p:nvPicPr>
        <p:blipFill>
          <a:blip r:embed="rId7"/>
          <a:stretch>
            <a:fillRect/>
          </a:stretch>
        </p:blipFill>
        <p:spPr>
          <a:xfrm>
            <a:off x="4980147" y="1436212"/>
            <a:ext cx="1499711" cy="1371600"/>
          </a:xfrm>
          <a:prstGeom prst="rect">
            <a:avLst/>
          </a:prstGeom>
        </p:spPr>
      </p:pic>
      <p:pic>
        <p:nvPicPr>
          <p:cNvPr id="11" name="图片 10"/>
          <p:cNvPicPr>
            <a:picLocks noChangeAspect="1"/>
          </p:cNvPicPr>
          <p:nvPr>
            <p:custDataLst>
              <p:tags r:id="rId8"/>
            </p:custDataLst>
          </p:nvPr>
        </p:nvPicPr>
        <p:blipFill>
          <a:blip r:embed="rId9"/>
          <a:stretch>
            <a:fillRect/>
          </a:stretch>
        </p:blipFill>
        <p:spPr>
          <a:xfrm>
            <a:off x="7281863" y="1463358"/>
            <a:ext cx="1433513" cy="1337310"/>
          </a:xfrm>
          <a:prstGeom prst="rect">
            <a:avLst/>
          </a:prstGeom>
        </p:spPr>
      </p:pic>
      <p:sp>
        <p:nvSpPr>
          <p:cNvPr id="12" name="文本框 9"/>
          <p:cNvSpPr txBox="1"/>
          <p:nvPr>
            <p:custDataLst>
              <p:tags r:id="rId10"/>
            </p:custDataLst>
          </p:nvPr>
        </p:nvSpPr>
        <p:spPr>
          <a:xfrm>
            <a:off x="691516" y="2943543"/>
            <a:ext cx="1396365" cy="391478"/>
          </a:xfrm>
          <a:prstGeom prst="rect">
            <a:avLst/>
          </a:prstGeom>
          <a:noFill/>
        </p:spPr>
        <p:txBody>
          <a:bodyPr wrap="square" lIns="68580" tIns="34290" rIns="68580" bIns="34290" rtlCol="0">
            <a:spAutoFit/>
          </a:bodyPr>
          <a:lstStyle/>
          <a:p>
            <a:r>
              <a:rPr lang="zh-CN" altLang="en-US" sz="2100" b="1">
                <a:latin typeface="微软雅黑" panose="020B0503020204020204" pitchFamily="34" charset="-122"/>
                <a:ea typeface="微软雅黑" panose="020B0503020204020204" pitchFamily="34" charset="-122"/>
              </a:rPr>
              <a:t>穴居</a:t>
            </a:r>
            <a:endParaRPr lang="zh-CN" altLang="en-US" sz="2100" b="1">
              <a:latin typeface="微软雅黑" panose="020B0503020204020204" pitchFamily="34" charset="-122"/>
              <a:ea typeface="微软雅黑" panose="020B0503020204020204" pitchFamily="34" charset="-122"/>
            </a:endParaRPr>
          </a:p>
        </p:txBody>
      </p:sp>
      <p:sp>
        <p:nvSpPr>
          <p:cNvPr id="13" name="文本框 10"/>
          <p:cNvSpPr txBox="1"/>
          <p:nvPr>
            <p:custDataLst>
              <p:tags r:id="rId11"/>
            </p:custDataLst>
          </p:nvPr>
        </p:nvSpPr>
        <p:spPr>
          <a:xfrm>
            <a:off x="2918325" y="2965450"/>
            <a:ext cx="1425416" cy="391478"/>
          </a:xfrm>
          <a:prstGeom prst="rect">
            <a:avLst/>
          </a:prstGeom>
          <a:noFill/>
        </p:spPr>
        <p:txBody>
          <a:bodyPr wrap="square" lIns="68580" tIns="34290" rIns="68580" bIns="34290" rtlCol="0">
            <a:spAutoFit/>
          </a:bodyPr>
          <a:lstStyle/>
          <a:p>
            <a:r>
              <a:rPr lang="zh-CN" altLang="en-US" sz="2100" b="1" dirty="0">
                <a:latin typeface="微软雅黑" panose="020B0503020204020204" pitchFamily="34" charset="-122"/>
                <a:ea typeface="微软雅黑" panose="020B0503020204020204" pitchFamily="34" charset="-122"/>
              </a:rPr>
              <a:t>巢居</a:t>
            </a:r>
            <a:endParaRPr lang="zh-CN" altLang="en-US" sz="2100" b="1" dirty="0">
              <a:latin typeface="微软雅黑" panose="020B0503020204020204" pitchFamily="34" charset="-122"/>
              <a:ea typeface="微软雅黑" panose="020B0503020204020204" pitchFamily="34" charset="-122"/>
            </a:endParaRPr>
          </a:p>
        </p:txBody>
      </p:sp>
      <p:sp>
        <p:nvSpPr>
          <p:cNvPr id="14" name="文本框 11"/>
          <p:cNvSpPr txBox="1"/>
          <p:nvPr>
            <p:custDataLst>
              <p:tags r:id="rId12"/>
            </p:custDataLst>
          </p:nvPr>
        </p:nvSpPr>
        <p:spPr>
          <a:xfrm>
            <a:off x="5228273" y="2965926"/>
            <a:ext cx="1396365" cy="391478"/>
          </a:xfrm>
          <a:prstGeom prst="rect">
            <a:avLst/>
          </a:prstGeom>
          <a:noFill/>
        </p:spPr>
        <p:txBody>
          <a:bodyPr wrap="square" lIns="68580" tIns="34290" rIns="68580" bIns="34290" rtlCol="0">
            <a:spAutoFit/>
          </a:bodyPr>
          <a:lstStyle/>
          <a:p>
            <a:r>
              <a:rPr lang="zh-CN" altLang="en-US" sz="2100" b="1">
                <a:latin typeface="微软雅黑" panose="020B0503020204020204" pitchFamily="34" charset="-122"/>
                <a:ea typeface="微软雅黑" panose="020B0503020204020204" pitchFamily="34" charset="-122"/>
              </a:rPr>
              <a:t>半穴居</a:t>
            </a:r>
            <a:endParaRPr lang="zh-CN" altLang="en-US" sz="2100" b="1">
              <a:latin typeface="微软雅黑" panose="020B0503020204020204" pitchFamily="34" charset="-122"/>
              <a:ea typeface="微软雅黑" panose="020B0503020204020204" pitchFamily="34" charset="-122"/>
            </a:endParaRPr>
          </a:p>
        </p:txBody>
      </p:sp>
      <p:sp>
        <p:nvSpPr>
          <p:cNvPr id="15" name="文本框 12"/>
          <p:cNvSpPr txBox="1"/>
          <p:nvPr>
            <p:custDataLst>
              <p:tags r:id="rId13"/>
            </p:custDataLst>
          </p:nvPr>
        </p:nvSpPr>
        <p:spPr>
          <a:xfrm>
            <a:off x="7319011" y="2958783"/>
            <a:ext cx="1396365" cy="391478"/>
          </a:xfrm>
          <a:prstGeom prst="rect">
            <a:avLst/>
          </a:prstGeom>
          <a:noFill/>
        </p:spPr>
        <p:txBody>
          <a:bodyPr wrap="square" lIns="68580" tIns="34290" rIns="68580" bIns="34290" rtlCol="0">
            <a:spAutoFit/>
          </a:bodyPr>
          <a:lstStyle/>
          <a:p>
            <a:r>
              <a:rPr lang="zh-CN" altLang="en-US" sz="2100" b="1">
                <a:latin typeface="微软雅黑" panose="020B0503020204020204" pitchFamily="34" charset="-122"/>
                <a:ea typeface="微软雅黑" panose="020B0503020204020204" pitchFamily="34" charset="-122"/>
              </a:rPr>
              <a:t>筑屋定居</a:t>
            </a:r>
            <a:endParaRPr lang="zh-CN" altLang="en-US" sz="2100" b="1">
              <a:latin typeface="微软雅黑" panose="020B0503020204020204" pitchFamily="34" charset="-122"/>
              <a:ea typeface="微软雅黑" panose="020B0503020204020204" pitchFamily="34" charset="-122"/>
            </a:endParaRPr>
          </a:p>
        </p:txBody>
      </p:sp>
      <p:sp>
        <p:nvSpPr>
          <p:cNvPr id="19" name="圆角矩形 8"/>
          <p:cNvSpPr/>
          <p:nvPr>
            <p:custDataLst>
              <p:tags r:id="rId14"/>
            </p:custDataLst>
          </p:nvPr>
        </p:nvSpPr>
        <p:spPr>
          <a:xfrm>
            <a:off x="2896077" y="1603852"/>
            <a:ext cx="2917508" cy="1107281"/>
          </a:xfrm>
          <a:prstGeom prst="roundRect">
            <a:avLst>
              <a:gd name="adj" fmla="val 16667"/>
            </a:avLst>
          </a:prstGeom>
          <a:solidFill>
            <a:schemeClr val="accent1">
              <a:lumMod val="40000"/>
              <a:lumOff val="60000"/>
            </a:schemeClr>
          </a:solidFill>
          <a:ln w="25400" cap="flat" cmpd="sng">
            <a:noFill/>
            <a:prstDash val="solid"/>
            <a:round/>
            <a:headEnd type="none" w="med" len="med"/>
            <a:tailEnd type="none" w="med" len="med"/>
          </a:ln>
        </p:spPr>
        <p:txBody>
          <a:bodyPr lIns="68580" tIns="34290" rIns="68580" bIns="34290" anchor="ctr"/>
          <a:lstStyle/>
          <a:p>
            <a:pPr algn="ctr" defTabSz="685800" fontAlgn="base">
              <a:lnSpc>
                <a:spcPct val="150000"/>
              </a:lnSpc>
              <a:spcBef>
                <a:spcPct val="0"/>
              </a:spcBef>
              <a:spcAft>
                <a:spcPct val="0"/>
              </a:spcAft>
              <a:buSzPct val="100000"/>
            </a:pPr>
            <a:r>
              <a:rPr lang="zh-CN" altLang="en-US" sz="2100" b="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sym typeface="Wingdings" panose="05000000000000000000" pitchFamily="2" charset="2"/>
              </a:rPr>
              <a:t>穴居</a:t>
            </a:r>
            <a:r>
              <a:rPr lang="en-US" altLang="zh-CN" sz="2100" b="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sym typeface="Wingdings" panose="05000000000000000000" pitchFamily="2" charset="2"/>
              </a:rPr>
              <a:t>——</a:t>
            </a:r>
            <a:r>
              <a:rPr lang="zh-CN" altLang="en-US" sz="2100" b="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sym typeface="Wingdings" panose="05000000000000000000" pitchFamily="2" charset="2"/>
              </a:rPr>
              <a:t>筑居</a:t>
            </a:r>
            <a:endParaRPr lang="en-US" altLang="zh-CN" sz="2100" b="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sym typeface="Wingdings" panose="05000000000000000000" pitchFamily="2" charset="2"/>
            </a:endParaRPr>
          </a:p>
          <a:p>
            <a:pPr algn="ctr" defTabSz="685800" fontAlgn="base">
              <a:lnSpc>
                <a:spcPct val="150000"/>
              </a:lnSpc>
              <a:spcBef>
                <a:spcPct val="0"/>
              </a:spcBef>
              <a:spcAft>
                <a:spcPct val="0"/>
              </a:spcAft>
              <a:buSzPct val="100000"/>
            </a:pPr>
            <a:r>
              <a:rPr lang="zh-CN" altLang="en-US" sz="2100" b="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sym typeface="Wingdings" panose="05000000000000000000" pitchFamily="2" charset="2"/>
              </a:rPr>
              <a:t>迁徙</a:t>
            </a:r>
            <a:r>
              <a:rPr lang="en-US" altLang="zh-CN" sz="2100" b="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sym typeface="Wingdings" panose="05000000000000000000" pitchFamily="2" charset="2"/>
              </a:rPr>
              <a:t>——</a:t>
            </a:r>
            <a:r>
              <a:rPr lang="zh-CN" altLang="en-US" sz="2100" b="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sym typeface="Wingdings" panose="05000000000000000000" pitchFamily="2" charset="2"/>
              </a:rPr>
              <a:t>定居</a:t>
            </a:r>
            <a:endParaRPr lang="zh-CN" altLang="en-US" sz="2100" b="1"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250066" y="3507854"/>
            <a:ext cx="8639000" cy="1138773"/>
          </a:xfrm>
          <a:prstGeom prst="rect">
            <a:avLst/>
          </a:prstGeom>
        </p:spPr>
        <p:txBody>
          <a:bodyPr wrap="square">
            <a:spAutoFit/>
          </a:bodyPr>
          <a:lstStyle/>
          <a:p>
            <a:r>
              <a:rPr lang="zh-CN" altLang="zh-CN" b="1" dirty="0">
                <a:latin typeface="微软雅黑" panose="020B0503020204020204" pitchFamily="34" charset="-122"/>
                <a:ea typeface="微软雅黑" panose="020B0503020204020204" pitchFamily="34" charset="-122"/>
              </a:rPr>
              <a:t>上古穴居而野处。后世圣人，易之以宫室。上栋下宇，以待风雨……</a:t>
            </a:r>
            <a:endParaRPr lang="zh-CN"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                                                 ——</a:t>
            </a:r>
            <a:r>
              <a:rPr lang="zh-CN" altLang="zh-CN" b="1" dirty="0">
                <a:latin typeface="微软雅黑" panose="020B0503020204020204" pitchFamily="34" charset="-122"/>
                <a:ea typeface="微软雅黑" panose="020B0503020204020204" pitchFamily="34" charset="-122"/>
              </a:rPr>
              <a:t>《周易・系辞下》</a:t>
            </a:r>
            <a:r>
              <a:rPr lang="en-US" altLang="zh-CN" b="1" dirty="0">
                <a:latin typeface="微软雅黑" panose="020B0503020204020204" pitchFamily="34" charset="-122"/>
                <a:ea typeface="微软雅黑" panose="020B0503020204020204" pitchFamily="34" charset="-122"/>
              </a:rPr>
              <a:t>  </a:t>
            </a:r>
            <a:endParaRPr lang="zh-CN" altLang="zh-CN" b="1" dirty="0">
              <a:latin typeface="微软雅黑" panose="020B0503020204020204" pitchFamily="34" charset="-122"/>
              <a:ea typeface="微软雅黑" panose="020B0503020204020204" pitchFamily="34" charset="-122"/>
            </a:endParaRPr>
          </a:p>
          <a:p>
            <a:r>
              <a:rPr lang="zh-CN" altLang="zh-CN" b="1" dirty="0" smtClean="0">
                <a:latin typeface="微软雅黑" panose="020B0503020204020204" pitchFamily="34" charset="-122"/>
                <a:ea typeface="微软雅黑" panose="020B0503020204020204" pitchFamily="34" charset="-122"/>
              </a:rPr>
              <a:t>古</a:t>
            </a:r>
            <a:r>
              <a:rPr lang="zh-CN" altLang="zh-CN" b="1" dirty="0">
                <a:latin typeface="微软雅黑" panose="020B0503020204020204" pitchFamily="34" charset="-122"/>
                <a:ea typeface="微软雅黑" panose="020B0503020204020204" pitchFamily="34" charset="-122"/>
              </a:rPr>
              <a:t>之民，未知为宫室时，就陵阜而居，穴而处。下润湿伤民，故圣王作为</a:t>
            </a:r>
            <a:r>
              <a:rPr lang="zh-CN" altLang="zh-CN" b="1" dirty="0" smtClean="0">
                <a:latin typeface="微软雅黑" panose="020B0503020204020204" pitchFamily="34" charset="-122"/>
                <a:ea typeface="微软雅黑" panose="020B0503020204020204" pitchFamily="34" charset="-122"/>
              </a:rPr>
              <a:t>宫</a:t>
            </a:r>
            <a:r>
              <a:rPr lang="zh-CN" altLang="en-US" b="1" dirty="0" smtClean="0">
                <a:latin typeface="微软雅黑" panose="020B0503020204020204" pitchFamily="34" charset="-122"/>
                <a:ea typeface="微软雅黑" panose="020B0503020204020204" pitchFamily="34" charset="-122"/>
              </a:rPr>
              <a:t>室</a:t>
            </a:r>
            <a:r>
              <a:rPr lang="en-US" altLang="zh-CN"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                                                                                              ——</a:t>
            </a:r>
            <a:r>
              <a:rPr lang="zh-CN" altLang="zh-CN" b="1" dirty="0">
                <a:latin typeface="微软雅黑" panose="020B0503020204020204" pitchFamily="34" charset="-122"/>
                <a:ea typeface="微软雅黑" panose="020B0503020204020204" pitchFamily="34" charset="-122"/>
              </a:rPr>
              <a:t>《墨子・辞过》</a:t>
            </a:r>
            <a:endParaRPr lang="zh-CN" altLang="zh-CN"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9"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5"/>
          <p:cNvSpPr txBox="1"/>
          <p:nvPr/>
        </p:nvSpPr>
        <p:spPr>
          <a:xfrm>
            <a:off x="4711622" y="4413421"/>
            <a:ext cx="4208294" cy="346249"/>
          </a:xfrm>
          <a:prstGeom prst="rect">
            <a:avLst/>
          </a:prstGeom>
          <a:noFill/>
        </p:spPr>
        <p:txBody>
          <a:bodyPr wrap="square" lIns="68580" tIns="34290" rIns="68580" bIns="34290" rtlCol="0" anchor="t">
            <a:spAutoFit/>
          </a:bodyPr>
          <a:lstStyle/>
          <a:p>
            <a:r>
              <a:rPr lang="zh-CN" altLang="en-US" sz="1800" b="1" dirty="0">
                <a:latin typeface="微软雅黑" panose="020B0503020204020204" pitchFamily="34" charset="-122"/>
                <a:ea typeface="微软雅黑" panose="020B0503020204020204" pitchFamily="34" charset="-122"/>
              </a:rPr>
              <a:t>姜寨遗址</a:t>
            </a:r>
            <a:r>
              <a:rPr lang="zh-CN" altLang="en-US" sz="1800" b="1" dirty="0" smtClean="0">
                <a:latin typeface="微软雅黑" panose="020B0503020204020204" pitchFamily="34" charset="-122"/>
                <a:ea typeface="微软雅黑" panose="020B0503020204020204" pitchFamily="34" charset="-122"/>
                <a:sym typeface="+mn-ea"/>
              </a:rPr>
              <a:t>复原图</a:t>
            </a:r>
            <a:r>
              <a:rPr lang="zh-CN" altLang="en-US" sz="1800" b="1" dirty="0" smtClean="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距今约</a:t>
            </a:r>
            <a:r>
              <a:rPr lang="zh-CN" altLang="en-US" sz="1800" b="1" dirty="0">
                <a:latin typeface="微软雅黑" panose="020B0503020204020204" pitchFamily="34" charset="-122"/>
                <a:ea typeface="微软雅黑" panose="020B0503020204020204" pitchFamily="34" charset="-122"/>
                <a:sym typeface="+mn-ea"/>
              </a:rPr>
              <a:t>6600-</a:t>
            </a:r>
            <a:r>
              <a:rPr lang="zh-CN" altLang="en-US" sz="1800" b="1" dirty="0">
                <a:latin typeface="微软雅黑" panose="020B0503020204020204" pitchFamily="34" charset="-122"/>
                <a:ea typeface="微软雅黑" panose="020B0503020204020204" pitchFamily="34" charset="-122"/>
              </a:rPr>
              <a:t>6400年</a:t>
            </a:r>
            <a:r>
              <a:rPr lang="zh-CN" altLang="en-US" sz="1800" b="1" dirty="0" smtClean="0">
                <a:latin typeface="微软雅黑" panose="020B0503020204020204" pitchFamily="34" charset="-122"/>
                <a:ea typeface="微软雅黑" panose="020B0503020204020204" pitchFamily="34" charset="-122"/>
              </a:rPr>
              <a:t>）</a:t>
            </a:r>
            <a:endParaRPr lang="zh-CN" altLang="en-US" sz="1800" b="1" dirty="0">
              <a:latin typeface="微软雅黑" panose="020B0503020204020204" pitchFamily="34" charset="-122"/>
              <a:ea typeface="微软雅黑" panose="020B0503020204020204" pitchFamily="34" charset="-122"/>
            </a:endParaRPr>
          </a:p>
        </p:txBody>
      </p:sp>
      <p:pic>
        <p:nvPicPr>
          <p:cNvPr id="26627"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11621" y="1456988"/>
            <a:ext cx="3477402" cy="29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14AF0A1C-5060-4F61-B982-4241AEF2A8F4}" type="slidenum">
              <a:rPr lang="zh-CN" altLang="en-US" smtClean="0"/>
            </a:fld>
            <a:endParaRPr lang="zh-CN" altLang="en-US"/>
          </a:p>
        </p:txBody>
      </p:sp>
      <p:sp>
        <p:nvSpPr>
          <p:cNvPr id="3" name="矩形 2"/>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4" name="TextBox 3"/>
          <p:cNvSpPr txBox="1"/>
          <p:nvPr/>
        </p:nvSpPr>
        <p:spPr>
          <a:xfrm>
            <a:off x="181472" y="21315"/>
            <a:ext cx="5760640" cy="652486"/>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panose="020B0503020204020204" pitchFamily="34" charset="-122"/>
                <a:ea typeface="微软雅黑" panose="020B0503020204020204" pitchFamily="34" charset="-122"/>
              </a:rPr>
              <a:t>一、变</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聚居地的</a:t>
            </a:r>
            <a:r>
              <a:rPr lang="zh-CN" altLang="en-US" sz="2800" b="1" dirty="0" smtClean="0">
                <a:solidFill>
                  <a:schemeClr val="bg1"/>
                </a:solidFill>
                <a:latin typeface="微软雅黑" panose="020B0503020204020204" pitchFamily="34" charset="-122"/>
                <a:ea typeface="微软雅黑" panose="020B0503020204020204" pitchFamily="34" charset="-122"/>
              </a:rPr>
              <a:t>演变</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323528" y="795155"/>
            <a:ext cx="4388094" cy="652486"/>
          </a:xfrm>
          <a:prstGeom prst="rect">
            <a:avLst/>
          </a:prstGeom>
          <a:noFill/>
        </p:spPr>
        <p:txBody>
          <a:bodyPr wrap="square" rtlCol="0">
            <a:spAutoFit/>
          </a:bodyPr>
          <a:lstStyle/>
          <a:p>
            <a:pPr>
              <a:lnSpc>
                <a:spcPct val="130000"/>
              </a:lnSpc>
            </a:pPr>
            <a:r>
              <a:rPr lang="en-US" altLang="zh-CN" sz="2800" b="1" dirty="0" smtClean="0">
                <a:latin typeface="微软雅黑" panose="020B0503020204020204" pitchFamily="34" charset="-122"/>
                <a:ea typeface="微软雅黑" panose="020B0503020204020204" pitchFamily="34" charset="-122"/>
              </a:rPr>
              <a:t>1.</a:t>
            </a:r>
            <a:r>
              <a:rPr lang="zh-CN" altLang="en-US" sz="2800" b="1" dirty="0" smtClean="0">
                <a:latin typeface="微软雅黑" panose="020B0503020204020204" pitchFamily="34" charset="-122"/>
                <a:ea typeface="微软雅黑" panose="020B0503020204020204" pitchFamily="34" charset="-122"/>
              </a:rPr>
              <a:t>村落的产生</a:t>
            </a:r>
            <a:endParaRPr lang="zh-CN" altLang="en-US" sz="2800" b="1" dirty="0" smtClean="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467544" y="1456989"/>
            <a:ext cx="3733887" cy="2914961"/>
          </a:xfrm>
          <a:prstGeom prst="rect">
            <a:avLst/>
          </a:prstGeom>
        </p:spPr>
      </p:pic>
      <p:sp>
        <p:nvSpPr>
          <p:cNvPr id="7" name="文本框 5"/>
          <p:cNvSpPr txBox="1"/>
          <p:nvPr/>
        </p:nvSpPr>
        <p:spPr>
          <a:xfrm>
            <a:off x="413428" y="4378796"/>
            <a:ext cx="4208294" cy="346249"/>
          </a:xfrm>
          <a:prstGeom prst="rect">
            <a:avLst/>
          </a:prstGeom>
          <a:noFill/>
        </p:spPr>
        <p:txBody>
          <a:bodyPr wrap="square" lIns="68580" tIns="34290" rIns="68580" bIns="34290" rtlCol="0" anchor="t">
            <a:spAutoFit/>
          </a:bodyPr>
          <a:lstStyle/>
          <a:p>
            <a:r>
              <a:rPr lang="zh-CN" altLang="en-US" sz="1800" b="1" dirty="0" smtClean="0">
                <a:latin typeface="微软雅黑" panose="020B0503020204020204" pitchFamily="34" charset="-122"/>
                <a:ea typeface="微软雅黑" panose="020B0503020204020204" pitchFamily="34" charset="-122"/>
              </a:rPr>
              <a:t>耶莫遗址（约公元前</a:t>
            </a:r>
            <a:r>
              <a:rPr lang="en-US" altLang="zh-CN" sz="1800" b="1" dirty="0" smtClean="0">
                <a:latin typeface="微软雅黑" panose="020B0503020204020204" pitchFamily="34" charset="-122"/>
                <a:ea typeface="微软雅黑" panose="020B0503020204020204" pitchFamily="34" charset="-122"/>
              </a:rPr>
              <a:t>7000</a:t>
            </a:r>
            <a:r>
              <a:rPr lang="zh-CN" altLang="en-US" sz="1800" b="1" dirty="0" smtClean="0">
                <a:latin typeface="微软雅黑" panose="020B0503020204020204" pitchFamily="34" charset="-122"/>
                <a:ea typeface="微软雅黑" panose="020B0503020204020204" pitchFamily="34" charset="-122"/>
                <a:sym typeface="+mn-ea"/>
              </a:rPr>
              <a:t>-前</a:t>
            </a:r>
            <a:r>
              <a:rPr lang="en-US" altLang="zh-CN" sz="1800" b="1" dirty="0" smtClean="0">
                <a:latin typeface="微软雅黑" panose="020B0503020204020204" pitchFamily="34" charset="-122"/>
                <a:ea typeface="微软雅黑" panose="020B0503020204020204" pitchFamily="34" charset="-122"/>
              </a:rPr>
              <a:t>58</a:t>
            </a:r>
            <a:r>
              <a:rPr lang="zh-CN" altLang="en-US" sz="1800" b="1" dirty="0" smtClean="0">
                <a:latin typeface="微软雅黑" panose="020B0503020204020204" pitchFamily="34" charset="-122"/>
                <a:ea typeface="微软雅黑" panose="020B0503020204020204" pitchFamily="34" charset="-122"/>
              </a:rPr>
              <a:t>00年</a:t>
            </a:r>
            <a:r>
              <a:rPr lang="zh-CN" altLang="en-US" sz="1800" b="1" dirty="0">
                <a:latin typeface="微软雅黑" panose="020B0503020204020204" pitchFamily="34" charset="-122"/>
                <a:ea typeface="微软雅黑" panose="020B0503020204020204" pitchFamily="34" charset="-122"/>
              </a:rPr>
              <a:t>）</a:t>
            </a:r>
            <a:endParaRPr lang="zh-CN" altLang="en-US" sz="1800" b="1"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107504" y="872050"/>
            <a:ext cx="8753262" cy="4241514"/>
            <a:chOff x="2685628" y="2098509"/>
            <a:chExt cx="8753262" cy="4760125"/>
          </a:xfrm>
        </p:grpSpPr>
        <p:pic>
          <p:nvPicPr>
            <p:cNvPr id="10" name="图片 9"/>
            <p:cNvPicPr>
              <a:picLocks noChangeAspect="1"/>
            </p:cNvPicPr>
            <p:nvPr/>
          </p:nvPicPr>
          <p:blipFill>
            <a:blip r:embed="rId3"/>
            <a:stretch>
              <a:fillRect/>
            </a:stretch>
          </p:blipFill>
          <p:spPr>
            <a:xfrm>
              <a:off x="2699792" y="2098509"/>
              <a:ext cx="8739098" cy="4760125"/>
            </a:xfrm>
            <a:prstGeom prst="rect">
              <a:avLst/>
            </a:prstGeom>
          </p:spPr>
        </p:pic>
        <p:sp>
          <p:nvSpPr>
            <p:cNvPr id="13" name="文本框 2"/>
            <p:cNvSpPr txBox="1"/>
            <p:nvPr/>
          </p:nvSpPr>
          <p:spPr>
            <a:xfrm>
              <a:off x="2685628" y="6275069"/>
              <a:ext cx="4265930" cy="583565"/>
            </a:xfrm>
            <a:prstGeom prst="rect">
              <a:avLst/>
            </a:prstGeom>
            <a:solidFill>
              <a:schemeClr val="bg1"/>
            </a:solidFill>
            <a:ln>
              <a:noFill/>
            </a:ln>
          </p:spPr>
          <p:txBody>
            <a:bodyPr wrap="none" rtlCol="0">
              <a:spAutoFit/>
            </a:bodyPr>
            <a:lstStyle/>
            <a:p>
              <a:r>
                <a:rPr lang="zh-CN" sz="3200" b="1" dirty="0" smtClean="0">
                  <a:latin typeface="微软雅黑" panose="020B0503020204020204" pitchFamily="34" charset="-122"/>
                  <a:ea typeface="微软雅黑" panose="020B0503020204020204" pitchFamily="34" charset="-122"/>
                </a:rPr>
                <a:t>原始村落主要分布区域</a:t>
              </a:r>
              <a:endParaRPr lang="zh-CN" altLang="en-US" sz="3200" b="1" dirty="0">
                <a:latin typeface="微软雅黑" panose="020B0503020204020204" pitchFamily="34" charset="-122"/>
                <a:ea typeface="微软雅黑" panose="020B0503020204020204" pitchFamily="34" charset="-122"/>
              </a:endParaRP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827584" y="798672"/>
            <a:ext cx="6745267" cy="4344829"/>
          </a:xfrm>
          <a:prstGeom prst="rect">
            <a:avLst/>
          </a:prstGeom>
        </p:spPr>
      </p:pic>
      <p:sp>
        <p:nvSpPr>
          <p:cNvPr id="6" name="文本框 5"/>
          <p:cNvSpPr txBox="1"/>
          <p:nvPr/>
        </p:nvSpPr>
        <p:spPr>
          <a:xfrm>
            <a:off x="7723822" y="3645218"/>
            <a:ext cx="1183958" cy="1453515"/>
          </a:xfrm>
          <a:prstGeom prst="rect">
            <a:avLst/>
          </a:prstGeom>
          <a:noFill/>
        </p:spPr>
        <p:txBody>
          <a:bodyPr wrap="square" lIns="68580" tIns="34290" rIns="68580" bIns="34290" rtlCol="0" anchor="t">
            <a:spAutoFit/>
          </a:bodyPr>
          <a:lstStyle/>
          <a:p>
            <a:r>
              <a:rPr lang="zh-CN" altLang="en-US" sz="1800" b="1" dirty="0">
                <a:latin typeface="微软雅黑" panose="020B0503020204020204" pitchFamily="34" charset="-122"/>
                <a:ea typeface="微软雅黑" panose="020B0503020204020204" pitchFamily="34" charset="-122"/>
              </a:rPr>
              <a:t>姜寨遗址</a:t>
            </a:r>
            <a:r>
              <a:rPr lang="zh-CN" altLang="en-US" sz="1800" b="1" dirty="0">
                <a:latin typeface="微软雅黑" panose="020B0503020204020204" pitchFamily="34" charset="-122"/>
                <a:ea typeface="微软雅黑" panose="020B0503020204020204" pitchFamily="34" charset="-122"/>
                <a:sym typeface="+mn-ea"/>
              </a:rPr>
              <a:t>复原图</a:t>
            </a:r>
            <a:endParaRPr lang="zh-CN" altLang="en-US" sz="1800" b="1" dirty="0">
              <a:latin typeface="微软雅黑" panose="020B0503020204020204" pitchFamily="34" charset="-122"/>
              <a:ea typeface="微软雅黑" panose="020B0503020204020204" pitchFamily="34" charset="-122"/>
              <a:sym typeface="+mn-ea"/>
            </a:endParaRPr>
          </a:p>
          <a:p>
            <a:r>
              <a:rPr lang="zh-CN" altLang="en-US" sz="1800" b="1" dirty="0">
                <a:latin typeface="微软雅黑" panose="020B0503020204020204" pitchFamily="34" charset="-122"/>
                <a:ea typeface="微软雅黑" panose="020B0503020204020204" pitchFamily="34" charset="-122"/>
              </a:rPr>
              <a:t>（距今约</a:t>
            </a:r>
            <a:r>
              <a:rPr lang="zh-CN" altLang="en-US" sz="1800" b="1" dirty="0">
                <a:latin typeface="微软雅黑" panose="020B0503020204020204" pitchFamily="34" charset="-122"/>
                <a:ea typeface="微软雅黑" panose="020B0503020204020204" pitchFamily="34" charset="-122"/>
                <a:sym typeface="+mn-ea"/>
              </a:rPr>
              <a:t>6600-</a:t>
            </a:r>
            <a:r>
              <a:rPr lang="zh-CN" altLang="en-US" sz="1800" b="1" dirty="0">
                <a:latin typeface="微软雅黑" panose="020B0503020204020204" pitchFamily="34" charset="-122"/>
                <a:ea typeface="微软雅黑" panose="020B0503020204020204" pitchFamily="34" charset="-122"/>
              </a:rPr>
              <a:t>6400年）</a:t>
            </a:r>
            <a:endParaRPr lang="zh-CN" altLang="en-US" sz="1800" b="1" dirty="0">
              <a:latin typeface="微软雅黑" panose="020B0503020204020204" pitchFamily="34" charset="-122"/>
              <a:ea typeface="微软雅黑" panose="020B0503020204020204" pitchFamily="34" charset="-122"/>
            </a:endParaRPr>
          </a:p>
        </p:txBody>
      </p:sp>
      <p:sp>
        <p:nvSpPr>
          <p:cNvPr id="7" name="矩形 6"/>
          <p:cNvSpPr/>
          <p:nvPr/>
        </p:nvSpPr>
        <p:spPr>
          <a:xfrm>
            <a:off x="2843009" y="4369501"/>
            <a:ext cx="600164" cy="346249"/>
          </a:xfrm>
          <a:prstGeom prst="rect">
            <a:avLst/>
          </a:prstGeom>
          <a:solidFill>
            <a:schemeClr val="bg1">
              <a:alpha val="53000"/>
            </a:schemeClr>
          </a:solidFill>
        </p:spPr>
        <p:txBody>
          <a:bodyPr wrap="none" lIns="68580" tIns="34290" rIns="68580" bIns="34290">
            <a:spAutoFit/>
          </a:bodyPr>
          <a:lstStyle/>
          <a:p>
            <a:pPr algn="ctr"/>
            <a:r>
              <a:rPr lang="zh-CN" altLang="en-US" sz="1800" b="1">
                <a:latin typeface="微软雅黑" panose="020B0503020204020204" pitchFamily="34" charset="-122"/>
                <a:ea typeface="微软雅黑" panose="020B0503020204020204" pitchFamily="34" charset="-122"/>
              </a:rPr>
              <a:t>壕沟</a:t>
            </a:r>
            <a:endParaRPr lang="zh-CN" altLang="en-US" sz="1800" b="1">
              <a:latin typeface="微软雅黑" panose="020B0503020204020204" pitchFamily="34" charset="-122"/>
              <a:ea typeface="微软雅黑" panose="020B0503020204020204" pitchFamily="34" charset="-122"/>
            </a:endParaRPr>
          </a:p>
        </p:txBody>
      </p:sp>
      <p:sp>
        <p:nvSpPr>
          <p:cNvPr id="8" name="矩形 7"/>
          <p:cNvSpPr/>
          <p:nvPr/>
        </p:nvSpPr>
        <p:spPr>
          <a:xfrm>
            <a:off x="6750164" y="1733457"/>
            <a:ext cx="600164" cy="346249"/>
          </a:xfrm>
          <a:prstGeom prst="rect">
            <a:avLst/>
          </a:prstGeom>
          <a:solidFill>
            <a:schemeClr val="bg1">
              <a:alpha val="53000"/>
            </a:schemeClr>
          </a:solidFill>
        </p:spPr>
        <p:txBody>
          <a:bodyPr wrap="none" lIns="68580" tIns="34290" rIns="68580" bIns="34290">
            <a:spAutoFit/>
          </a:bodyPr>
          <a:lstStyle/>
          <a:p>
            <a:pPr algn="ctr"/>
            <a:r>
              <a:rPr lang="zh-CN" altLang="en-US" sz="1800" b="1">
                <a:latin typeface="微软雅黑" panose="020B0503020204020204" pitchFamily="34" charset="-122"/>
                <a:ea typeface="微软雅黑" panose="020B0503020204020204" pitchFamily="34" charset="-122"/>
              </a:rPr>
              <a:t>壕沟</a:t>
            </a:r>
            <a:endParaRPr lang="zh-CN" altLang="en-US" sz="1800" b="1">
              <a:latin typeface="微软雅黑" panose="020B0503020204020204" pitchFamily="34" charset="-122"/>
              <a:ea typeface="微软雅黑" panose="020B0503020204020204" pitchFamily="34" charset="-122"/>
            </a:endParaRPr>
          </a:p>
        </p:txBody>
      </p:sp>
      <p:sp>
        <p:nvSpPr>
          <p:cNvPr id="9" name="矩形 8"/>
          <p:cNvSpPr/>
          <p:nvPr/>
        </p:nvSpPr>
        <p:spPr>
          <a:xfrm>
            <a:off x="6477273" y="4369501"/>
            <a:ext cx="600164" cy="346249"/>
          </a:xfrm>
          <a:prstGeom prst="rect">
            <a:avLst/>
          </a:prstGeom>
          <a:solidFill>
            <a:schemeClr val="bg1">
              <a:alpha val="53000"/>
            </a:schemeClr>
          </a:solidFill>
        </p:spPr>
        <p:txBody>
          <a:bodyPr wrap="none" lIns="68580" tIns="34290" rIns="68580" bIns="34290">
            <a:spAutoFit/>
          </a:bodyPr>
          <a:lstStyle/>
          <a:p>
            <a:pPr algn="ctr"/>
            <a:r>
              <a:rPr lang="zh-CN" altLang="en-US" sz="1800" b="1">
                <a:latin typeface="微软雅黑" panose="020B0503020204020204" pitchFamily="34" charset="-122"/>
                <a:ea typeface="微软雅黑" panose="020B0503020204020204" pitchFamily="34" charset="-122"/>
              </a:rPr>
              <a:t>壕沟</a:t>
            </a:r>
            <a:endParaRPr lang="zh-CN" altLang="en-US" sz="1800" b="1">
              <a:latin typeface="微软雅黑" panose="020B0503020204020204" pitchFamily="34" charset="-122"/>
              <a:ea typeface="微软雅黑" panose="020B0503020204020204" pitchFamily="34" charset="-122"/>
            </a:endParaRPr>
          </a:p>
        </p:txBody>
      </p:sp>
      <p:sp>
        <p:nvSpPr>
          <p:cNvPr id="10" name="矩形 9"/>
          <p:cNvSpPr/>
          <p:nvPr/>
        </p:nvSpPr>
        <p:spPr>
          <a:xfrm>
            <a:off x="4001556" y="3392050"/>
            <a:ext cx="830997" cy="346249"/>
          </a:xfrm>
          <a:prstGeom prst="rect">
            <a:avLst/>
          </a:prstGeom>
          <a:solidFill>
            <a:schemeClr val="bg1">
              <a:alpha val="53000"/>
            </a:schemeClr>
          </a:solidFill>
        </p:spPr>
        <p:txBody>
          <a:bodyPr wrap="none" lIns="68580" tIns="34290" rIns="68580" bIns="34290">
            <a:spAutoFit/>
          </a:bodyPr>
          <a:lstStyle/>
          <a:p>
            <a:pPr lvl="0" algn="ctr">
              <a:buClrTx/>
              <a:buSzTx/>
              <a:buFontTx/>
            </a:pPr>
            <a:r>
              <a:rPr lang="zh-CN" altLang="en-US" sz="1800" b="1" dirty="0" smtClean="0">
                <a:latin typeface="微软雅黑" panose="020B0503020204020204" pitchFamily="34" charset="-122"/>
                <a:ea typeface="微软雅黑" panose="020B0503020204020204" pitchFamily="34" charset="-122"/>
                <a:sym typeface="+mn-ea"/>
              </a:rPr>
              <a:t>居住区</a:t>
            </a:r>
            <a:endParaRPr lang="zh-CN" altLang="en-US" sz="1800" b="1" dirty="0">
              <a:latin typeface="微软雅黑" panose="020B0503020204020204" pitchFamily="34" charset="-122"/>
              <a:ea typeface="微软雅黑" panose="020B0503020204020204" pitchFamily="34" charset="-122"/>
              <a:sym typeface="+mn-ea"/>
            </a:endParaRPr>
          </a:p>
        </p:txBody>
      </p:sp>
      <p:sp>
        <p:nvSpPr>
          <p:cNvPr id="12" name="矩形 11"/>
          <p:cNvSpPr/>
          <p:nvPr/>
        </p:nvSpPr>
        <p:spPr>
          <a:xfrm>
            <a:off x="2316112" y="1484378"/>
            <a:ext cx="830997" cy="346249"/>
          </a:xfrm>
          <a:prstGeom prst="rect">
            <a:avLst/>
          </a:prstGeom>
          <a:solidFill>
            <a:schemeClr val="bg1">
              <a:alpha val="53000"/>
            </a:schemeClr>
          </a:solidFill>
        </p:spPr>
        <p:txBody>
          <a:bodyPr wrap="none" lIns="68580" tIns="34290" rIns="68580" bIns="34290">
            <a:spAutoFit/>
          </a:bodyPr>
          <a:lstStyle/>
          <a:p>
            <a:pPr algn="ctr"/>
            <a:r>
              <a:rPr lang="zh-CN" altLang="en-US" sz="1800" b="1">
                <a:latin typeface="微软雅黑" panose="020B0503020204020204" pitchFamily="34" charset="-122"/>
                <a:ea typeface="微软雅黑" panose="020B0503020204020204" pitchFamily="34" charset="-122"/>
              </a:rPr>
              <a:t>制陶区</a:t>
            </a:r>
            <a:endParaRPr lang="zh-CN" altLang="en-US" sz="1800" b="1">
              <a:latin typeface="微软雅黑" panose="020B0503020204020204" pitchFamily="34" charset="-122"/>
              <a:ea typeface="微软雅黑" panose="020B0503020204020204" pitchFamily="34" charset="-122"/>
            </a:endParaRPr>
          </a:p>
        </p:txBody>
      </p:sp>
      <p:sp>
        <p:nvSpPr>
          <p:cNvPr id="13" name="矩形 12"/>
          <p:cNvSpPr/>
          <p:nvPr/>
        </p:nvSpPr>
        <p:spPr>
          <a:xfrm>
            <a:off x="1520775" y="4567621"/>
            <a:ext cx="830997" cy="346249"/>
          </a:xfrm>
          <a:prstGeom prst="rect">
            <a:avLst/>
          </a:prstGeom>
          <a:solidFill>
            <a:schemeClr val="bg1">
              <a:alpha val="53000"/>
            </a:schemeClr>
          </a:solidFill>
        </p:spPr>
        <p:txBody>
          <a:bodyPr wrap="none" lIns="68580" tIns="34290" rIns="68580" bIns="34290">
            <a:spAutoFit/>
          </a:bodyPr>
          <a:lstStyle/>
          <a:p>
            <a:pPr algn="ctr"/>
            <a:r>
              <a:rPr lang="zh-CN" altLang="en-US" sz="1800" b="1">
                <a:latin typeface="微软雅黑" panose="020B0503020204020204" pitchFamily="34" charset="-122"/>
                <a:ea typeface="微软雅黑" panose="020B0503020204020204" pitchFamily="34" charset="-122"/>
              </a:rPr>
              <a:t>墓葬区</a:t>
            </a:r>
            <a:endParaRPr lang="zh-CN" altLang="en-US" sz="1800" b="1">
              <a:latin typeface="微软雅黑" panose="020B0503020204020204" pitchFamily="34" charset="-122"/>
              <a:ea typeface="微软雅黑" panose="020B0503020204020204" pitchFamily="34" charset="-122"/>
            </a:endParaRPr>
          </a:p>
        </p:txBody>
      </p:sp>
      <p:sp>
        <p:nvSpPr>
          <p:cNvPr id="14" name="矩形 13"/>
          <p:cNvSpPr/>
          <p:nvPr/>
        </p:nvSpPr>
        <p:spPr>
          <a:xfrm>
            <a:off x="3133670" y="798578"/>
            <a:ext cx="1061829" cy="346249"/>
          </a:xfrm>
          <a:prstGeom prst="rect">
            <a:avLst/>
          </a:prstGeom>
          <a:solidFill>
            <a:schemeClr val="bg1">
              <a:alpha val="53000"/>
            </a:schemeClr>
          </a:solidFill>
        </p:spPr>
        <p:txBody>
          <a:bodyPr wrap="none" lIns="68580" tIns="34290" rIns="68580" bIns="34290">
            <a:spAutoFit/>
          </a:bodyPr>
          <a:lstStyle/>
          <a:p>
            <a:pPr algn="ctr"/>
            <a:r>
              <a:rPr lang="zh-CN" altLang="en-US" sz="1800" b="1">
                <a:latin typeface="微软雅黑" panose="020B0503020204020204" pitchFamily="34" charset="-122"/>
                <a:ea typeface="微软雅黑" panose="020B0503020204020204" pitchFamily="34" charset="-122"/>
              </a:rPr>
              <a:t>自然河道</a:t>
            </a:r>
            <a:endParaRPr lang="zh-CN" altLang="en-US" sz="1800" b="1">
              <a:latin typeface="微软雅黑" panose="020B0503020204020204" pitchFamily="34" charset="-122"/>
              <a:ea typeface="微软雅黑" panose="020B0503020204020204" pitchFamily="34" charset="-122"/>
            </a:endParaRPr>
          </a:p>
        </p:txBody>
      </p:sp>
      <p:sp>
        <p:nvSpPr>
          <p:cNvPr id="15" name="矩形 14"/>
          <p:cNvSpPr/>
          <p:nvPr/>
        </p:nvSpPr>
        <p:spPr>
          <a:xfrm>
            <a:off x="3802652" y="2304004"/>
            <a:ext cx="600164" cy="346249"/>
          </a:xfrm>
          <a:prstGeom prst="rect">
            <a:avLst/>
          </a:prstGeom>
          <a:solidFill>
            <a:schemeClr val="bg1">
              <a:alpha val="53000"/>
            </a:schemeClr>
          </a:solidFill>
        </p:spPr>
        <p:txBody>
          <a:bodyPr wrap="none" lIns="68580" tIns="34290" rIns="68580" bIns="34290">
            <a:spAutoFit/>
          </a:bodyPr>
          <a:lstStyle/>
          <a:p>
            <a:pPr algn="ctr"/>
            <a:r>
              <a:rPr lang="zh-CN" altLang="en-US" sz="1800" b="1">
                <a:latin typeface="微软雅黑" panose="020B0503020204020204" pitchFamily="34" charset="-122"/>
                <a:ea typeface="微软雅黑" panose="020B0503020204020204" pitchFamily="34" charset="-122"/>
              </a:rPr>
              <a:t>广场</a:t>
            </a:r>
            <a:endParaRPr lang="zh-CN" altLang="en-US" sz="1800" b="1">
              <a:latin typeface="微软雅黑" panose="020B0503020204020204" pitchFamily="34" charset="-122"/>
              <a:ea typeface="微软雅黑" panose="020B0503020204020204" pitchFamily="34" charset="-122"/>
            </a:endParaRPr>
          </a:p>
        </p:txBody>
      </p:sp>
      <p:sp>
        <p:nvSpPr>
          <p:cNvPr id="16" name="矩形 15"/>
          <p:cNvSpPr/>
          <p:nvPr/>
        </p:nvSpPr>
        <p:spPr>
          <a:xfrm>
            <a:off x="3668345" y="4176433"/>
            <a:ext cx="600164" cy="346249"/>
          </a:xfrm>
          <a:prstGeom prst="rect">
            <a:avLst/>
          </a:prstGeom>
          <a:solidFill>
            <a:schemeClr val="bg1">
              <a:alpha val="53000"/>
            </a:schemeClr>
          </a:solidFill>
        </p:spPr>
        <p:txBody>
          <a:bodyPr wrap="none" lIns="68580" tIns="34290" rIns="68580" bIns="34290">
            <a:spAutoFit/>
          </a:bodyPr>
          <a:lstStyle/>
          <a:p>
            <a:pPr lvl="0" algn="ctr">
              <a:buClrTx/>
              <a:buSzTx/>
              <a:buFontTx/>
            </a:pPr>
            <a:r>
              <a:rPr lang="zh-CN" altLang="en-US" sz="1800" b="1">
                <a:latin typeface="微软雅黑" panose="020B0503020204020204" pitchFamily="34" charset="-122"/>
                <a:ea typeface="微软雅黑" panose="020B0503020204020204" pitchFamily="34" charset="-122"/>
                <a:sym typeface="+mn-ea"/>
              </a:rPr>
              <a:t>窖藏</a:t>
            </a:r>
            <a:endParaRPr lang="zh-CN" altLang="en-US" sz="1800" b="1">
              <a:latin typeface="微软雅黑" panose="020B0503020204020204" pitchFamily="34" charset="-122"/>
              <a:ea typeface="微软雅黑" panose="020B0503020204020204" pitchFamily="34" charset="-122"/>
              <a:sym typeface="+mn-ea"/>
            </a:endParaRPr>
          </a:p>
        </p:txBody>
      </p:sp>
      <p:sp>
        <p:nvSpPr>
          <p:cNvPr id="18" name="矩形 17"/>
          <p:cNvSpPr/>
          <p:nvPr/>
        </p:nvSpPr>
        <p:spPr>
          <a:xfrm>
            <a:off x="-2434" y="0"/>
            <a:ext cx="9144000" cy="772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7917" tIns="43959" rIns="87917" bIns="43959" rtlCol="0" anchor="ctr"/>
          <a:lstStyle/>
          <a:p>
            <a:pPr algn="ctr" defTabSz="1172210">
              <a:defRPr/>
            </a:pPr>
            <a:endParaRPr lang="zh-CN" altLang="en-US" sz="2300">
              <a:solidFill>
                <a:srgbClr val="FFFFFF"/>
              </a:solidFill>
              <a:latin typeface="Times New Roman" panose="02020603050405020304"/>
              <a:ea typeface="幼圆" panose="02010509060101010101" pitchFamily="49" charset="-122"/>
            </a:endParaRPr>
          </a:p>
        </p:txBody>
      </p:sp>
      <p:sp>
        <p:nvSpPr>
          <p:cNvPr id="19" name="TextBox 18"/>
          <p:cNvSpPr txBox="1"/>
          <p:nvPr/>
        </p:nvSpPr>
        <p:spPr>
          <a:xfrm>
            <a:off x="181472" y="21315"/>
            <a:ext cx="5760640" cy="652486"/>
          </a:xfrm>
          <a:prstGeom prst="rect">
            <a:avLst/>
          </a:prstGeom>
          <a:noFill/>
        </p:spPr>
        <p:txBody>
          <a:bodyPr wrap="square" rtlCol="0">
            <a:spAutoFit/>
          </a:bodyPr>
          <a:lstStyle/>
          <a:p>
            <a:pPr>
              <a:lnSpc>
                <a:spcPct val="130000"/>
              </a:lnSpc>
            </a:pPr>
            <a:r>
              <a:rPr lang="zh-CN" altLang="en-US" sz="2800" b="1" dirty="0" smtClean="0">
                <a:solidFill>
                  <a:schemeClr val="bg1"/>
                </a:solidFill>
                <a:latin typeface="微软雅黑" panose="020B0503020204020204" pitchFamily="34" charset="-122"/>
                <a:ea typeface="微软雅黑" panose="020B0503020204020204" pitchFamily="34" charset="-122"/>
              </a:rPr>
              <a:t>一、变</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聚居地的</a:t>
            </a:r>
            <a:r>
              <a:rPr lang="zh-CN" altLang="en-US" sz="2800" b="1" dirty="0" smtClean="0">
                <a:solidFill>
                  <a:schemeClr val="bg1"/>
                </a:solidFill>
                <a:latin typeface="微软雅黑" panose="020B0503020204020204" pitchFamily="34" charset="-122"/>
                <a:ea typeface="微软雅黑" panose="020B0503020204020204" pitchFamily="34" charset="-122"/>
              </a:rPr>
              <a:t>演变</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cut/>
  </p:transition>
  <p:timing>
    <p:tnLst>
      <p:par>
        <p:cTn id="1" dur="indefinite" restart="never" nodeType="tmRoot"/>
      </p:par>
    </p:tnLst>
  </p:timing>
</p:sld>
</file>

<file path=ppt/tags/tag1.xml><?xml version="1.0" encoding="utf-8"?>
<p:tagLst xmlns:p="http://schemas.openxmlformats.org/presentationml/2006/main">
  <p:tag name="AS_UNIQUEID" val="1793"/>
  <p:tag name="KSO_WM_SCREEN_THEME_FLAG" val="7gsKFQbRss6GV+i65MnBGTkYM9/MGm3/3ca4LfUR+eSfZvJGV/JJQsQhL/VjnAGCw6uCHTegXo1HJVhLNFbqIq/FprnozCulEZZ9DbKy+sY="/>
</p:tagLst>
</file>

<file path=ppt/tags/tag10.xml><?xml version="1.0" encoding="utf-8"?>
<p:tagLst xmlns:p="http://schemas.openxmlformats.org/presentationml/2006/main">
  <p:tag name="AS_UNIQUEID" val="660"/>
  <p:tag name="KSO_WM_FULL_TEXT_BEAUTIFY_COPY_ID" val="9"/>
  <p:tag name="KSO_WM_SCREEN_THEME_FLAG" val="7gsKFQbRss6GV+i65MnBGTkYM9/MGm3/3ca4LfUR+eSfZvJGV/JJQsQhL/VjnAGCw6uCHTegXo1HJVhLNFbqIq/FprnozCulEZZ9DbKy+sY="/>
</p:tagLst>
</file>

<file path=ppt/tags/tag100.xml><?xml version="1.0" encoding="utf-8"?>
<p:tagLst xmlns:p="http://schemas.openxmlformats.org/presentationml/2006/main">
  <p:tag name="AS_UNIQUEID" val="1085"/>
  <p:tag name="KSO_WM_SCREEN_THEME_FLAG" val="7gsKFQbRss6GV+i65MnBGTkYM9/MGm3/3ca4LfUR+eSfZvJGV/JJQsQhL/VjnAGCw6uCHTegXo1HJVhLNFbqIq/FprnozCulEZZ9DbKy+sY="/>
</p:tagLst>
</file>

<file path=ppt/tags/tag10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7gsKFQbRss6GV+i65MnBGTkYM9/MGm3/3ca4LfUR+eSfZvJGV/JJQsQhL/VjnAGCw6uCHTegXo1HJVhLNFbqIq/FprnozCulEZZ9DbKy+sY="/>
</p:tagLst>
</file>

<file path=ppt/tags/tag11.xml><?xml version="1.0" encoding="utf-8"?>
<p:tagLst xmlns:p="http://schemas.openxmlformats.org/presentationml/2006/main">
  <p:tag name="AS_UNIQUEID" val="661"/>
  <p:tag name="KSO_WM_FULL_TEXT_BEAUTIFY_COPY_ID" val="10"/>
  <p:tag name="KSO_WM_SCREEN_THEME_FLAG" val="7gsKFQbRss6GV+i65MnBGTkYM9/MGm3/3ca4LfUR+eSfZvJGV/JJQsQhL/VjnAGCw6uCHTegXo1HJVhLNFbqIq/FprnozCulEZZ9DbKy+sY="/>
</p:tagLst>
</file>

<file path=ppt/tags/tag12.xml><?xml version="1.0" encoding="utf-8"?>
<p:tagLst xmlns:p="http://schemas.openxmlformats.org/presentationml/2006/main">
  <p:tag name="AS_UNIQUEID" val="662"/>
  <p:tag name="KSO_WM_FULL_TEXT_BEAUTIFY_COPY_ID" val="11"/>
  <p:tag name="KSO_WM_SCREEN_THEME_FLAG" val="7gsKFQbRss6GV+i65MnBGTkYM9/MGm3/3ca4LfUR+eSfZvJGV/JJQsQhL/VjnAGCw6uCHTegXo1HJVhLNFbqIq/FprnozCulEZZ9DbKy+sY="/>
</p:tagLst>
</file>

<file path=ppt/tags/tag13.xml><?xml version="1.0" encoding="utf-8"?>
<p:tagLst xmlns:p="http://schemas.openxmlformats.org/presentationml/2006/main">
  <p:tag name="AS_UNIQUEID" val="663"/>
  <p:tag name="KSO_WM_FULL_TEXT_BEAUTIFY_COPY_ID" val="12"/>
  <p:tag name="KSO_WM_SCREEN_THEME_FLAG" val="7gsKFQbRss6GV+i65MnBGTkYM9/MGm3/3ca4LfUR+eSfZvJGV/JJQsQhL/VjnAGCw6uCHTegXo1HJVhLNFbqIq/FprnozCulEZZ9DbKy+sY="/>
</p:tagLst>
</file>

<file path=ppt/tags/tag14.xml><?xml version="1.0" encoding="utf-8"?>
<p:tagLst xmlns:p="http://schemas.openxmlformats.org/presentationml/2006/main">
  <p:tag name="AS_UNIQUEID" val="664"/>
  <p:tag name="KSO_WM_FULL_TEXT_BEAUTIFY_COPY_ID" val="13"/>
  <p:tag name="KSO_WM_SCREEN_THEME_FLAG" val="7gsKFQbRss6GV+i65MnBGTkYM9/MGm3/3ca4LfUR+eSfZvJGV/JJQsQhL/VjnAGCw6uCHTegXo1HJVhLNFbqIq/FprnozCulEZZ9DbKy+sY="/>
</p:tagLst>
</file>

<file path=ppt/tags/tag15.xml><?xml version="1.0" encoding="utf-8"?>
<p:tagLst xmlns:p="http://schemas.openxmlformats.org/presentationml/2006/main">
  <p:tag name="AS_UNIQUEID" val="679"/>
  <p:tag name="KSO_WM_FULL_TEXT_BEAUTIFY_COPY_ID" val="17417"/>
  <p:tag name="KSO_WM_SCREEN_THEME_FLAG" val="7gsKFQbRss6GV+i65MnBGTkYM9/MGm3/3ca4LfUR+eSfZvJGV/JJQsQhL/VjnAGCw6uCHTegXo1HJVhLNFbqIq/FprnozCulEZZ9DbKy+sY="/>
</p:tagLst>
</file>

<file path=ppt/tags/tag16.xml><?xml version="1.0" encoding="utf-8"?>
<p:tagLst xmlns:p="http://schemas.openxmlformats.org/presentationml/2006/main">
  <p:tag name="MH" val="20160825085353"/>
  <p:tag name="MH_LIBRARY" val="GRAPHIC"/>
  <p:tag name="MH_ORDER" val="文本框 8"/>
  <p:tag name="KSO_WM_SCREEN_THEME_FLAG" val="7gsKFQbRss6GV+i65MnBGTkYM9/MGm3/3ca4LfUR+eSfZvJGV/JJQsQhL/VjnAGCw6uCHTegXo1HJVhLNFbqIq/FprnozCulEZZ9DbKy+sY="/>
</p:tagLst>
</file>

<file path=ppt/tags/tag17.xml><?xml version="1.0" encoding="utf-8"?>
<p:tagLst xmlns:p="http://schemas.openxmlformats.org/presentationml/2006/main">
  <p:tag name="KSO_WM_FULL_TEXT_BEAUTIFY_COPY_ID" val="3"/>
  <p:tag name="KSO_WM_SCREEN_THEME_FLAG" val="7gsKFQbRss6GV+i65MnBGTkYM9/MGm3/3ca4LfUR+eSfZvJGV/JJQsQhL/VjnAGCw6uCHTegXo1HJVhLNFbqIq/FprnozCulEZZ9DbKy+sY="/>
</p:tagLst>
</file>

<file path=ppt/tags/tag18.xml><?xml version="1.0" encoding="utf-8"?>
<p:tagLst xmlns:p="http://schemas.openxmlformats.org/presentationml/2006/main">
  <p:tag name="MH" val="20160825085353"/>
  <p:tag name="MH_LIBRARY" val="GRAPHIC"/>
  <p:tag name="MH_ORDER" val="文本框 8"/>
  <p:tag name="KSO_WM_SCREEN_THEME_FLAG" val="7gsKFQbRss6GV+i65MnBGTkYM9/MGm3/3ca4LfUR+eSfZvJGV/JJQsQhL/VjnAGCw6uCHTegXo1HJVhLNFbqIq/FprnozCulEZZ9DbKy+sY="/>
</p:tagLst>
</file>

<file path=ppt/tags/tag19.xml><?xml version="1.0" encoding="utf-8"?>
<p:tagLst xmlns:p="http://schemas.openxmlformats.org/presentationml/2006/main">
  <p:tag name="AS_UNIQUEID" val="396"/>
  <p:tag name="KSO_WM_FULL_TEXT_BEAUTIFY_COPY_ID" val="35"/>
  <p:tag name="KSO_WM_SCREEN_THEME_FLAG" val="7gsKFQbRss6GV+i65MnBGTkYM9/MGm3/3ca4LfUR+eSfZvJGV/JJQsQhL/VjnAGCw6uCHTegXo1HJVhLNFbqIq/FprnozCulEZZ9DbKy+sY="/>
</p:tagLst>
</file>

<file path=ppt/tags/tag2.xml><?xml version="1.0" encoding="utf-8"?>
<p:tagLst xmlns:p="http://schemas.openxmlformats.org/presentationml/2006/main">
  <p:tag name="AS_UNIQUEID" val="1217"/>
  <p:tag name="KSO_WM_SCREEN_THEME_FLAG" val="7gsKFQbRss6GV+i65MnBGTkYM9/MGm3/3ca4LfUR+eSfZvJGV/JJQsQhL/VjnAGCw6uCHTegXo1HJVhLNFbqIq/FprnozCulEZZ9DbKy+sY="/>
</p:tagLst>
</file>

<file path=ppt/tags/tag20.xml><?xml version="1.0" encoding="utf-8"?>
<p:tagLst xmlns:p="http://schemas.openxmlformats.org/presentationml/2006/main">
  <p:tag name="AS_UNIQUEID" val="376"/>
  <p:tag name="KSO_WM_FULL_TEXT_BEAUTIFY_COPY_ID" val="20481"/>
  <p:tag name="KSO_WM_SCREEN_THEME_FLAG" val="7gsKFQbRss6GV+i65MnBGTkYM9/MGm3/3ca4LfUR+eSfZvJGV/JJQsQhL/VjnAGCw6uCHTegXo1HJVhLNFbqIq/FprnozCulEZZ9DbKy+sY="/>
</p:tagLst>
</file>

<file path=ppt/tags/tag21.xml><?xml version="1.0" encoding="utf-8"?>
<p:tagLst xmlns:p="http://schemas.openxmlformats.org/presentationml/2006/main">
  <p:tag name="AS_UNIQUEID" val="384"/>
  <p:tag name="KSO_WM_FULL_TEXT_BEAUTIFY_COPY_ID" val="20489"/>
  <p:tag name="KSO_WM_SCREEN_THEME_FLAG" val="7gsKFQbRss6GV+i65MnBGTkYM9/MGm3/3ca4LfUR+eSfZvJGV/JJQsQhL/VjnAGCw6uCHTegXo1HJVhLNFbqIq/FprnozCulEZZ9DbKy+sY="/>
</p:tagLst>
</file>

<file path=ppt/tags/tag22.xml><?xml version="1.0" encoding="utf-8"?>
<p:tagLst xmlns:p="http://schemas.openxmlformats.org/presentationml/2006/main">
  <p:tag name="AS_UNIQUEID" val="385"/>
  <p:tag name="KSO_WM_FULL_TEXT_BEAUTIFY_COPY_ID" val="20490"/>
  <p:tag name="KSO_WM_SCREEN_THEME_FLAG" val="7gsKFQbRss6GV+i65MnBGTkYM9/MGm3/3ca4LfUR+eSfZvJGV/JJQsQhL/VjnAGCw6uCHTegXo1HJVhLNFbqIq/FprnozCulEZZ9DbKy+sY="/>
</p:tagLst>
</file>

<file path=ppt/tags/tag23.xml><?xml version="1.0" encoding="utf-8"?>
<p:tagLst xmlns:p="http://schemas.openxmlformats.org/presentationml/2006/main">
  <p:tag name="AS_UNIQUEID" val="386"/>
  <p:tag name="KSO_WM_FULL_TEXT_BEAUTIFY_COPY_ID" val="20491"/>
  <p:tag name="KSO_WM_SCREEN_THEME_FLAG" val="7gsKFQbRss6GV+i65MnBGTkYM9/MGm3/3ca4LfUR+eSfZvJGV/JJQsQhL/VjnAGCw6uCHTegXo1HJVhLNFbqIq/FprnozCulEZZ9DbKy+sY="/>
</p:tagLst>
</file>

<file path=ppt/tags/tag24.xml><?xml version="1.0" encoding="utf-8"?>
<p:tagLst xmlns:p="http://schemas.openxmlformats.org/presentationml/2006/main">
  <p:tag name="AS_UNIQUEID" val="385"/>
  <p:tag name="KSO_WM_FULL_TEXT_BEAUTIFY_COPY_ID" val="20490"/>
  <p:tag name="KSO_WM_SCREEN_THEME_FLAG" val="7gsKFQbRss6GV+i65MnBGTkYM9/MGm3/3ca4LfUR+eSfZvJGV/JJQsQhL/VjnAGCw6uCHTegXo1HJVhLNFbqIq/FprnozCulEZZ9DbKy+sY="/>
</p:tagLst>
</file>

<file path=ppt/tags/tag25.xml><?xml version="1.0" encoding="utf-8"?>
<p:tagLst xmlns:p="http://schemas.openxmlformats.org/presentationml/2006/main">
  <p:tag name="MH" val="20160825085353"/>
  <p:tag name="MH_LIBRARY" val="GRAPHIC"/>
  <p:tag name="MH_ORDER" val="文本框 8"/>
  <p:tag name="KSO_WM_SCREEN_THEME_FLAG" val="7gsKFQbRss6GV+i65MnBGTkYM9/MGm3/3ca4LfUR+eSfZvJGV/JJQsQhL/VjnAGCw6uCHTegXo1HJVhLNFbqIq/FprnozCulEZZ9DbKy+sY="/>
</p:tagLst>
</file>

<file path=ppt/tags/tag26.xml><?xml version="1.0" encoding="utf-8"?>
<p:tagLst xmlns:p="http://schemas.openxmlformats.org/presentationml/2006/main">
  <p:tag name="AS_UNIQUEID" val="408"/>
  <p:tag name="KSO_WM_UNIT_PLACING_PICTURE_USER_VIEWPORT" val="{&quot;height&quot;:8405,&quot;width&quot;:9950}"/>
  <p:tag name="KSO_WM_FULL_TEXT_BEAUTIFY_COPY_ID" val="21506"/>
  <p:tag name="KSO_WM_SCREEN_THEME_FLAG" val="7gsKFQbRss6GV+i65MnBGTkYM9/MGm3/3ca4LfUR+eSfZvJGV/JJQsQhL/VjnAGCw6uCHTegXo1HJVhLNFbqIq/FprnozCulEZZ9DbKy+sY="/>
</p:tagLst>
</file>

<file path=ppt/tags/tag27.xml><?xml version="1.0" encoding="utf-8"?>
<p:tagLst xmlns:p="http://schemas.openxmlformats.org/presentationml/2006/main">
  <p:tag name="AS_UNIQUEID" val="409"/>
  <p:tag name="KSO_WM_FULL_TEXT_BEAUTIFY_COPY_ID" val="41989"/>
  <p:tag name="KSO_WM_SCREEN_THEME_FLAG" val="7gsKFQbRss6GV+i65MnBGTkYM9/MGm3/3ca4LfUR+eSfZvJGV/JJQsQhL/VjnAGCw6uCHTegXo1HJVhLNFbqIq/FprnozCulEZZ9DbKy+sY="/>
</p:tagLst>
</file>

<file path=ppt/tags/tag28.xml><?xml version="1.0" encoding="utf-8"?>
<p:tagLst xmlns:p="http://schemas.openxmlformats.org/presentationml/2006/main">
  <p:tag name="AS_UNIQUEID" val="410"/>
  <p:tag name="KSO_WM_FULL_TEXT_BEAUTIFY_COPY_ID" val="41987"/>
  <p:tag name="KSO_WM_SCREEN_THEME_FLAG" val="7gsKFQbRss6GV+i65MnBGTkYM9/MGm3/3ca4LfUR+eSfZvJGV/JJQsQhL/VjnAGCw6uCHTegXo1HJVhLNFbqIq/FprnozCulEZZ9DbKy+sY="/>
</p:tagLst>
</file>

<file path=ppt/tags/tag29.xml><?xml version="1.0" encoding="utf-8"?>
<p:tagLst xmlns:p="http://schemas.openxmlformats.org/presentationml/2006/main">
  <p:tag name="AS_UNIQUEID" val="411"/>
  <p:tag name="KSO_WM_FULL_TEXT_BEAUTIFY_COPY_ID" val="41990"/>
  <p:tag name="KSO_WM_SCREEN_THEME_FLAG" val="7gsKFQbRss6GV+i65MnBGTkYM9/MGm3/3ca4LfUR+eSfZvJGV/JJQsQhL/VjnAGCw6uCHTegXo1HJVhLNFbqIq/FprnozCulEZZ9DbKy+sY="/>
</p:tagLst>
</file>

<file path=ppt/tags/tag3.xml><?xml version="1.0" encoding="utf-8"?>
<p:tagLst xmlns:p="http://schemas.openxmlformats.org/presentationml/2006/main">
  <p:tag name="MH" val="20160825144527"/>
  <p:tag name="MH_LIBRARY" val="CONTENTS"/>
  <p:tag name="MH_TYPE" val="NUMBER"/>
  <p:tag name="ID" val="547136"/>
  <p:tag name="MH_ORDER" val="1"/>
  <p:tag name="KSO_WM_SCREEN_THEME_FLAG" val="7gsKFQbRss6GV+i65MnBGTkYM9/MGm3/3ca4LfUR+eSfZvJGV/JJQsQhL/VjnAGCw6uCHTegXo1HJVhLNFbqIq/FprnozCulEZZ9DbKy+sY="/>
</p:tagLst>
</file>

<file path=ppt/tags/tag30.xml><?xml version="1.0" encoding="utf-8"?>
<p:tagLst xmlns:p="http://schemas.openxmlformats.org/presentationml/2006/main">
  <p:tag name="AS_UNIQUEID" val="412"/>
  <p:tag name="KSO_WM_FULL_TEXT_BEAUTIFY_COPY_ID" val="41988"/>
  <p:tag name="KSO_WM_SCREEN_THEME_FLAG" val="7gsKFQbRss6GV+i65MnBGTkYM9/MGm3/3ca4LfUR+eSfZvJGV/JJQsQhL/VjnAGCw6uCHTegXo1HJVhLNFbqIq/FprnozCulEZZ9DbKy+sY="/>
</p:tagLst>
</file>

<file path=ppt/tags/tag31.xml><?xml version="1.0" encoding="utf-8"?>
<p:tagLst xmlns:p="http://schemas.openxmlformats.org/presentationml/2006/main">
  <p:tag name="MH" val="20160825085353"/>
  <p:tag name="MH_LIBRARY" val="GRAPHIC"/>
  <p:tag name="MH_ORDER" val="文本框 8"/>
  <p:tag name="KSO_WM_SCREEN_THEME_FLAG" val="7gsKFQbRss6GV+i65MnBGTkYM9/MGm3/3ca4LfUR+eSfZvJGV/JJQsQhL/VjnAGCw6uCHTegXo1HJVhLNFbqIq/FprnozCulEZZ9DbKy+sY="/>
</p:tagLst>
</file>

<file path=ppt/tags/tag32.xml><?xml version="1.0" encoding="utf-8"?>
<p:tagLst xmlns:p="http://schemas.openxmlformats.org/presentationml/2006/main">
  <p:tag name="KSO_WM_FULL_TEXT_BEAUTIFY_COPY_ID" val="5"/>
  <p:tag name="KSO_WM_SCREEN_THEME_FLAG" val="7gsKFQbRss6GV+i65MnBGTkYM9/MGm3/3ca4LfUR+eSfZvJGV/JJQsQhL/VjnAGCw6uCHTegXo1HJVhLNFbqIq/FprnozCulEZZ9DbKy+sY="/>
</p:tagLst>
</file>

<file path=ppt/tags/tag33.xml><?xml version="1.0" encoding="utf-8"?>
<p:tagLst xmlns:p="http://schemas.openxmlformats.org/presentationml/2006/main">
  <p:tag name="KSO_WM_FULL_TEXT_BEAUTIFY_COPY_ID" val="7"/>
  <p:tag name="KSO_WM_SCREEN_THEME_FLAG" val="7gsKFQbRss6GV+i65MnBGTkYM9/MGm3/3ca4LfUR+eSfZvJGV/JJQsQhL/VjnAGCw6uCHTegXo1HJVhLNFbqIq/FprnozCulEZZ9DbKy+sY="/>
</p:tagLst>
</file>

<file path=ppt/tags/tag34.xml><?xml version="1.0" encoding="utf-8"?>
<p:tagLst xmlns:p="http://schemas.openxmlformats.org/presentationml/2006/main">
  <p:tag name="KSO_WM_FULL_TEXT_BEAUTIFY_COPY_ID" val="3"/>
  <p:tag name="KSO_WM_SCREEN_THEME_FLAG" val="7gsKFQbRss6GV+i65MnBGTkYM9/MGm3/3ca4LfUR+eSfZvJGV/JJQsQhL/VjnAGCw6uCHTegXo1HJVhLNFbqIq/FprnozCulEZZ9DbKy+sY="/>
</p:tagLst>
</file>

<file path=ppt/tags/tag35.xml><?xml version="1.0" encoding="utf-8"?>
<p:tagLst xmlns:p="http://schemas.openxmlformats.org/presentationml/2006/main">
  <p:tag name="KSO_WM_FULL_TEXT_BEAUTIFY_COPY_ID" val="14"/>
  <p:tag name="KSO_WM_SCREEN_THEME_FLAG" val="7gsKFQbRss6GV+i65MnBGTkYM9/MGm3/3ca4LfUR+eSfZvJGV/JJQsQhL/VjnAGCw6uCHTegXo1HJVhLNFbqIq/FprnozCulEZZ9DbKy+sY="/>
</p:tagLst>
</file>

<file path=ppt/tags/tag36.xml><?xml version="1.0" encoding="utf-8"?>
<p:tagLst xmlns:p="http://schemas.openxmlformats.org/presentationml/2006/main">
  <p:tag name="KSO_WM_FULL_TEXT_BEAUTIFY_COPY_ID" val="4"/>
  <p:tag name="KSO_WM_SCREEN_THEME_FLAG" val="7gsKFQbRss6GV+i65MnBGTkYM9/MGm3/3ca4LfUR+eSfZvJGV/JJQsQhL/VjnAGCw6uCHTegXo1HJVhLNFbqIq/FprnozCulEZZ9DbKy+sY="/>
</p:tagLst>
</file>

<file path=ppt/tags/tag37.xml><?xml version="1.0" encoding="utf-8"?>
<p:tagLst xmlns:p="http://schemas.openxmlformats.org/presentationml/2006/main">
  <p:tag name="KSO_WM_FULL_TEXT_BEAUTIFY_COPY_ID" val="12"/>
  <p:tag name="KSO_WM_SCREEN_THEME_FLAG" val="7gsKFQbRss6GV+i65MnBGTkYM9/MGm3/3ca4LfUR+eSfZvJGV/JJQsQhL/VjnAGCw6uCHTegXo1HJVhLNFbqIq/FprnozCulEZZ9DbKy+sY="/>
</p:tagLst>
</file>

<file path=ppt/tags/tag38.xml><?xml version="1.0" encoding="utf-8"?>
<p:tagLst xmlns:p="http://schemas.openxmlformats.org/presentationml/2006/main">
  <p:tag name="KSO_WM_FULL_TEXT_BEAUTIFY_COPY_ID" val="13"/>
  <p:tag name="KSO_WM_SCREEN_THEME_FLAG" val="7gsKFQbRss6GV+i65MnBGTkYM9/MGm3/3ca4LfUR+eSfZvJGV/JJQsQhL/VjnAGCw6uCHTegXo1HJVhLNFbqIq/FprnozCulEZZ9DbKy+sY="/>
</p:tagLst>
</file>

<file path=ppt/tags/tag39.xml><?xml version="1.0" encoding="utf-8"?>
<p:tagLst xmlns:p="http://schemas.openxmlformats.org/presentationml/2006/main">
  <p:tag name="MH" val="20160825085353"/>
  <p:tag name="MH_LIBRARY" val="GRAPHIC"/>
  <p:tag name="MH_ORDER" val="文本框 8"/>
  <p:tag name="KSO_WM_SCREEN_THEME_FLAG" val="7gsKFQbRss6GV+i65MnBGTkYM9/MGm3/3ca4LfUR+eSfZvJGV/JJQsQhL/VjnAGCw6uCHTegXo1HJVhLNFbqIq/FprnozCulEZZ9DbKy+sY="/>
</p:tagLst>
</file>

<file path=ppt/tags/tag4.xml><?xml version="1.0" encoding="utf-8"?>
<p:tagLst xmlns:p="http://schemas.openxmlformats.org/presentationml/2006/main">
  <p:tag name="MH" val="20160825144527"/>
  <p:tag name="MH_LIBRARY" val="CONTENTS"/>
  <p:tag name="MH_TYPE" val="NUMBER"/>
  <p:tag name="ID" val="547136"/>
  <p:tag name="MH_ORDER" val="1"/>
  <p:tag name="KSO_WM_SCREEN_THEME_FLAG" val="7gsKFQbRss6GV+i65MnBGTkYM9/MGm3/3ca4LfUR+eSfZvJGV/JJQsQhL/VjnAGCw6uCHTegXo1HJVhLNFbqIq/FprnozCulEZZ9DbKy+sY="/>
</p:tagLst>
</file>

<file path=ppt/tags/tag40.xml><?xml version="1.0" encoding="utf-8"?>
<p:tagLst xmlns:p="http://schemas.openxmlformats.org/presentationml/2006/main">
  <p:tag name="AS_UNIQUEID" val="641"/>
  <p:tag name="KSO_WM_SCREEN_THEME_FLAG" val="7gsKFQbRss6GV+i65MnBGTkYM9/MGm3/3ca4LfUR+eSfZvJGV/JJQsQhL/VjnAGCw6uCHTegXo1HJVhLNFbqIq/FprnozCulEZZ9DbKy+sY="/>
</p:tagLst>
</file>

<file path=ppt/tags/tag41.xml><?xml version="1.0" encoding="utf-8"?>
<p:tagLst xmlns:p="http://schemas.openxmlformats.org/presentationml/2006/main">
  <p:tag name="MH" val="20160825085353"/>
  <p:tag name="MH_LIBRARY" val="GRAPHIC"/>
  <p:tag name="MH_ORDER" val="文本框 8"/>
  <p:tag name="KSO_WM_SCREEN_THEME_FLAG" val="7gsKFQbRss6GV+i65MnBGTkYM9/MGm3/3ca4LfUR+eSfZvJGV/JJQsQhL/VjnAGCw6uCHTegXo1HJVhLNFbqIq/FprnozCulEZZ9DbKy+sY="/>
</p:tagLst>
</file>

<file path=ppt/tags/tag42.xml><?xml version="1.0" encoding="utf-8"?>
<p:tagLst xmlns:p="http://schemas.openxmlformats.org/presentationml/2006/main">
  <p:tag name="KSO_WM_UNIT_PLACING_PICTURE_USER_VIEWPORT" val="{&quot;height&quot;:7854.0000000000009,&quot;width&quot;:5826}"/>
  <p:tag name="KSO_WM_FULL_TEXT_BEAUTIFY_COPY_ID" val="39943"/>
  <p:tag name="KSO_WM_SCREEN_THEME_FLAG" val="7gsKFQbRss6GV+i65MnBGTkYM9/MGm3/3ca4LfUR+eSfZvJGV/JJQsQhL/VjnAGCw6uCHTegXo1HJVhLNFbqIq/FprnozCulEZZ9DbKy+sY="/>
</p:tagLst>
</file>

<file path=ppt/tags/tag43.xml><?xml version="1.0" encoding="utf-8"?>
<p:tagLst xmlns:p="http://schemas.openxmlformats.org/presentationml/2006/main">
  <p:tag name="KSO_WM_FULL_TEXT_BEAUTIFY_COPY_ID" val="39944"/>
  <p:tag name="KSO_WM_SCREEN_THEME_FLAG" val="7gsKFQbRss6GV+i65MnBGTkYM9/MGm3/3ca4LfUR+eSfZvJGV/JJQsQhL/VjnAGCw6uCHTegXo1HJVhLNFbqIq/FprnozCulEZZ9DbKy+sY="/>
</p:tagLst>
</file>

<file path=ppt/tags/tag44.xml><?xml version="1.0" encoding="utf-8"?>
<p:tagLst xmlns:p="http://schemas.openxmlformats.org/presentationml/2006/main">
  <p:tag name="KSO_WM_FULL_TEXT_BEAUTIFY_COPY_ID" val="39945"/>
  <p:tag name="KSO_WM_SCREEN_THEME_FLAG" val="7gsKFQbRss6GV+i65MnBGTkYM9/MGm3/3ca4LfUR+eSfZvJGV/JJQsQhL/VjnAGCw6uCHTegXo1HJVhLNFbqIq/FprnozCulEZZ9DbKy+sY="/>
</p:tagLst>
</file>

<file path=ppt/tags/tag45.xml><?xml version="1.0" encoding="utf-8"?>
<p:tagLst xmlns:p="http://schemas.openxmlformats.org/presentationml/2006/main">
  <p:tag name="KSO_WM_FULL_TEXT_BEAUTIFY_COPY_ID" val="2"/>
  <p:tag name="KSO_WM_SCREEN_THEME_FLAG" val="7gsKFQbRss6GV+i65MnBGTkYM9/MGm3/3ca4LfUR+eSfZvJGV/JJQsQhL/VjnAGCw6uCHTegXo1HJVhLNFbqIq/FprnozCulEZZ9DbKy+sY="/>
</p:tagLst>
</file>

<file path=ppt/tags/tag46.xml><?xml version="1.0" encoding="utf-8"?>
<p:tagLst xmlns:p="http://schemas.openxmlformats.org/presentationml/2006/main">
  <p:tag name="KSO_WM_FULL_TEXT_BEAUTIFY_COPY_ID" val="5"/>
  <p:tag name="KSO_WM_SCREEN_THEME_FLAG" val="7gsKFQbRss6GV+i65MnBGTkYM9/MGm3/3ca4LfUR+eSfZvJGV/JJQsQhL/VjnAGCw6uCHTegXo1HJVhLNFbqIq/FprnozCulEZZ9DbKy+sY="/>
</p:tagLst>
</file>

<file path=ppt/tags/tag47.xml><?xml version="1.0" encoding="utf-8"?>
<p:tagLst xmlns:p="http://schemas.openxmlformats.org/presentationml/2006/main">
  <p:tag name="KSO_WM_FULL_TEXT_BEAUTIFY_COPY_ID" val="18"/>
  <p:tag name="KSO_WM_SCREEN_THEME_FLAG" val="7gsKFQbRss6GV+i65MnBGTkYM9/MGm3/3ca4LfUR+eSfZvJGV/JJQsQhL/VjnAGCw6uCHTegXo1HJVhLNFbqIq/FprnozCulEZZ9DbKy+sY="/>
</p:tagLst>
</file>

<file path=ppt/tags/tag48.xml><?xml version="1.0" encoding="utf-8"?>
<p:tagLst xmlns:p="http://schemas.openxmlformats.org/presentationml/2006/main">
  <p:tag name="KSO_WM_FULL_TEXT_BEAUTIFY_COPY_ID" val="19"/>
  <p:tag name="KSO_WM_SCREEN_THEME_FLAG" val="7gsKFQbRss6GV+i65MnBGTkYM9/MGm3/3ca4LfUR+eSfZvJGV/JJQsQhL/VjnAGCw6uCHTegXo1HJVhLNFbqIq/FprnozCulEZZ9DbKy+sY="/>
</p:tagLst>
</file>

<file path=ppt/tags/tag49.xml><?xml version="1.0" encoding="utf-8"?>
<p:tagLst xmlns:p="http://schemas.openxmlformats.org/presentationml/2006/main">
  <p:tag name="KSO_WM_FULL_TEXT_BEAUTIFY_COPY_ID" val="10"/>
  <p:tag name="KSO_WM_SCREEN_THEME_FLAG" val="7gsKFQbRss6GV+i65MnBGTkYM9/MGm3/3ca4LfUR+eSfZvJGV/JJQsQhL/VjnAGCw6uCHTegXo1HJVhLNFbqIq/FprnozCulEZZ9DbKy+sY="/>
</p:tagLst>
</file>

<file path=ppt/tags/tag5.xml><?xml version="1.0" encoding="utf-8"?>
<p:tagLst xmlns:p="http://schemas.openxmlformats.org/presentationml/2006/main">
  <p:tag name="MH" val="20160825144527"/>
  <p:tag name="MH_LIBRARY" val="CONTENTS"/>
  <p:tag name="MH_TYPE" val="NUMBER"/>
  <p:tag name="ID" val="547136"/>
  <p:tag name="MH_ORDER" val="1"/>
  <p:tag name="KSO_WM_SCREEN_THEME_FLAG" val="7gsKFQbRss6GV+i65MnBGTkYM9/MGm3/3ca4LfUR+eSfZvJGV/JJQsQhL/VjnAGCw6uCHTegXo1HJVhLNFbqIq/FprnozCulEZZ9DbKy+sY="/>
</p:tagLst>
</file>

<file path=ppt/tags/tag50.xml><?xml version="1.0" encoding="utf-8"?>
<p:tagLst xmlns:p="http://schemas.openxmlformats.org/presentationml/2006/main">
  <p:tag name="KSO_WM_FULL_TEXT_BEAUTIFY_COPY_ID" val="14"/>
  <p:tag name="KSO_WM_SCREEN_THEME_FLAG" val="7gsKFQbRss6GV+i65MnBGTkYM9/MGm3/3ca4LfUR+eSfZvJGV/JJQsQhL/VjnAGCw6uCHTegXo1HJVhLNFbqIq/FprnozCulEZZ9DbKy+sY="/>
</p:tagLst>
</file>

<file path=ppt/tags/tag51.xml><?xml version="1.0" encoding="utf-8"?>
<p:tagLst xmlns:p="http://schemas.openxmlformats.org/presentationml/2006/main">
  <p:tag name="KSO_WM_FULL_TEXT_BEAUTIFY_COPY_ID" val="13"/>
  <p:tag name="KSO_WM_SCREEN_THEME_FLAG" val="7gsKFQbRss6GV+i65MnBGTkYM9/MGm3/3ca4LfUR+eSfZvJGV/JJQsQhL/VjnAGCw6uCHTegXo1HJVhLNFbqIq/FprnozCulEZZ9DbKy+sY="/>
</p:tagLst>
</file>

<file path=ppt/tags/tag52.xml><?xml version="1.0" encoding="utf-8"?>
<p:tagLst xmlns:p="http://schemas.openxmlformats.org/presentationml/2006/main">
  <p:tag name="KSO_WM_FULL_TEXT_BEAUTIFY_COPY_ID" val="15"/>
  <p:tag name="KSO_WM_SCREEN_THEME_FLAG" val="7gsKFQbRss6GV+i65MnBGTkYM9/MGm3/3ca4LfUR+eSfZvJGV/JJQsQhL/VjnAGCw6uCHTegXo1HJVhLNFbqIq/FprnozCulEZZ9DbKy+sY="/>
</p:tagLst>
</file>

<file path=ppt/tags/tag53.xml><?xml version="1.0" encoding="utf-8"?>
<p:tagLst xmlns:p="http://schemas.openxmlformats.org/presentationml/2006/main">
  <p:tag name="KSO_WM_FULL_TEXT_BEAUTIFY_COPY_ID" val="3"/>
  <p:tag name="KSO_WM_SCREEN_THEME_FLAG" val="7gsKFQbRss6GV+i65MnBGTkYM9/MGm3/3ca4LfUR+eSfZvJGV/JJQsQhL/VjnAGCw6uCHTegXo1HJVhLNFbqIq/FprnozCulEZZ9DbKy+sY="/>
</p:tagLst>
</file>

<file path=ppt/tags/tag54.xml><?xml version="1.0" encoding="utf-8"?>
<p:tagLst xmlns:p="http://schemas.openxmlformats.org/presentationml/2006/main">
  <p:tag name="KSO_WM_FULL_TEXT_BEAUTIFY_COPY_ID" val="7"/>
  <p:tag name="KSO_WM_SCREEN_THEME_FLAG" val="7gsKFQbRss6GV+i65MnBGTkYM9/MGm3/3ca4LfUR+eSfZvJGV/JJQsQhL/VjnAGCw6uCHTegXo1HJVhLNFbqIq/FprnozCulEZZ9DbKy+sY="/>
</p:tagLst>
</file>

<file path=ppt/tags/tag55.xml><?xml version="1.0" encoding="utf-8"?>
<p:tagLst xmlns:p="http://schemas.openxmlformats.org/presentationml/2006/main">
  <p:tag name="KSO_WM_FULL_TEXT_BEAUTIFY_COPY_ID" val="34"/>
  <p:tag name="KSO_WM_SCREEN_THEME_FLAG" val="7gsKFQbRss6GV+i65MnBGTkYM9/MGm3/3ca4LfUR+eSfZvJGV/JJQsQhL/VjnAGCw6uCHTegXo1HJVhLNFbqIq/FprnozCulEZZ9DbKy+sY="/>
</p:tagLst>
</file>

<file path=ppt/tags/tag56.xml><?xml version="1.0" encoding="utf-8"?>
<p:tagLst xmlns:p="http://schemas.openxmlformats.org/presentationml/2006/main">
  <p:tag name="KSO_WM_FULL_TEXT_BEAUTIFY_COPY_ID" val="8"/>
  <p:tag name="KSO_WM_SCREEN_THEME_FLAG" val="7gsKFQbRss6GV+i65MnBGTkYM9/MGm3/3ca4LfUR+eSfZvJGV/JJQsQhL/VjnAGCw6uCHTegXo1HJVhLNFbqIq/FprnozCulEZZ9DbKy+sY="/>
</p:tagLst>
</file>

<file path=ppt/tags/tag57.xml><?xml version="1.0" encoding="utf-8"?>
<p:tagLst xmlns:p="http://schemas.openxmlformats.org/presentationml/2006/main">
  <p:tag name="KSO_WM_FULL_TEXT_BEAUTIFY_COPY_ID" val="150995271"/>
  <p:tag name="KSO_WM_SCREEN_THEME_FLAG" val="7gsKFQbRss6GV+i65MnBGTkYM9/MGm3/3ca4LfUR+eSfZvJGV/JJQsQhL/VjnAGCw6uCHTegXo1HJVhLNFbqIq/FprnozCulEZZ9DbKy+sY="/>
</p:tagLst>
</file>

<file path=ppt/tags/tag58.xml><?xml version="1.0" encoding="utf-8"?>
<p:tagLst xmlns:p="http://schemas.openxmlformats.org/presentationml/2006/main">
  <p:tag name="KSO_WM_FULL_TEXT_BEAUTIFY_COPY_ID" val="2"/>
  <p:tag name="KSO_WM_SCREEN_THEME_FLAG" val="7gsKFQbRss6GV+i65MnBGTkYM9/MGm3/3ca4LfUR+eSfZvJGV/JJQsQhL/VjnAGCw6uCHTegXo1HJVhLNFbqIq/FprnozCulEZZ9DbKy+sY="/>
</p:tagLst>
</file>

<file path=ppt/tags/tag59.xml><?xml version="1.0" encoding="utf-8"?>
<p:tagLst xmlns:p="http://schemas.openxmlformats.org/presentationml/2006/main">
  <p:tag name="AS_UNIQUEID" val="429"/>
  <p:tag name="KSO_WM_FULL_TEXT_BEAUTIFY_COPY_ID" val="2"/>
  <p:tag name="KSO_WM_SCREEN_THEME_FLAG" val="7gsKFQbRss6GV+i65MnBGTkYM9/MGm3/3ca4LfUR+eSfZvJGV/JJQsQhL/VjnAGCw6uCHTegXo1HJVhLNFbqIq/FprnozCulEZZ9DbKy+sY="/>
</p:tagLst>
</file>

<file path=ppt/tags/tag6.xml><?xml version="1.0" encoding="utf-8"?>
<p:tagLst xmlns:p="http://schemas.openxmlformats.org/presentationml/2006/main">
  <p:tag name="MH" val="20160825085353"/>
  <p:tag name="MH_LIBRARY" val="GRAPHIC"/>
  <p:tag name="MH_ORDER" val="文本框 8"/>
  <p:tag name="KSO_WM_SCREEN_THEME_FLAG" val="7gsKFQbRss6GV+i65MnBGTkYM9/MGm3/3ca4LfUR+eSfZvJGV/JJQsQhL/VjnAGCw6uCHTegXo1HJVhLNFbqIq/FprnozCulEZZ9DbKy+sY="/>
</p:tagLst>
</file>

<file path=ppt/tags/tag60.xml><?xml version="1.0" encoding="utf-8"?>
<p:tagLst xmlns:p="http://schemas.openxmlformats.org/presentationml/2006/main">
  <p:tag name="MH" val="20160825085353"/>
  <p:tag name="MH_LIBRARY" val="GRAPHIC"/>
  <p:tag name="MH_ORDER" val="文本框 8"/>
  <p:tag name="KSO_WM_SCREEN_THEME_FLAG" val="7gsKFQbRss6GV+i65MnBGTkYM9/MGm3/3ca4LfUR+eSfZvJGV/JJQsQhL/VjnAGCw6uCHTegXo1HJVhLNFbqIq/FprnozCulEZZ9DbKy+sY="/>
</p:tagLst>
</file>

<file path=ppt/tags/tag61.xml><?xml version="1.0" encoding="utf-8"?>
<p:tagLst xmlns:p="http://schemas.openxmlformats.org/presentationml/2006/main">
  <p:tag name="AS_UNIQUEID" val="276"/>
  <p:tag name="KSO_WM_FULL_TEXT_BEAUTIFY_COPY_ID" val="26646"/>
  <p:tag name="KSO_WM_SCREEN_THEME_FLAG" val="7gsKFQbRss6GV+i65MnBGTkYM9/MGm3/3ca4LfUR+eSfZvJGV/JJQsQhL/VjnAGCw6uCHTegXo1HJVhLNFbqIq/FprnozCulEZZ9DbKy+sY="/>
</p:tagLst>
</file>

<file path=ppt/tags/tag62.xml><?xml version="1.0" encoding="utf-8"?>
<p:tagLst xmlns:p="http://schemas.openxmlformats.org/presentationml/2006/main">
  <p:tag name="KSO_WM_FULL_TEXT_BEAUTIFY_COPY_ID" val="12"/>
  <p:tag name="KSO_WM_SCREEN_THEME_FLAG" val="7gsKFQbRss6GV+i65MnBGTkYM9/MGm3/3ca4LfUR+eSfZvJGV/JJQsQhL/VjnAGCw6uCHTegXo1HJVhLNFbqIq/FprnozCulEZZ9DbKy+sY="/>
</p:tagLst>
</file>

<file path=ppt/tags/tag63.xml><?xml version="1.0" encoding="utf-8"?>
<p:tagLst xmlns:p="http://schemas.openxmlformats.org/presentationml/2006/main">
  <p:tag name="KSO_WM_FULL_TEXT_BEAUTIFY_COPY_ID" val="13"/>
  <p:tag name="KSO_WM_SCREEN_THEME_FLAG" val="7gsKFQbRss6GV+i65MnBGTkYM9/MGm3/3ca4LfUR+eSfZvJGV/JJQsQhL/VjnAGCw6uCHTegXo1HJVhLNFbqIq/FprnozCulEZZ9DbKy+sY="/>
</p:tagLst>
</file>

<file path=ppt/tags/tag64.xml><?xml version="1.0" encoding="utf-8"?>
<p:tagLst xmlns:p="http://schemas.openxmlformats.org/presentationml/2006/main">
  <p:tag name="MH" val="20160825085353"/>
  <p:tag name="MH_LIBRARY" val="GRAPHIC"/>
  <p:tag name="MH_ORDER" val="文本框 8"/>
  <p:tag name="KSO_WM_SCREEN_THEME_FLAG" val="7gsKFQbRss6GV+i65MnBGTkYM9/MGm3/3ca4LfUR+eSfZvJGV/JJQsQhL/VjnAGCw6uCHTegXo1HJVhLNFbqIq/FprnozCulEZZ9DbKy+sY="/>
</p:tagLst>
</file>

<file path=ppt/tags/tag65.xml><?xml version="1.0" encoding="utf-8"?>
<p:tagLst xmlns:p="http://schemas.openxmlformats.org/presentationml/2006/main">
  <p:tag name="AS_UNIQUEID" val="441"/>
  <p:tag name="KSO_WM_FULL_TEXT_BEAUTIFY_COPY_ID" val="3"/>
  <p:tag name="KSO_WM_SCREEN_THEME_FLAG" val="7gsKFQbRss6GV+i65MnBGTkYM9/MGm3/3ca4LfUR+eSfZvJGV/JJQsQhL/VjnAGCw6uCHTegXo1HJVhLNFbqIq/FprnozCulEZZ9DbKy+sY="/>
</p:tagLst>
</file>

<file path=ppt/tags/tag66.xml><?xml version="1.0" encoding="utf-8"?>
<p:tagLst xmlns:p="http://schemas.openxmlformats.org/presentationml/2006/main">
  <p:tag name="MH" val="20160825085353"/>
  <p:tag name="MH_LIBRARY" val="GRAPHIC"/>
  <p:tag name="MH_ORDER" val="文本框 8"/>
  <p:tag name="KSO_WM_SCREEN_THEME_FLAG" val="7gsKFQbRss6GV+i65MnBGTkYM9/MGm3/3ca4LfUR+eSfZvJGV/JJQsQhL/VjnAGCw6uCHTegXo1HJVhLNFbqIq/FprnozCulEZZ9DbKy+sY="/>
</p:tagLst>
</file>

<file path=ppt/tags/tag67.xml><?xml version="1.0" encoding="utf-8"?>
<p:tagLst xmlns:p="http://schemas.openxmlformats.org/presentationml/2006/main">
  <p:tag name="AS_UNIQUEID" val="441"/>
  <p:tag name="KSO_WM_FULL_TEXT_BEAUTIFY_COPY_ID" val="3"/>
  <p:tag name="KSO_WM_SCREEN_THEME_FLAG" val="7gsKFQbRss6GV+i65MnBGTkYM9/MGm3/3ca4LfUR+eSfZvJGV/JJQsQhL/VjnAGCw6uCHTegXo1HJVhLNFbqIq/FprnozCulEZZ9DbKy+sY="/>
</p:tagLst>
</file>

<file path=ppt/tags/tag68.xml><?xml version="1.0" encoding="utf-8"?>
<p:tagLst xmlns:p="http://schemas.openxmlformats.org/presentationml/2006/main">
  <p:tag name="AS_UNIQUEID" val="453"/>
  <p:tag name="KSO_WM_UNIT_TABLE_BEAUTIFY" val="smartTable{f254ff21-9b00-409c-942b-3583baf037ae}"/>
  <p:tag name="TABLE_ENDDRAG_ORIGIN_RECT" val="701*319"/>
  <p:tag name="TABLE_ENDDRAG_RECT" val="13*51*701*319"/>
  <p:tag name="KSO_WM_SCREEN_THEME_FLAG" val="7gsKFQbRss6GV+i65MnBGTkYM9/MGm3/3ca4LfUR+eSfZvJGV/JJQsQhL/VjnAGCw6uCHTegXo1HJVhLNFbqIq/FprnozCulEZZ9DbKy+sY="/>
</p:tagLst>
</file>

<file path=ppt/tags/tag69.xml><?xml version="1.0" encoding="utf-8"?>
<p:tagLst xmlns:p="http://schemas.openxmlformats.org/presentationml/2006/main">
  <p:tag name="AS_UNIQUEID" val="454"/>
  <p:tag name="KSO_WM_SCREEN_THEME_FLAG" val="7gsKFQbRss6GV+i65MnBGTkYM9/MGm3/3ca4LfUR+eSfZvJGV/JJQsQhL/VjnAGCw6uCHTegXo1HJVhLNFbqIq/FprnozCulEZZ9DbKy+sY="/>
</p:tagLst>
</file>

<file path=ppt/tags/tag7.xml><?xml version="1.0" encoding="utf-8"?>
<p:tagLst xmlns:p="http://schemas.openxmlformats.org/presentationml/2006/main">
  <p:tag name="AS_UNIQUEID" val="338"/>
  <p:tag name="KSO_WM_FULL_TEXT_BEAUTIFY_COPY_ID" val="6"/>
  <p:tag name="KSO_WM_SCREEN_THEME_FLAG" val="7gsKFQbRss6GV+i65MnBGTkYM9/MGm3/3ca4LfUR+eSfZvJGV/JJQsQhL/VjnAGCw6uCHTegXo1HJVhLNFbqIq/FprnozCulEZZ9DbKy+sY="/>
</p:tagLst>
</file>

<file path=ppt/tags/tag70.xml><?xml version="1.0" encoding="utf-8"?>
<p:tagLst xmlns:p="http://schemas.openxmlformats.org/presentationml/2006/main">
  <p:tag name="AS_UNIQUEID" val="455"/>
  <p:tag name="KSO_WM_SCREEN_THEME_FLAG" val="7gsKFQbRss6GV+i65MnBGTkYM9/MGm3/3ca4LfUR+eSfZvJGV/JJQsQhL/VjnAGCw6uCHTegXo1HJVhLNFbqIq/FprnozCulEZZ9DbKy+sY="/>
</p:tagLst>
</file>

<file path=ppt/tags/tag71.xml><?xml version="1.0" encoding="utf-8"?>
<p:tagLst xmlns:p="http://schemas.openxmlformats.org/presentationml/2006/main">
  <p:tag name="AS_UNIQUEID" val="456"/>
  <p:tag name="KSO_WM_SCREEN_THEME_FLAG" val="7gsKFQbRss6GV+i65MnBGTkYM9/MGm3/3ca4LfUR+eSfZvJGV/JJQsQhL/VjnAGCw6uCHTegXo1HJVhLNFbqIq/FprnozCulEZZ9DbKy+sY="/>
</p:tagLst>
</file>

<file path=ppt/tags/tag72.xml><?xml version="1.0" encoding="utf-8"?>
<p:tagLst xmlns:p="http://schemas.openxmlformats.org/presentationml/2006/main">
  <p:tag name="AS_UNIQUEID" val="457"/>
  <p:tag name="KSO_WM_SCREEN_THEME_FLAG" val="7gsKFQbRss6GV+i65MnBGTkYM9/MGm3/3ca4LfUR+eSfZvJGV/JJQsQhL/VjnAGCw6uCHTegXo1HJVhLNFbqIq/FprnozCulEZZ9DbKy+sY="/>
</p:tagLst>
</file>

<file path=ppt/tags/tag73.xml><?xml version="1.0" encoding="utf-8"?>
<p:tagLst xmlns:p="http://schemas.openxmlformats.org/presentationml/2006/main">
  <p:tag name="AS_UNIQUEID" val="458"/>
  <p:tag name="KSO_WM_SCREEN_THEME_FLAG" val="7gsKFQbRss6GV+i65MnBGTkYM9/MGm3/3ca4LfUR+eSfZvJGV/JJQsQhL/VjnAGCw6uCHTegXo1HJVhLNFbqIq/FprnozCulEZZ9DbKy+sY="/>
</p:tagLst>
</file>

<file path=ppt/tags/tag74.xml><?xml version="1.0" encoding="utf-8"?>
<p:tagLst xmlns:p="http://schemas.openxmlformats.org/presentationml/2006/main">
  <p:tag name="AS_UNIQUEID" val="459"/>
  <p:tag name="KSO_WM_SCREEN_THEME_FLAG" val="7gsKFQbRss6GV+i65MnBGTkYM9/MGm3/3ca4LfUR+eSfZvJGV/JJQsQhL/VjnAGCw6uCHTegXo1HJVhLNFbqIq/FprnozCulEZZ9DbKy+sY="/>
</p:tagLst>
</file>

<file path=ppt/tags/tag75.xml><?xml version="1.0" encoding="utf-8"?>
<p:tagLst xmlns:p="http://schemas.openxmlformats.org/presentationml/2006/main">
  <p:tag name="AS_UNIQUEID" val="460"/>
  <p:tag name="KSO_WM_SCREEN_THEME_FLAG" val="7gsKFQbRss6GV+i65MnBGTkYM9/MGm3/3ca4LfUR+eSfZvJGV/JJQsQhL/VjnAGCw6uCHTegXo1HJVhLNFbqIq/FprnozCulEZZ9DbKy+sY="/>
</p:tagLst>
</file>

<file path=ppt/tags/tag76.xml><?xml version="1.0" encoding="utf-8"?>
<p:tagLst xmlns:p="http://schemas.openxmlformats.org/presentationml/2006/main">
  <p:tag name="AS_UNIQUEID" val="461"/>
  <p:tag name="KSO_WM_SCREEN_THEME_FLAG" val="7gsKFQbRss6GV+i65MnBGTkYM9/MGm3/3ca4LfUR+eSfZvJGV/JJQsQhL/VjnAGCw6uCHTegXo1HJVhLNFbqIq/FprnozCulEZZ9DbKy+sY="/>
</p:tagLst>
</file>

<file path=ppt/tags/tag77.xml><?xml version="1.0" encoding="utf-8"?>
<p:tagLst xmlns:p="http://schemas.openxmlformats.org/presentationml/2006/main">
  <p:tag name="AS_UNIQUEID" val="462"/>
  <p:tag name="KSO_WM_SCREEN_THEME_FLAG" val="7gsKFQbRss6GV+i65MnBGTkYM9/MGm3/3ca4LfUR+eSfZvJGV/JJQsQhL/VjnAGCw6uCHTegXo1HJVhLNFbqIq/FprnozCulEZZ9DbKy+sY="/>
</p:tagLst>
</file>

<file path=ppt/tags/tag78.xml><?xml version="1.0" encoding="utf-8"?>
<p:tagLst xmlns:p="http://schemas.openxmlformats.org/presentationml/2006/main">
  <p:tag name="AS_UNIQUEID" val="463"/>
  <p:tag name="KSO_WM_SCREEN_THEME_FLAG" val="7gsKFQbRss6GV+i65MnBGTkYM9/MGm3/3ca4LfUR+eSfZvJGV/JJQsQhL/VjnAGCw6uCHTegXo1HJVhLNFbqIq/FprnozCulEZZ9DbKy+sY="/>
</p:tagLst>
</file>

<file path=ppt/tags/tag79.xml><?xml version="1.0" encoding="utf-8"?>
<p:tagLst xmlns:p="http://schemas.openxmlformats.org/presentationml/2006/main">
  <p:tag name="AS_UNIQUEID" val="464"/>
  <p:tag name="KSO_WM_SCREEN_THEME_FLAG" val="7gsKFQbRss6GV+i65MnBGTkYM9/MGm3/3ca4LfUR+eSfZvJGV/JJQsQhL/VjnAGCw6uCHTegXo1HJVhLNFbqIq/FprnozCulEZZ9DbKy+sY="/>
</p:tagLst>
</file>

<file path=ppt/tags/tag8.xml><?xml version="1.0" encoding="utf-8"?>
<p:tagLst xmlns:p="http://schemas.openxmlformats.org/presentationml/2006/main">
  <p:tag name="AS_UNIQUEID" val="658"/>
  <p:tag name="KSO_WM_FULL_TEXT_BEAUTIFY_COPY_ID" val="7"/>
  <p:tag name="KSO_WM_SCREEN_THEME_FLAG" val="7gsKFQbRss6GV+i65MnBGTkYM9/MGm3/3ca4LfUR+eSfZvJGV/JJQsQhL/VjnAGCw6uCHTegXo1HJVhLNFbqIq/FprnozCulEZZ9DbKy+sY="/>
</p:tagLst>
</file>

<file path=ppt/tags/tag80.xml><?xml version="1.0" encoding="utf-8"?>
<p:tagLst xmlns:p="http://schemas.openxmlformats.org/presentationml/2006/main">
  <p:tag name="AS_UNIQUEID" val="88"/>
  <p:tag name="KSO_WM_SCREEN_THEME_FLAG" val="7gsKFQbRss6GV+i65MnBGTkYM9/MGm3/3ca4LfUR+eSfZvJGV/JJQsQhL/VjnAGCw6uCHTegXo1HJVhLNFbqIq/FprnozCulEZZ9DbKy+sY="/>
</p:tagLst>
</file>

<file path=ppt/tags/tag81.xml><?xml version="1.0" encoding="utf-8"?>
<p:tagLst xmlns:p="http://schemas.openxmlformats.org/presentationml/2006/main">
  <p:tag name="AS_UNIQUEID" val="90"/>
  <p:tag name="KSO_WM_SCREEN_THEME_FLAG" val="7gsKFQbRss6GV+i65MnBGTkYM9/MGm3/3ca4LfUR+eSfZvJGV/JJQsQhL/VjnAGCw6uCHTegXo1HJVhLNFbqIq/FprnozCulEZZ9DbKy+sY="/>
</p:tagLst>
</file>

<file path=ppt/tags/tag82.xml><?xml version="1.0" encoding="utf-8"?>
<p:tagLst xmlns:p="http://schemas.openxmlformats.org/presentationml/2006/main">
  <p:tag name="AS_UNIQUEID" val="92"/>
  <p:tag name="KSO_WM_SCREEN_THEME_FLAG" val="7gsKFQbRss6GV+i65MnBGTkYM9/MGm3/3ca4LfUR+eSfZvJGV/JJQsQhL/VjnAGCw6uCHTegXo1HJVhLNFbqIq/FprnozCulEZZ9DbKy+sY="/>
</p:tagLst>
</file>

<file path=ppt/tags/tag83.xml><?xml version="1.0" encoding="utf-8"?>
<p:tagLst xmlns:p="http://schemas.openxmlformats.org/presentationml/2006/main">
  <p:tag name="AS_UNIQUEID" val="94"/>
  <p:tag name="KSO_WM_SCREEN_THEME_FLAG" val="7gsKFQbRss6GV+i65MnBGTkYM9/MGm3/3ca4LfUR+eSfZvJGV/JJQsQhL/VjnAGCw6uCHTegXo1HJVhLNFbqIq/FprnozCulEZZ9DbKy+sY="/>
</p:tagLst>
</file>

<file path=ppt/tags/tag84.xml><?xml version="1.0" encoding="utf-8"?>
<p:tagLst xmlns:p="http://schemas.openxmlformats.org/presentationml/2006/main">
  <p:tag name="AS_UNIQUEID" val="94"/>
  <p:tag name="KSO_WM_SCREEN_THEME_FLAG" val="7gsKFQbRss6GV+i65MnBGTkYM9/MGm3/3ca4LfUR+eSfZvJGV/JJQsQhL/VjnAGCw6uCHTegXo1HJVhLNFbqIq/FprnozCulEZZ9DbKy+sY="/>
</p:tagLst>
</file>

<file path=ppt/tags/tag85.xml><?xml version="1.0" encoding="utf-8"?>
<p:tagLst xmlns:p="http://schemas.openxmlformats.org/presentationml/2006/main">
  <p:tag name="MH" val="20160825085353"/>
  <p:tag name="MH_LIBRARY" val="GRAPHIC"/>
  <p:tag name="MH_ORDER" val="文本框 8"/>
  <p:tag name="KSO_WM_SCREEN_THEME_FLAG" val="7gsKFQbRss6GV+i65MnBGTkYM9/MGm3/3ca4LfUR+eSfZvJGV/JJQsQhL/VjnAGCw6uCHTegXo1HJVhLNFbqIq/FprnozCulEZZ9DbKy+sY="/>
</p:tagLst>
</file>

<file path=ppt/tags/tag86.xml><?xml version="1.0" encoding="utf-8"?>
<p:tagLst xmlns:p="http://schemas.openxmlformats.org/presentationml/2006/main">
  <p:tag name="AS_UNIQUEID" val="1873"/>
  <p:tag name="KSO_WM_SCREEN_THEME_FLAG" val="7gsKFQbRss6GV+i65MnBGTkYM9/MGm3/3ca4LfUR+eSfZvJGV/JJQsQhL/VjnAGCw6uCHTegXo1HJVhLNFbqIq/FprnozCulEZZ9DbKy+sY="/>
</p:tagLst>
</file>

<file path=ppt/tags/tag87.xml><?xml version="1.0" encoding="utf-8"?>
<p:tagLst xmlns:p="http://schemas.openxmlformats.org/presentationml/2006/main">
  <p:tag name="MH" val="20160825085353"/>
  <p:tag name="MH_LIBRARY" val="GRAPHIC"/>
  <p:tag name="MH_ORDER" val="文本框 8"/>
  <p:tag name="KSO_WM_SCREEN_THEME_FLAG" val="7gsKFQbRss6GV+i65MnBGTkYM9/MGm3/3ca4LfUR+eSfZvJGV/JJQsQhL/VjnAGCw6uCHTegXo1HJVhLNFbqIq/FprnozCulEZZ9DbKy+sY="/>
</p:tagLst>
</file>

<file path=ppt/tags/tag88.xml><?xml version="1.0" encoding="utf-8"?>
<p:tagLst xmlns:p="http://schemas.openxmlformats.org/presentationml/2006/main">
  <p:tag name="KSO_WM_FULL_TEXT_BEAUTIFY_COPY_ID" val="4"/>
  <p:tag name="KSO_WM_SCREEN_THEME_FLAG" val="7gsKFQbRss6GV+i65MnBGTkYM9/MGm3/3ca4LfUR+eSfZvJGV/JJQsQhL/VjnAGCw6uCHTegXo1HJVhLNFbqIq/FprnozCulEZZ9DbKy+sY="/>
</p:tagLst>
</file>

<file path=ppt/tags/tag89.xml><?xml version="1.0" encoding="utf-8"?>
<p:tagLst xmlns:p="http://schemas.openxmlformats.org/presentationml/2006/main">
  <p:tag name="KSO_WM_FULL_TEXT_BEAUTIFY_COPY_ID" val="2"/>
  <p:tag name="KSO_WM_SCREEN_THEME_FLAG" val="7gsKFQbRss6GV+i65MnBGTkYM9/MGm3/3ca4LfUR+eSfZvJGV/JJQsQhL/VjnAGCw6uCHTegXo1HJVhLNFbqIq/FprnozCulEZZ9DbKy+sY="/>
</p:tagLst>
</file>

<file path=ppt/tags/tag9.xml><?xml version="1.0" encoding="utf-8"?>
<p:tagLst xmlns:p="http://schemas.openxmlformats.org/presentationml/2006/main">
  <p:tag name="AS_UNIQUEID" val="659"/>
  <p:tag name="KSO_WM_FULL_TEXT_BEAUTIFY_COPY_ID" val="8"/>
  <p:tag name="KSO_WM_SCREEN_THEME_FLAG" val="7gsKFQbRss6GV+i65MnBGTkYM9/MGm3/3ca4LfUR+eSfZvJGV/JJQsQhL/VjnAGCw6uCHTegXo1HJVhLNFbqIq/FprnozCulEZZ9DbKy+sY="/>
</p:tagLst>
</file>

<file path=ppt/tags/tag90.xml><?xml version="1.0" encoding="utf-8"?>
<p:tagLst xmlns:p="http://schemas.openxmlformats.org/presentationml/2006/main">
  <p:tag name="KSO_WM_FULL_TEXT_BEAUTIFY_COPY_ID" val="5"/>
  <p:tag name="KSO_WM_SCREEN_THEME_FLAG" val="7gsKFQbRss6GV+i65MnBGTkYM9/MGm3/3ca4LfUR+eSfZvJGV/JJQsQhL/VjnAGCw6uCHTegXo1HJVhLNFbqIq/FprnozCulEZZ9DbKy+sY="/>
</p:tagLst>
</file>

<file path=ppt/tags/tag91.xml><?xml version="1.0" encoding="utf-8"?>
<p:tagLst xmlns:p="http://schemas.openxmlformats.org/presentationml/2006/main">
  <p:tag name="KSO_WM_FULL_TEXT_BEAUTIFY_COPY_ID" val="7"/>
  <p:tag name="KSO_WM_SCREEN_THEME_FLAG" val="7gsKFQbRss6GV+i65MnBGTkYM9/MGm3/3ca4LfUR+eSfZvJGV/JJQsQhL/VjnAGCw6uCHTegXo1HJVhLNFbqIq/FprnozCulEZZ9DbKy+sY="/>
</p:tagLst>
</file>

<file path=ppt/tags/tag92.xml><?xml version="1.0" encoding="utf-8"?>
<p:tagLst xmlns:p="http://schemas.openxmlformats.org/presentationml/2006/main">
  <p:tag name="KSO_WM_FULL_TEXT_BEAUTIFY_COPY_ID" val="22"/>
  <p:tag name="KSO_WM_SCREEN_THEME_FLAG" val="7gsKFQbRss6GV+i65MnBGTkYM9/MGm3/3ca4LfUR+eSfZvJGV/JJQsQhL/VjnAGCw6uCHTegXo1HJVhLNFbqIq/FprnozCulEZZ9DbKy+sY="/>
</p:tagLst>
</file>

<file path=ppt/tags/tag93.xml><?xml version="1.0" encoding="utf-8"?>
<p:tagLst xmlns:p="http://schemas.openxmlformats.org/presentationml/2006/main">
  <p:tag name="KSO_WM_FULL_TEXT_BEAUTIFY_COPY_ID" val="3"/>
  <p:tag name="KSO_WM_SCREEN_THEME_FLAG" val="7gsKFQbRss6GV+i65MnBGTkYM9/MGm3/3ca4LfUR+eSfZvJGV/JJQsQhL/VjnAGCw6uCHTegXo1HJVhLNFbqIq/FprnozCulEZZ9DbKy+sY="/>
</p:tagLst>
</file>

<file path=ppt/tags/tag94.xml><?xml version="1.0" encoding="utf-8"?>
<p:tagLst xmlns:p="http://schemas.openxmlformats.org/presentationml/2006/main">
  <p:tag name="MH" val="20160825085353"/>
  <p:tag name="MH_LIBRARY" val="GRAPHIC"/>
  <p:tag name="MH_ORDER" val="文本框 8"/>
  <p:tag name="KSO_WM_SCREEN_THEME_FLAG" val="7gsKFQbRss6GV+i65MnBGTkYM9/MGm3/3ca4LfUR+eSfZvJGV/JJQsQhL/VjnAGCw6uCHTegXo1HJVhLNFbqIq/FprnozCulEZZ9DbKy+sY="/>
</p:tagLst>
</file>

<file path=ppt/tags/tag95.xml><?xml version="1.0" encoding="utf-8"?>
<p:tagLst xmlns:p="http://schemas.openxmlformats.org/presentationml/2006/main">
  <p:tag name="MH" val="20160825085353"/>
  <p:tag name="MH_LIBRARY" val="GRAPHIC"/>
  <p:tag name="MH_ORDER" val="文本框 8"/>
  <p:tag name="KSO_WM_SCREEN_THEME_FLAG" val="7gsKFQbRss6GV+i65MnBGTkYM9/MGm3/3ca4LfUR+eSfZvJGV/JJQsQhL/VjnAGCw6uCHTegXo1HJVhLNFbqIq/FprnozCulEZZ9DbKy+sY="/>
</p:tagLst>
</file>

<file path=ppt/tags/tag96.xml><?xml version="1.0" encoding="utf-8"?>
<p:tagLst xmlns:p="http://schemas.openxmlformats.org/presentationml/2006/main">
  <p:tag name="AS_UNIQUEID" val="441"/>
  <p:tag name="KSO_WM_FULL_TEXT_BEAUTIFY_COPY_ID" val="3"/>
  <p:tag name="KSO_WM_SCREEN_THEME_FLAG" val="7gsKFQbRss6GV+i65MnBGTkYM9/MGm3/3ca4LfUR+eSfZvJGV/JJQsQhL/VjnAGCw6uCHTegXo1HJVhLNFbqIq/FprnozCulEZZ9DbKy+sY="/>
</p:tagLst>
</file>

<file path=ppt/tags/tag97.xml><?xml version="1.0" encoding="utf-8"?>
<p:tagLst xmlns:p="http://schemas.openxmlformats.org/presentationml/2006/main">
  <p:tag name="AS_UNIQUEID" val="1213"/>
  <p:tag name="KSO_WM_SCREEN_THEME_FLAG" val="7gsKFQbRss6GV+i65MnBGTkYM9/MGm3/3ca4LfUR+eSfZvJGV/JJQsQhL/VjnAGCw6uCHTegXo1HJVhLNFbqIq/FprnozCulEZZ9DbKy+sY="/>
</p:tagLst>
</file>

<file path=ppt/tags/tag98.xml><?xml version="1.0" encoding="utf-8"?>
<p:tagLst xmlns:p="http://schemas.openxmlformats.org/presentationml/2006/main">
  <p:tag name="AS_UNIQUEID" val="1214"/>
  <p:tag name="KSO_WM_SCREEN_THEME_FLAG" val="7gsKFQbRss6GV+i65MnBGTkYM9/MGm3/3ca4LfUR+eSfZvJGV/JJQsQhL/VjnAGCw6uCHTegXo1HJVhLNFbqIq/FprnozCulEZZ9DbKy+sY="/>
</p:tagLst>
</file>

<file path=ppt/tags/tag99.xml><?xml version="1.0" encoding="utf-8"?>
<p:tagLst xmlns:p="http://schemas.openxmlformats.org/presentationml/2006/main">
  <p:tag name="AS_UNIQUEID" val="1216"/>
  <p:tag name="KSO_WM_SCREEN_THEME_FLAG" val="7gsKFQbRss6GV+i65MnBGTkYM9/MGm3/3ca4LfUR+eSfZvJGV/JJQsQhL/VjnAGCw6uCHTegXo1HJVhLNFbqIq/FprnozCulEZZ9DbKy+sY="/>
</p:tagLst>
</file>

<file path=ppt/theme/theme1.xml><?xml version="1.0" encoding="utf-8"?>
<a:theme xmlns:a="http://schemas.openxmlformats.org/drawingml/2006/main" name="教师操作手册--作业服务">
  <a:themeElements>
    <a:clrScheme name="kso_RED8">
      <a:dk1>
        <a:srgbClr val="4B4D4F"/>
      </a:dk1>
      <a:lt1>
        <a:srgbClr val="FFFFFF"/>
      </a:lt1>
      <a:dk2>
        <a:srgbClr val="3D3F41"/>
      </a:dk2>
      <a:lt2>
        <a:srgbClr val="EEECE1"/>
      </a:lt2>
      <a:accent1>
        <a:srgbClr val="DC5C31"/>
      </a:accent1>
      <a:accent2>
        <a:srgbClr val="EA9B26"/>
      </a:accent2>
      <a:accent3>
        <a:srgbClr val="D36D8D"/>
      </a:accent3>
      <a:accent4>
        <a:srgbClr val="D46E5A"/>
      </a:accent4>
      <a:accent5>
        <a:srgbClr val="FCCF86"/>
      </a:accent5>
      <a:accent6>
        <a:srgbClr val="AA5ED4"/>
      </a:accent6>
      <a:hlink>
        <a:srgbClr val="00B0F0"/>
      </a:hlink>
      <a:folHlink>
        <a:srgbClr val="AFB2B4"/>
      </a:folHlink>
    </a:clrScheme>
    <a:fontScheme name="KSO主题7">
      <a:majorFont>
        <a:latin typeface="Times New Roman"/>
        <a:ea typeface="华文中宋"/>
        <a:cs typeface=""/>
      </a:majorFont>
      <a:minorFont>
        <a:latin typeface="Times New Roman"/>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3587</Words>
  <PresentationFormat>全屏显示(16:9)</PresentationFormat>
  <Paragraphs>400</Paragraphs>
  <Slides>32</Slides>
  <Notes>3</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32</vt:i4>
      </vt:variant>
    </vt:vector>
  </HeadingPairs>
  <TitlesOfParts>
    <vt:vector size="50" baseType="lpstr">
      <vt:lpstr>Arial</vt:lpstr>
      <vt:lpstr>宋体</vt:lpstr>
      <vt:lpstr>Wingdings</vt:lpstr>
      <vt:lpstr>微软雅黑</vt:lpstr>
      <vt:lpstr>幼圆</vt:lpstr>
      <vt:lpstr>华文中宋</vt:lpstr>
      <vt:lpstr>Wingdings 2</vt:lpstr>
      <vt:lpstr>Times New Roman</vt:lpstr>
      <vt:lpstr>Times New Roman</vt:lpstr>
      <vt:lpstr>方正粗倩简体</vt:lpstr>
      <vt:lpstr>Calibri</vt:lpstr>
      <vt:lpstr>微软雅黑 Light</vt:lpstr>
      <vt:lpstr>Calibri</vt:lpstr>
      <vt:lpstr>楷体</vt:lpstr>
      <vt:lpstr>Kaiti SC Regular</vt:lpstr>
      <vt:lpstr>Arial Unicode MS</vt:lpstr>
      <vt:lpstr>黑体</vt:lpstr>
      <vt:lpstr>教师操作手册--作业服务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历史悦读教研分享会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2021-12-02T07:37:00Z</cp:lastPrinted>
  <dcterms:created xsi:type="dcterms:W3CDTF">2021-08-04T09:30:00Z</dcterms:created>
  <dcterms:modified xsi:type="dcterms:W3CDTF">2021-12-09T05:54:48Z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AF40624C3A044AC6B1B66945079B4876</vt:lpwstr>
  </property>
  <property fmtid="{D5CDD505-2E9C-101B-9397-08002B2CF9AE}" pid="3" name="KSOProductBuildVer">
    <vt:lpwstr>2052-11.1.0.11194</vt:lpwstr>
  </property>
</Properties>
</file>