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2.xml" ContentType="application/vnd.openxmlformats-officedocument.presentationml.tags+xml"/>
  <Override PartName="/ppt/notesSlides/notesSlide2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</p:sldIdLst>
  <p:sldSz cx="12192000" cy="6858000"/>
  <p:notesSz cx="6858000" cy="12192000"/>
  <p:custDataLst>
    <p:tags r:id="rId26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4.xml"/><Relationship Id="rId5" Type="http://schemas.openxmlformats.org/officeDocument/2006/relationships/image" Target="../media/image4.png"/><Relationship Id="rId4" Type="http://schemas.openxmlformats.org/officeDocument/2006/relationships/slide" Target="../slides/slide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4.xml"/><Relationship Id="rId5" Type="http://schemas.openxmlformats.org/officeDocument/2006/relationships/image" Target="../media/image5.png"/><Relationship Id="rId4" Type="http://schemas.openxmlformats.org/officeDocument/2006/relationships/slide" Target="../slides/sl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pic>
        <p:nvPicPr>
          <p:cNvPr id="3" name="MasterShapeName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8872" y="6501384"/>
            <a:ext cx="594360" cy="393192"/>
          </a:xfrm>
          <a:prstGeom prst="rect">
            <a:avLst/>
          </a:prstGeom>
        </p:spPr>
      </p:pic>
      <p:sp>
        <p:nvSpPr>
          <p:cNvPr id="4" name="MasterShapeName"/>
          <p:cNvSpPr/>
          <p:nvPr/>
        </p:nvSpPr>
        <p:spPr>
          <a:xfrm>
            <a:off x="11713464" y="6464808"/>
            <a:ext cx="356616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fld id="{A3C35FB7-81A3-4EBD-B0D6-CA37E344BEC7}" type="slidenum">
              <a:rPr lang="en-US" sz="1200" b="1" i="0" smtClean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专题概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pic>
        <p:nvPicPr>
          <p:cNvPr id="3" name="MasterShapeName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8872" y="6501384"/>
            <a:ext cx="594360" cy="393192"/>
          </a:xfrm>
          <a:prstGeom prst="rect">
            <a:avLst/>
          </a:prstGeom>
        </p:spPr>
      </p:pic>
      <p:sp>
        <p:nvSpPr>
          <p:cNvPr id="4" name="MasterShapeName"/>
          <p:cNvSpPr/>
          <p:nvPr/>
        </p:nvSpPr>
        <p:spPr>
          <a:xfrm>
            <a:off x="11713464" y="6464808"/>
            <a:ext cx="356616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fld id="{D059C471-7C74-4BDE-97E6-E9D612548B68}" type="slidenum">
              <a:rPr lang="en-US" sz="1200" b="1" i="0" smtClean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‹#›</a:t>
            </a:fld>
            <a:endParaRPr lang="en-US" sz="1200" dirty="0"/>
          </a:p>
        </p:txBody>
      </p:sp>
      <p:pic>
        <p:nvPicPr>
          <p:cNvPr id="5" name="MasterShapeName?linknodeid=f534d7b34" descr="preencoded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9432" y="6464808"/>
            <a:ext cx="1197864" cy="356616"/>
          </a:xfrm>
          <a:prstGeom prst="rect">
            <a:avLst/>
          </a:prstGeom>
        </p:spPr>
      </p:pic>
      <p:pic>
        <p:nvPicPr>
          <p:cNvPr id="6" name="MasterShapeName?linknodeid=e183aa690" descr="preencoded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5936" y="6464808"/>
            <a:ext cx="1197864" cy="356616"/>
          </a:xfrm>
          <a:prstGeom prst="rect">
            <a:avLst/>
          </a:prstGeom>
        </p:spPr>
      </p:pic>
      <p:sp>
        <p:nvSpPr>
          <p:cNvPr id="7" name="MasterShapeName?linknodeid=f534d7b34&amp;color=RGB(255,255,255)">
            <a:hlinkClick r:id="rId4" action="ppaction://hlinksldjump"/>
          </p:cNvPr>
          <p:cNvSpPr/>
          <p:nvPr/>
        </p:nvSpPr>
        <p:spPr>
          <a:xfrm>
            <a:off x="4599432" y="6464808"/>
            <a:ext cx="1197864" cy="3566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600" b="0" i="0" dirty="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pitchFamily="34" charset="-120"/>
              </a:rPr>
              <a:t>专题概述</a:t>
            </a:r>
            <a:endParaRPr lang="en-US" sz="1600" dirty="0"/>
          </a:p>
        </p:txBody>
      </p:sp>
      <p:sp>
        <p:nvSpPr>
          <p:cNvPr id="8" name="MasterShapeName?linknodeid=e183aa690&amp;color=RGB(0,0,0)">
            <a:hlinkClick r:id="rId6" action="ppaction://hlinksldjump"/>
          </p:cNvPr>
          <p:cNvSpPr/>
          <p:nvPr/>
        </p:nvSpPr>
        <p:spPr>
          <a:xfrm>
            <a:off x="6345936" y="6464808"/>
            <a:ext cx="1197864" cy="3566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600" b="0" i="0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pitchFamily="34" charset="-120"/>
              </a:rPr>
              <a:t>随堂演练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随堂演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MasterShapeName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pic>
        <p:nvPicPr>
          <p:cNvPr id="3" name="MasterShapeName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8872" y="6501384"/>
            <a:ext cx="594360" cy="393192"/>
          </a:xfrm>
          <a:prstGeom prst="rect">
            <a:avLst/>
          </a:prstGeom>
        </p:spPr>
      </p:pic>
      <p:sp>
        <p:nvSpPr>
          <p:cNvPr id="4" name="MasterShapeName"/>
          <p:cNvSpPr/>
          <p:nvPr/>
        </p:nvSpPr>
        <p:spPr>
          <a:xfrm>
            <a:off x="11713464" y="6464808"/>
            <a:ext cx="356616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fld id="{A7E2AA49-2794-42D4-A491-1EA10A271778}" type="slidenum">
              <a:rPr lang="en-US" sz="1200" b="1" i="0" smtClean="0">
                <a:solidFill>
                  <a:srgbClr val="FFFFFF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-120"/>
              </a:rPr>
              <a:t>‹#›</a:t>
            </a:fld>
            <a:endParaRPr lang="en-US" sz="1200" dirty="0"/>
          </a:p>
        </p:txBody>
      </p:sp>
      <p:pic>
        <p:nvPicPr>
          <p:cNvPr id="5" name="MasterShapeName?linknodeid=f534d7b34" descr="preencoded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9432" y="6464808"/>
            <a:ext cx="1197864" cy="356616"/>
          </a:xfrm>
          <a:prstGeom prst="rect">
            <a:avLst/>
          </a:prstGeom>
        </p:spPr>
      </p:pic>
      <p:pic>
        <p:nvPicPr>
          <p:cNvPr id="6" name="MasterShapeName?linknodeid=e183aa690" descr="preencoded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45936" y="6464808"/>
            <a:ext cx="1197864" cy="356616"/>
          </a:xfrm>
          <a:prstGeom prst="rect">
            <a:avLst/>
          </a:prstGeom>
        </p:spPr>
      </p:pic>
      <p:sp>
        <p:nvSpPr>
          <p:cNvPr id="7" name="MasterShapeName?linknodeid=f534d7b34&amp;color=RGB(0,0,0)">
            <a:hlinkClick r:id="rId4" action="ppaction://hlinksldjump"/>
          </p:cNvPr>
          <p:cNvSpPr/>
          <p:nvPr/>
        </p:nvSpPr>
        <p:spPr>
          <a:xfrm>
            <a:off x="4599432" y="6464808"/>
            <a:ext cx="1197864" cy="3566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600" b="0" i="0" dirty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pitchFamily="34" charset="-120"/>
              </a:rPr>
              <a:t>专题概述</a:t>
            </a:r>
            <a:endParaRPr lang="en-US" sz="1600" dirty="0"/>
          </a:p>
        </p:txBody>
      </p:sp>
      <p:sp>
        <p:nvSpPr>
          <p:cNvPr id="8" name="MasterShapeName?linknodeid=e183aa690&amp;color=RGB(255,255,255)">
            <a:hlinkClick r:id="rId6" action="ppaction://hlinksldjump"/>
          </p:cNvPr>
          <p:cNvSpPr/>
          <p:nvPr/>
        </p:nvSpPr>
        <p:spPr>
          <a:xfrm>
            <a:off x="6345936" y="6464808"/>
            <a:ext cx="1197864" cy="3566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/>
            <a:r>
              <a:rPr lang="en-US" sz="1600" b="0" i="0" dirty="0">
                <a:solidFill>
                  <a:srgbClr val="FFFFFF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pitchFamily="34" charset="-120"/>
              </a:rPr>
              <a:t>随堂演练</a:t>
            </a:r>
            <a:endParaRPr lang="en-US" sz="16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1_BD#98295a097.fixed?vbaautojustifyalign=1&amp;color=118,86,160&amp;vbahtmlprocessed=1&amp;bbb=1"/>
          <p:cNvSpPr/>
          <p:nvPr/>
        </p:nvSpPr>
        <p:spPr>
          <a:xfrm>
            <a:off x="256032" y="2953512"/>
            <a:ext cx="11631168" cy="83210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>
              <a:lnSpc>
                <a:spcPts val="6700"/>
              </a:lnSpc>
            </a:pPr>
            <a:r>
              <a:rPr lang="en-US" altLang="zh-CN" sz="5400" b="1" i="0" dirty="0">
                <a:solidFill>
                  <a:srgbClr val="7656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期中专题复习</a:t>
            </a:r>
            <a:r>
              <a:rPr lang="en-US" altLang="zh-CN" sz="5400" b="1" i="0" dirty="0">
                <a:solidFill>
                  <a:srgbClr val="7656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 dirty="0">
                <a:solidFill>
                  <a:srgbClr val="7656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词汇与语法</a:t>
            </a:r>
            <a:endParaRPr lang="en-US" altLang="zh-CN" sz="5400" dirty="0"/>
          </a:p>
        </p:txBody>
      </p:sp>
    </p:spTree>
  </p:cSld>
  <p:clrMapOvr>
    <a:masterClrMapping/>
  </p:clrMapOvr>
  <p:transition>
    <p:split dir="in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53_1#2e1029d1a?vbaanalysisanswer=1&amp;vbaautojustifyalign=1&amp;parentnodeid=2b2da8715&amp;color=0,0,0&amp;vbahtmlprocessed=1&amp;bbb=1&amp;hasbroken=1"/>
          <p:cNvSpPr/>
          <p:nvPr/>
        </p:nvSpPr>
        <p:spPr>
          <a:xfrm>
            <a:off x="539496" y="506100"/>
            <a:ext cx="11109960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27.Eric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concert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tomorrow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代替）,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he’ll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stay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indent="469265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listen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music.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28.What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terrible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weather!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（风）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blowing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strongly.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29.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（最近）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understood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true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meaning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love.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30.Having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good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（交流）skills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really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important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2672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every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walk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life.</a:t>
            </a:r>
            <a:endParaRPr lang="en-US" altLang="zh-CN" sz="2800" dirty="0"/>
          </a:p>
        </p:txBody>
      </p:sp>
      <p:sp>
        <p:nvSpPr>
          <p:cNvPr id="3" name="QB_4_AN.54_1#2e1029d1a.blank?vbaanalysisanswer=1&amp;vbaautojustifyalign=1&amp;parentnodeid=2b2da8715&amp;color=0,0,0&amp;vbapositionanswer=27&amp;vbahtmlprocessed=1&amp;bbb=1"/>
          <p:cNvSpPr/>
          <p:nvPr/>
        </p:nvSpPr>
        <p:spPr>
          <a:xfrm>
            <a:off x="7210806" y="475620"/>
            <a:ext cx="128428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Instead</a:t>
            </a:r>
            <a:endParaRPr lang="en-US" altLang="zh-CN" sz="2800" dirty="0"/>
          </a:p>
        </p:txBody>
      </p:sp>
      <p:sp>
        <p:nvSpPr>
          <p:cNvPr id="5" name="QB_4_AN.56_1#2e1029d1a.blank?vbaanalysisanswer=1&amp;vbaautojustifyalign=1&amp;parentnodeid=2b2da8715&amp;color=0,0,0&amp;vbapositionanswer=28&amp;vbahtmlprocessed=1&amp;bbb=1"/>
          <p:cNvSpPr/>
          <p:nvPr/>
        </p:nvSpPr>
        <p:spPr>
          <a:xfrm>
            <a:off x="5157534" y="1771020"/>
            <a:ext cx="9699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wind</a:t>
            </a:r>
            <a:endParaRPr lang="en-US" altLang="zh-CN" sz="2800" dirty="0"/>
          </a:p>
        </p:txBody>
      </p:sp>
      <p:sp>
        <p:nvSpPr>
          <p:cNvPr id="7" name="QB_4_AN.58_1#2e1029d1a.blank?vbaanalysisanswer=1&amp;vbaautojustifyalign=1&amp;parentnodeid=2b2da8715&amp;color=0,0,0&amp;vbapositionanswer=29&amp;vbahtmlprocessed=1&amp;bbb=1"/>
          <p:cNvSpPr/>
          <p:nvPr/>
        </p:nvSpPr>
        <p:spPr>
          <a:xfrm>
            <a:off x="1034796" y="2406020"/>
            <a:ext cx="15192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Recently</a:t>
            </a:r>
            <a:endParaRPr lang="en-US" altLang="zh-CN" sz="2800" dirty="0"/>
          </a:p>
        </p:txBody>
      </p:sp>
      <p:sp>
        <p:nvSpPr>
          <p:cNvPr id="9" name="QB_4_AN.60_1#2e1029d1a.blank?vbaanalysisanswer=1&amp;vbaautojustifyalign=1&amp;parentnodeid=2b2da8715&amp;color=0,0,0&amp;vbapositionanswer=30&amp;vbahtmlprocessed=1&amp;bbb=1"/>
          <p:cNvSpPr/>
          <p:nvPr/>
        </p:nvSpPr>
        <p:spPr>
          <a:xfrm>
            <a:off x="3109659" y="3066420"/>
            <a:ext cx="24669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communication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3_BD#7659b6908?segpoint=1&amp;vbaautojustifyalign=1&amp;parentnodeid=e183aa690&amp;color=0,0,0&amp;vbahtmlprocessed=1&amp;bbb=1"/>
          <p:cNvSpPr/>
          <p:nvPr/>
        </p:nvSpPr>
        <p:spPr>
          <a:xfrm>
            <a:off x="539496" y="466343"/>
            <a:ext cx="11109960" cy="55956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8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二、单项选择。</a:t>
            </a:r>
            <a:endParaRPr lang="en-US" altLang="zh-CN" sz="3000" dirty="0"/>
          </a:p>
        </p:txBody>
      </p:sp>
      <p:sp>
        <p:nvSpPr>
          <p:cNvPr id="3" name="QC_4_BD.61_1#84ad487ce?vbaanalysisanswer=1&amp;vbaautojustifyalign=1&amp;parentnodeid=7659b6908&amp;color=0,0,0&amp;vbahtmlprocessed=1&amp;bbb=1"/>
          <p:cNvSpPr/>
          <p:nvPr/>
        </p:nvSpPr>
        <p:spPr>
          <a:xfrm>
            <a:off x="539496" y="1089501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1.If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toothache,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should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see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4" name="QC_4_AN.62_1#84ad487ce.bracket?vbaanalysisanswer=1&amp;vbaautojustifyalign=1&amp;parentnodeid=7659b6908&amp;color=0,0,0&amp;vbapositionanswer=31&amp;vbahtmlprocessed=1"/>
          <p:cNvSpPr/>
          <p:nvPr/>
        </p:nvSpPr>
        <p:spPr>
          <a:xfrm>
            <a:off x="856996" y="1082834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 dirty="0"/>
          </a:p>
        </p:txBody>
      </p:sp>
      <p:sp>
        <p:nvSpPr>
          <p:cNvPr id="5" name="QC_4_BD.61_2#84ad487ce.choices?vbaanalysisanswer=1&amp;vbaautojustifyalign=1&amp;parentnodeid=7659b6908&amp;color=0,0,0&amp;vbahtmlprocessed=1&amp;bbb=1"/>
          <p:cNvSpPr/>
          <p:nvPr/>
        </p:nvSpPr>
        <p:spPr>
          <a:xfrm>
            <a:off x="539496" y="1675067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.teacher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B.dentist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.policeman</a:t>
            </a:r>
            <a:endParaRPr lang="en-US" altLang="zh-CN" sz="2800" dirty="0"/>
          </a:p>
        </p:txBody>
      </p:sp>
      <p:sp>
        <p:nvSpPr>
          <p:cNvPr id="6" name="QC_4_BD.63_1#d4f37b0da?segpoint=1&amp;vbaanalysisanswer=1&amp;vbaautojustifyalign=1&amp;parentnodeid=7659b6908&amp;color=0,0,0&amp;vbahtmlprocessed=1&amp;bbb=1&amp;hasbroken=1"/>
          <p:cNvSpPr/>
          <p:nvPr/>
        </p:nvSpPr>
        <p:spPr>
          <a:xfrm>
            <a:off x="539496" y="2258125"/>
            <a:ext cx="11109960" cy="16839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6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2.—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know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woman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standing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6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door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?</a:t>
            </a:r>
            <a:endParaRPr lang="en-US" altLang="zh-CN" sz="2800" dirty="0"/>
          </a:p>
          <a:p>
            <a:pPr indent="1595120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Sorry,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know.</a:t>
            </a:r>
            <a:endParaRPr lang="en-US" altLang="zh-CN" sz="2800" dirty="0"/>
          </a:p>
        </p:txBody>
      </p:sp>
      <p:sp>
        <p:nvSpPr>
          <p:cNvPr id="7" name="QC_4_AN.64_1#d4f37b0da.bracket?vbaanalysisanswer=1&amp;vbaautojustifyalign=1&amp;parentnodeid=7659b6908&amp;color=0,0,0&amp;vbapositionanswer=32&amp;vbahtmlprocessed=1"/>
          <p:cNvSpPr/>
          <p:nvPr/>
        </p:nvSpPr>
        <p:spPr>
          <a:xfrm>
            <a:off x="856996" y="2261998"/>
            <a:ext cx="515938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 dirty="0"/>
          </a:p>
        </p:txBody>
      </p:sp>
      <p:sp>
        <p:nvSpPr>
          <p:cNvPr id="8" name="QC_4_BD.63_2#d4f37b0da.choices?vbaanalysisanswer=1&amp;vbaautojustifyalign=1&amp;parentnodeid=7659b6908&amp;color=0,0,0&amp;vbahtmlprocessed=1&amp;bbb=1"/>
          <p:cNvSpPr/>
          <p:nvPr/>
        </p:nvSpPr>
        <p:spPr>
          <a:xfrm>
            <a:off x="539496" y="4017901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.against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B.above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.with</a:t>
            </a:r>
            <a:endParaRPr lang="en-US" altLang="zh-CN" sz="2800" dirty="0"/>
          </a:p>
        </p:txBody>
      </p:sp>
      <p:sp>
        <p:nvSpPr>
          <p:cNvPr id="9" name="QC_4_BD.65_1#4020c0590?vbaanalysisanswer=1&amp;vbaautojustifyalign=1&amp;parentnodeid=7659b6908&amp;color=0,0,0&amp;vbahtmlprocessed=1&amp;bbb=1&amp;hasbroken=1"/>
          <p:cNvSpPr/>
          <p:nvPr/>
        </p:nvSpPr>
        <p:spPr>
          <a:xfrm>
            <a:off x="539496" y="4600958"/>
            <a:ext cx="11109960" cy="1104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6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Mr.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Jones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tired,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went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working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10" name="QC_4_AN.66_1#4020c0590.bracket?vbaanalysisanswer=1&amp;vbaautojustifyalign=1&amp;parentnodeid=7659b6908&amp;color=0,0,0&amp;vbapositionanswer=33&amp;vbahtmlprocessed=1"/>
          <p:cNvSpPr/>
          <p:nvPr/>
        </p:nvSpPr>
        <p:spPr>
          <a:xfrm>
            <a:off x="856996" y="4604831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11" name="QC_4_BD.65_2#4020c0590.choices?vbaanalysisanswer=1&amp;vbaautojustifyalign=1&amp;parentnodeid=7659b6908&amp;color=0,0,0&amp;vbahtmlprocessed=1&amp;bbb=1"/>
          <p:cNvSpPr/>
          <p:nvPr/>
        </p:nvSpPr>
        <p:spPr>
          <a:xfrm>
            <a:off x="539496" y="5773740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A.Although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but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B.＼;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although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.Although;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＼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7" grpId="0" build="p" animBg="1"/>
      <p:bldP spid="10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C_4_BD.67_1#a9286f9d6?vbaanalysisanswer=1&amp;vbaautojustifyalign=1&amp;parentnodeid=7659b6908&amp;color=0,0,0&amp;vbahtmlprocessed=1&amp;bbb=1"/>
          <p:cNvSpPr/>
          <p:nvPr/>
        </p:nvSpPr>
        <p:spPr>
          <a:xfrm>
            <a:off x="539496" y="466344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4.My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radio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doesn’t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work.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3" name="QC_4_AN.68_1#a9286f9d6.bracket?vbaanalysisanswer=1&amp;vbaautojustifyalign=1&amp;parentnodeid=7659b6908&amp;color=0,0,0&amp;vbapositionanswer=34&amp;vbahtmlprocessed=1"/>
          <p:cNvSpPr/>
          <p:nvPr/>
        </p:nvSpPr>
        <p:spPr>
          <a:xfrm>
            <a:off x="856996" y="456502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 dirty="0"/>
          </a:p>
        </p:txBody>
      </p:sp>
      <p:sp>
        <p:nvSpPr>
          <p:cNvPr id="4" name="QC_4_BD.67_2#a9286f9d6.choices?vbaanalysisanswer=1&amp;vbaautojustifyalign=1&amp;parentnodeid=7659b6908&amp;color=0,0,0&amp;vbahtmlprocessed=1&amp;bbb=1"/>
          <p:cNvSpPr/>
          <p:nvPr/>
        </p:nvSpPr>
        <p:spPr>
          <a:xfrm>
            <a:off x="539496" y="1058736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.shared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B.repaired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.received</a:t>
            </a:r>
            <a:endParaRPr lang="en-US" altLang="zh-CN" sz="2800" dirty="0"/>
          </a:p>
        </p:txBody>
      </p:sp>
      <p:sp>
        <p:nvSpPr>
          <p:cNvPr id="5" name="QC_4_BD.69_1#70eb97223?vbaanalysisanswer=1&amp;vbaautojustifyalign=1&amp;parentnodeid=7659b6908&amp;color=0,0,0&amp;vbahtmlprocessed=1&amp;bbb=1"/>
          <p:cNvSpPr/>
          <p:nvPr/>
        </p:nvSpPr>
        <p:spPr>
          <a:xfrm>
            <a:off x="539496" y="1645794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5.George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very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carry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heavy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box.</a:t>
            </a:r>
            <a:endParaRPr lang="en-US" altLang="zh-CN" sz="2800" dirty="0"/>
          </a:p>
        </p:txBody>
      </p:sp>
      <p:sp>
        <p:nvSpPr>
          <p:cNvPr id="6" name="QC_4_AN.70_1#70eb97223.bracket?vbaanalysisanswer=1&amp;vbaautojustifyalign=1&amp;parentnodeid=7659b6908&amp;color=0,0,0&amp;vbapositionanswer=35&amp;vbahtmlprocessed=1"/>
          <p:cNvSpPr/>
          <p:nvPr/>
        </p:nvSpPr>
        <p:spPr>
          <a:xfrm>
            <a:off x="856996" y="1635952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7" name="QC_4_BD.69_2#70eb97223.choices?vbaanalysisanswer=1&amp;vbaautojustifyalign=1&amp;parentnodeid=7659b6908&amp;color=0,0,0&amp;vbahtmlprocessed=1&amp;bbb=1"/>
          <p:cNvSpPr/>
          <p:nvPr/>
        </p:nvSpPr>
        <p:spPr>
          <a:xfrm>
            <a:off x="539496" y="2232852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.clever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B.weak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.strong</a:t>
            </a:r>
            <a:endParaRPr lang="en-US" altLang="zh-CN" sz="2800" dirty="0"/>
          </a:p>
        </p:txBody>
      </p:sp>
      <p:sp>
        <p:nvSpPr>
          <p:cNvPr id="8" name="QC_4_BD.71_1#cdebbbdf4?vbaanalysisanswer=1&amp;vbaautojustifyalign=1&amp;parentnodeid=7659b6908&amp;color=0,0,0&amp;vbahtmlprocessed=1&amp;hasbroken=1"/>
          <p:cNvSpPr/>
          <p:nvPr/>
        </p:nvSpPr>
        <p:spPr>
          <a:xfrm>
            <a:off x="539496" y="2813814"/>
            <a:ext cx="11109960" cy="1112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6.Julia,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planned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give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magazine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Sunday,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5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forgot.</a:t>
            </a:r>
            <a:endParaRPr lang="en-US" altLang="zh-CN" sz="2800" dirty="0"/>
          </a:p>
        </p:txBody>
      </p:sp>
      <p:sp>
        <p:nvSpPr>
          <p:cNvPr id="9" name="QC_4_AN.72_1#cdebbbdf4.bracket?vbaanalysisanswer=1&amp;vbaautojustifyalign=1&amp;parentnodeid=7659b6908&amp;color=0,0,0&amp;vbapositionanswer=36&amp;vbahtmlprocessed=1"/>
          <p:cNvSpPr/>
          <p:nvPr/>
        </p:nvSpPr>
        <p:spPr>
          <a:xfrm>
            <a:off x="856996" y="2826133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10" name="QC_4_BD.71_2#cdebbbdf4.choices?vbaanalysisanswer=1&amp;vbaautojustifyalign=1&amp;parentnodeid=7659b6908&amp;color=0,0,0&amp;vbahtmlprocessed=1"/>
          <p:cNvSpPr/>
          <p:nvPr/>
        </p:nvSpPr>
        <p:spPr>
          <a:xfrm>
            <a:off x="539496" y="4001010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.quietly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B.exactly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.completely</a:t>
            </a:r>
            <a:endParaRPr lang="en-US" altLang="zh-CN" sz="2800" dirty="0"/>
          </a:p>
        </p:txBody>
      </p:sp>
      <p:sp>
        <p:nvSpPr>
          <p:cNvPr id="11" name="QC_4_BD.73_1#4ea8718bd?segpoint=1&amp;vbaanalysisanswer=1&amp;vbaautojustifyalign=1&amp;parentnodeid=7659b6908&amp;color=0,0,0&amp;vbahtmlprocessed=1&amp;bbb=1"/>
          <p:cNvSpPr/>
          <p:nvPr/>
        </p:nvSpPr>
        <p:spPr>
          <a:xfrm>
            <a:off x="539496" y="4581972"/>
            <a:ext cx="11109960" cy="1112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7.—Does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Henry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often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volunteer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his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free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time?</a:t>
            </a:r>
            <a:endParaRPr lang="en-US" altLang="zh-CN" sz="2800" dirty="0"/>
          </a:p>
          <a:p>
            <a:pPr indent="1552575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Yes.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often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fixes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bikes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others.</a:t>
            </a:r>
            <a:endParaRPr lang="en-US" altLang="zh-CN" sz="2800" dirty="0"/>
          </a:p>
        </p:txBody>
      </p:sp>
      <p:sp>
        <p:nvSpPr>
          <p:cNvPr id="12" name="QC_4_AN.74_1#4ea8718bd.bracket?vbaanalysisanswer=1&amp;vbaautojustifyalign=1&amp;parentnodeid=7659b6908&amp;color=0,0,0&amp;vbapositionanswer=37&amp;vbahtmlprocessed=1"/>
          <p:cNvSpPr/>
          <p:nvPr/>
        </p:nvSpPr>
        <p:spPr>
          <a:xfrm>
            <a:off x="856996" y="4594291"/>
            <a:ext cx="515938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 dirty="0"/>
          </a:p>
        </p:txBody>
      </p:sp>
      <p:sp>
        <p:nvSpPr>
          <p:cNvPr id="13" name="QC_4_BD.73_2#4ea8718bd.choices?vbaanalysisanswer=1&amp;vbaautojustifyalign=1&amp;parentnodeid=7659b6908&amp;color=0,0,0&amp;vbahtmlprocessed=1&amp;bbb=1"/>
          <p:cNvSpPr/>
          <p:nvPr/>
        </p:nvSpPr>
        <p:spPr>
          <a:xfrm>
            <a:off x="539496" y="5769168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.broken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B.fallen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.strange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9" grpId="0" build="p" animBg="1"/>
      <p:bldP spid="1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C_4_BD.75_1#e4ea728e6?vbaanalysisanswer=1&amp;vbaautojustifyalign=1&amp;parentnodeid=7659b6908&amp;color=0,0,0&amp;vbahtmlprocessed=1&amp;bbb=1"/>
          <p:cNvSpPr/>
          <p:nvPr/>
        </p:nvSpPr>
        <p:spPr>
          <a:xfrm>
            <a:off x="417576" y="468000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8.My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parents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allow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late.</a:t>
            </a:r>
            <a:endParaRPr lang="en-US" altLang="zh-CN" sz="2800" dirty="0"/>
          </a:p>
        </p:txBody>
      </p:sp>
      <p:sp>
        <p:nvSpPr>
          <p:cNvPr id="3" name="QC_4_AN.76_1#e4ea728e6.bracket?vbaanalysisanswer=1&amp;vbaautojustifyalign=1&amp;parentnodeid=7659b6908&amp;color=0,0,0&amp;vbapositionanswer=38&amp;vbahtmlprocessed=1"/>
          <p:cNvSpPr/>
          <p:nvPr/>
        </p:nvSpPr>
        <p:spPr>
          <a:xfrm>
            <a:off x="735076" y="454665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4" name="QC_4_BD.75_2#e4ea728e6.choices?vbaanalysisanswer=1&amp;vbaautojustifyalign=1&amp;parentnodeid=7659b6908&amp;color=0,0,0&amp;vbahtmlprocessed=1&amp;bbb=1"/>
          <p:cNvSpPr/>
          <p:nvPr/>
        </p:nvSpPr>
        <p:spPr>
          <a:xfrm>
            <a:off x="417576" y="109499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.stay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B.staying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stay</a:t>
            </a:r>
            <a:endParaRPr lang="en-US" altLang="zh-CN" sz="2800" dirty="0"/>
          </a:p>
        </p:txBody>
      </p:sp>
      <p:sp>
        <p:nvSpPr>
          <p:cNvPr id="5" name="QC_4_BD.77_1#1eb3a0cee?vbaanalysisanswer=1&amp;vbaautojustifyalign=1&amp;parentnodeid=7659b6908&amp;color=0,0,0&amp;vbahtmlprocessed=1&amp;bbb=1"/>
          <p:cNvSpPr/>
          <p:nvPr/>
        </p:nvSpPr>
        <p:spPr>
          <a:xfrm>
            <a:off x="417576" y="171666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9.That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restaurant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people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delicious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food.</a:t>
            </a:r>
            <a:endParaRPr lang="en-US" altLang="zh-CN" sz="2800" dirty="0"/>
          </a:p>
        </p:txBody>
      </p:sp>
      <p:sp>
        <p:nvSpPr>
          <p:cNvPr id="6" name="QC_4_AN.78_1#1eb3a0cee.bracket?vbaanalysisanswer=1&amp;vbaautojustifyalign=1&amp;parentnodeid=7659b6908&amp;color=0,0,0&amp;vbapositionanswer=39&amp;vbahtmlprocessed=1"/>
          <p:cNvSpPr/>
          <p:nvPr/>
        </p:nvSpPr>
        <p:spPr>
          <a:xfrm>
            <a:off x="735076" y="1703329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7" name="QC_4_BD.77_2#1eb3a0cee.choices?vbaanalysisanswer=1&amp;vbaautojustifyalign=1&amp;parentnodeid=7659b6908&amp;color=0,0,0&amp;vbahtmlprocessed=1&amp;bbb=1"/>
          <p:cNvSpPr/>
          <p:nvPr/>
        </p:nvSpPr>
        <p:spPr>
          <a:xfrm>
            <a:off x="417576" y="233832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A.offers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;to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.provides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;for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.provides;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</a:t>
            </a:r>
            <a:endParaRPr lang="en-US" altLang="zh-CN" sz="2800" dirty="0"/>
          </a:p>
        </p:txBody>
      </p:sp>
      <p:sp>
        <p:nvSpPr>
          <p:cNvPr id="8" name="QC_4_BD.79_1#4cbb46efd?vbaanalysisanswer=1&amp;vbaautojustifyalign=1&amp;parentnodeid=7659b6908&amp;color=0,0,0&amp;vbahtmlprocessed=1&amp;bbb=1"/>
          <p:cNvSpPr/>
          <p:nvPr/>
        </p:nvSpPr>
        <p:spPr>
          <a:xfrm>
            <a:off x="417576" y="295999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10.Can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eraser?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under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chair.</a:t>
            </a:r>
            <a:endParaRPr lang="en-US" altLang="zh-CN" sz="2800" dirty="0"/>
          </a:p>
        </p:txBody>
      </p:sp>
      <p:sp>
        <p:nvSpPr>
          <p:cNvPr id="9" name="QC_4_AN.80_1#4cbb46efd.bracket?vbaanalysisanswer=1&amp;vbaautojustifyalign=1&amp;parentnodeid=7659b6908&amp;color=0,0,0&amp;vbapositionanswer=40&amp;vbahtmlprocessed=1"/>
          <p:cNvSpPr/>
          <p:nvPr/>
        </p:nvSpPr>
        <p:spPr>
          <a:xfrm>
            <a:off x="735076" y="2946659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 dirty="0"/>
          </a:p>
        </p:txBody>
      </p:sp>
      <p:sp>
        <p:nvSpPr>
          <p:cNvPr id="10" name="QC_4_BD.79_2#4cbb46efd.choices?vbaanalysisanswer=1&amp;vbaautojustifyalign=1&amp;parentnodeid=7659b6908&amp;color=0,0,0&amp;vbahtmlprocessed=1&amp;bbb=1"/>
          <p:cNvSpPr/>
          <p:nvPr/>
        </p:nvSpPr>
        <p:spPr>
          <a:xfrm>
            <a:off x="417576" y="358165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stand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pick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.put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endParaRPr lang="en-US" altLang="zh-CN" sz="2800" dirty="0"/>
          </a:p>
        </p:txBody>
      </p:sp>
      <p:sp>
        <p:nvSpPr>
          <p:cNvPr id="11" name="QC_4_BD.81_1#936d30b8e?vbaanalysisanswer=1&amp;vbaautojustifyalign=1&amp;parentnodeid=7659b6908&amp;color=0,0,0&amp;vbahtmlprocessed=1&amp;bbb=1&amp;hasbroken=1"/>
          <p:cNvSpPr/>
          <p:nvPr/>
        </p:nvSpPr>
        <p:spPr>
          <a:xfrm>
            <a:off x="417576" y="4211134"/>
            <a:ext cx="11109960" cy="12155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11.Linda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work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12" name="QC_4_AN.82_1#936d30b8e.bracket?vbaanalysisanswer=1&amp;vbaautojustifyalign=1&amp;parentnodeid=7659b6908&amp;color=0,0,0&amp;vbapositionanswer=41&amp;vbahtmlprocessed=1"/>
          <p:cNvSpPr/>
          <p:nvPr/>
        </p:nvSpPr>
        <p:spPr>
          <a:xfrm>
            <a:off x="735076" y="4218754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 dirty="0"/>
          </a:p>
        </p:txBody>
      </p:sp>
      <p:sp>
        <p:nvSpPr>
          <p:cNvPr id="13" name="QC_4_BD.81_2#936d30b8e.choices?vbaanalysisanswer=1&amp;vbaautojustifyalign=1&amp;parentnodeid=7659b6908&amp;color=0,0,0&amp;vbahtmlprocessed=1&amp;bbb=1"/>
          <p:cNvSpPr/>
          <p:nvPr/>
        </p:nvSpPr>
        <p:spPr>
          <a:xfrm>
            <a:off x="417576" y="494500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A.making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.making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.taking;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9" grpId="0" build="p" animBg="1"/>
      <p:bldP spid="12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C_4_BD.83_1#02e7eee2f?vbaanalysisanswer=1&amp;vbaautojustifyalign=1&amp;parentnodeid=7659b6908&amp;color=0,0,0&amp;vbahtmlprocessed=1&amp;bbb=1&amp;hasbroken=1"/>
          <p:cNvSpPr/>
          <p:nvPr/>
        </p:nvSpPr>
        <p:spPr>
          <a:xfrm>
            <a:off x="539496" y="468000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12.Paul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went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Shanghai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just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now.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soon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there.</a:t>
            </a:r>
            <a:endParaRPr lang="en-US" altLang="zh-CN" sz="2800" dirty="0"/>
          </a:p>
        </p:txBody>
      </p:sp>
      <p:sp>
        <p:nvSpPr>
          <p:cNvPr id="3" name="QC_4_AN.84_1#02e7eee2f.bracket?vbaanalysisanswer=1&amp;vbaautojustifyalign=1&amp;parentnodeid=7659b6908&amp;color=0,0,0&amp;vbapositionanswer=42&amp;vbahtmlprocessed=1"/>
          <p:cNvSpPr/>
          <p:nvPr/>
        </p:nvSpPr>
        <p:spPr>
          <a:xfrm>
            <a:off x="856996" y="475620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 dirty="0"/>
          </a:p>
        </p:txBody>
      </p:sp>
      <p:sp>
        <p:nvSpPr>
          <p:cNvPr id="4" name="QC_4_BD.83_2#02e7eee2f.choices?vbaanalysisanswer=1&amp;vbaautojustifyalign=1&amp;parentnodeid=7659b6908&amp;color=0,0,0&amp;vbahtmlprocessed=1&amp;bbb=1"/>
          <p:cNvSpPr/>
          <p:nvPr/>
        </p:nvSpPr>
        <p:spPr>
          <a:xfrm>
            <a:off x="539496" y="173761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.arrive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B.arrives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.will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arrive</a:t>
            </a:r>
            <a:endParaRPr lang="en-US" altLang="zh-CN" sz="2800" dirty="0"/>
          </a:p>
        </p:txBody>
      </p:sp>
      <p:sp>
        <p:nvSpPr>
          <p:cNvPr id="5" name="QC_4_BD.85_1#e3f9b9a1d?vbaanalysisanswer=1&amp;vbaautojustifyalign=1&amp;parentnodeid=7659b6908&amp;color=0,0,0&amp;vbahtmlprocessed=1&amp;bbb=1"/>
          <p:cNvSpPr/>
          <p:nvPr/>
        </p:nvSpPr>
        <p:spPr>
          <a:xfrm>
            <a:off x="539496" y="235928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13.Never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tomorrow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today.</a:t>
            </a:r>
            <a:endParaRPr lang="en-US" altLang="zh-CN" sz="2800" dirty="0"/>
          </a:p>
        </p:txBody>
      </p:sp>
      <p:sp>
        <p:nvSpPr>
          <p:cNvPr id="6" name="QC_4_AN.86_1#e3f9b9a1d.bracket?vbaanalysisanswer=1&amp;vbaautojustifyalign=1&amp;parentnodeid=7659b6908&amp;color=0,0,0&amp;vbapositionanswer=43&amp;vbahtmlprocessed=1"/>
          <p:cNvSpPr/>
          <p:nvPr/>
        </p:nvSpPr>
        <p:spPr>
          <a:xfrm>
            <a:off x="856996" y="2345949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7" name="QC_4_BD.85_2#e3f9b9a1d.choices?vbaanalysisanswer=1&amp;vbaautojustifyalign=1&amp;parentnodeid=7659b6908&amp;color=0,0,0&amp;vbahtmlprocessed=1&amp;bbb=1"/>
          <p:cNvSpPr/>
          <p:nvPr/>
        </p:nvSpPr>
        <p:spPr>
          <a:xfrm>
            <a:off x="539496" y="298094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.before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B.after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.until</a:t>
            </a:r>
            <a:endParaRPr lang="en-US" altLang="zh-CN" sz="2800" dirty="0"/>
          </a:p>
        </p:txBody>
      </p:sp>
      <p:sp>
        <p:nvSpPr>
          <p:cNvPr id="8" name="QC_4_BD.87_1#0429be09c?vbaanalysisanswer=1&amp;vbaautojustifyalign=1&amp;parentnodeid=7659b6908&amp;color=0,0,0&amp;vbahtmlprocessed=1&amp;bbb=1&amp;hasbroken=1"/>
          <p:cNvSpPr/>
          <p:nvPr/>
        </p:nvSpPr>
        <p:spPr>
          <a:xfrm>
            <a:off x="539496" y="3610424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14.You’d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better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take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won’t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get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lost.</a:t>
            </a:r>
            <a:endParaRPr lang="en-US" altLang="zh-CN" sz="2800" dirty="0"/>
          </a:p>
        </p:txBody>
      </p:sp>
      <p:sp>
        <p:nvSpPr>
          <p:cNvPr id="9" name="QC_4_AN.88_1#0429be09c.bracket?vbaanalysisanswer=1&amp;vbaautojustifyalign=1&amp;parentnodeid=7659b6908&amp;color=0,0,0&amp;vbapositionanswer=44&amp;vbahtmlprocessed=1"/>
          <p:cNvSpPr/>
          <p:nvPr/>
        </p:nvSpPr>
        <p:spPr>
          <a:xfrm>
            <a:off x="856996" y="3618044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 dirty="0"/>
          </a:p>
        </p:txBody>
      </p:sp>
      <p:sp>
        <p:nvSpPr>
          <p:cNvPr id="10" name="QC_4_BD.87_2#0429be09c.choices?vbaanalysisanswer=1&amp;vbaautojustifyalign=1&amp;parentnodeid=7659b6908&amp;color=0,0,0&amp;vbahtmlprocessed=1&amp;bbb=1"/>
          <p:cNvSpPr/>
          <p:nvPr/>
        </p:nvSpPr>
        <p:spPr>
          <a:xfrm>
            <a:off x="539496" y="487959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that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such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that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.even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C_4_BD.89_1#fdb259ff5?segpoint=1&amp;vbaanalysisanswer=1&amp;vbaautojustifyalign=1&amp;parentnodeid=7659b6908&amp;color=0,0,0&amp;vbahtmlprocessed=1&amp;bbb=1"/>
          <p:cNvSpPr/>
          <p:nvPr/>
        </p:nvSpPr>
        <p:spPr>
          <a:xfrm>
            <a:off x="539496" y="466343"/>
            <a:ext cx="11109960" cy="1112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15.—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rainstorm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come?</a:t>
            </a:r>
            <a:endParaRPr lang="en-US" altLang="zh-CN" sz="2800" dirty="0"/>
          </a:p>
          <a:p>
            <a:pPr indent="1743710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While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English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lesson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yesterday.</a:t>
            </a:r>
            <a:endParaRPr lang="en-US" altLang="zh-CN" sz="2800" dirty="0"/>
          </a:p>
        </p:txBody>
      </p:sp>
      <p:sp>
        <p:nvSpPr>
          <p:cNvPr id="3" name="QC_4_AN.90_1#fdb259ff5.bracket?vbaanalysisanswer=1&amp;vbaautojustifyalign=1&amp;parentnodeid=7659b6908&amp;color=0,0,0&amp;vbapositionanswer=45&amp;vbahtmlprocessed=1"/>
          <p:cNvSpPr/>
          <p:nvPr/>
        </p:nvSpPr>
        <p:spPr>
          <a:xfrm>
            <a:off x="856996" y="478662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4" name="QC_4_BD.89_2#fdb259ff5.choices?vbaanalysisanswer=1&amp;vbaautojustifyalign=1&amp;parentnodeid=7659b6908&amp;color=0,0,0&amp;vbahtmlprocessed=1&amp;bbb=1"/>
          <p:cNvSpPr/>
          <p:nvPr/>
        </p:nvSpPr>
        <p:spPr>
          <a:xfrm>
            <a:off x="539496" y="1652778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A.When;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had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.While;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having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.When;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were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having</a:t>
            </a:r>
            <a:endParaRPr lang="en-US" altLang="zh-CN" sz="2800" dirty="0"/>
          </a:p>
        </p:txBody>
      </p:sp>
      <p:sp>
        <p:nvSpPr>
          <p:cNvPr id="5" name="QC_4_BD.91_1#ba0437043?segpoint=1&amp;vbaanalysisanswer=1&amp;vbaautojustifyalign=1&amp;parentnodeid=7659b6908&amp;color=0,0,0&amp;vbahtmlprocessed=1&amp;bbb=1"/>
          <p:cNvSpPr/>
          <p:nvPr/>
        </p:nvSpPr>
        <p:spPr>
          <a:xfrm>
            <a:off x="539496" y="2233740"/>
            <a:ext cx="11109960" cy="1112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16.—I’m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tired.</a:t>
            </a:r>
            <a:endParaRPr lang="en-US" altLang="zh-CN" sz="2800" dirty="0"/>
          </a:p>
          <a:p>
            <a:pPr indent="1753870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stop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break?</a:t>
            </a:r>
            <a:endParaRPr lang="en-US" altLang="zh-CN" sz="2800" dirty="0"/>
          </a:p>
        </p:txBody>
      </p:sp>
      <p:sp>
        <p:nvSpPr>
          <p:cNvPr id="6" name="QC_4_AN.92_1#ba0437043.bracket?vbaanalysisanswer=1&amp;vbaautojustifyalign=1&amp;parentnodeid=7659b6908&amp;color=0,0,0&amp;vbapositionanswer=46&amp;vbahtmlprocessed=1"/>
          <p:cNvSpPr/>
          <p:nvPr/>
        </p:nvSpPr>
        <p:spPr>
          <a:xfrm>
            <a:off x="856996" y="2246059"/>
            <a:ext cx="495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 dirty="0"/>
          </a:p>
        </p:txBody>
      </p:sp>
      <p:sp>
        <p:nvSpPr>
          <p:cNvPr id="7" name="QC_4_BD.91_2#ba0437043.choices?vbaanalysisanswer=1&amp;vbaautojustifyalign=1&amp;parentnodeid=7659b6908&amp;color=0,0,0&amp;vbahtmlprocessed=1&amp;bbb=1"/>
          <p:cNvSpPr/>
          <p:nvPr/>
        </p:nvSpPr>
        <p:spPr>
          <a:xfrm>
            <a:off x="539496" y="3420936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.have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having</a:t>
            </a:r>
            <a:endParaRPr lang="en-US" altLang="zh-CN" sz="2800" dirty="0"/>
          </a:p>
        </p:txBody>
      </p:sp>
      <p:sp>
        <p:nvSpPr>
          <p:cNvPr id="8" name="QC_4_BD.93_1#777d9aad2?segpoint=1&amp;vbaanalysisanswer=1&amp;vbaautojustifyalign=1&amp;parentnodeid=7659b6908&amp;color=0,0,0&amp;vbahtmlprocessed=1&amp;bbb=1&amp;hasbroken=1"/>
          <p:cNvSpPr/>
          <p:nvPr/>
        </p:nvSpPr>
        <p:spPr>
          <a:xfrm>
            <a:off x="539496" y="4001898"/>
            <a:ext cx="11109960" cy="1709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17.—Mom,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today.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swimming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7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river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?</a:t>
            </a:r>
            <a:endParaRPr lang="en-US" altLang="zh-CN" sz="2800" dirty="0"/>
          </a:p>
          <a:p>
            <a:pPr indent="1753870">
              <a:lnSpc>
                <a:spcPts val="45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dangerous!</a:t>
            </a:r>
            <a:endParaRPr lang="en-US" altLang="zh-CN" sz="2800" dirty="0"/>
          </a:p>
        </p:txBody>
      </p:sp>
      <p:sp>
        <p:nvSpPr>
          <p:cNvPr id="9" name="QC_4_AN.94_1#777d9aad2.bracket?vbaanalysisanswer=1&amp;vbaautojustifyalign=1&amp;parentnodeid=7659b6908&amp;color=0,0,0&amp;vbapositionanswer=47&amp;vbahtmlprocessed=1"/>
          <p:cNvSpPr/>
          <p:nvPr/>
        </p:nvSpPr>
        <p:spPr>
          <a:xfrm>
            <a:off x="856996" y="4014217"/>
            <a:ext cx="515938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 dirty="0"/>
          </a:p>
        </p:txBody>
      </p:sp>
      <p:sp>
        <p:nvSpPr>
          <p:cNvPr id="10" name="QC_4_BD.93_2#777d9aad2.choices?vbaanalysisanswer=1&amp;vbaautojustifyalign=1&amp;parentnodeid=7659b6908&amp;color=0,0,0&amp;vbahtmlprocessed=1&amp;bbb=1"/>
          <p:cNvSpPr/>
          <p:nvPr/>
        </p:nvSpPr>
        <p:spPr>
          <a:xfrm>
            <a:off x="539496" y="5773294"/>
            <a:ext cx="11109960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5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A.Could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mustn’t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.Should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can’t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.May;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needn’t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9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C_4_BD.95_1#5422a16e0?vbaanalysisanswer=1&amp;vbaautojustifyalign=1&amp;parentnodeid=7659b6908&amp;color=0,0,0&amp;vbahtmlprocessed=1&amp;bbb=1&amp;hasbroken=1"/>
          <p:cNvSpPr/>
          <p:nvPr/>
        </p:nvSpPr>
        <p:spPr>
          <a:xfrm>
            <a:off x="224536" y="468000"/>
            <a:ext cx="11109960" cy="12155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18.Helen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live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grandparents,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doesn’t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now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3" name="QC_4_AN.96_1#5422a16e0.bracket?vbaanalysisanswer=1&amp;vbaautojustifyalign=1&amp;parentnodeid=7659b6908&amp;color=0,0,0&amp;vbapositionanswer=48&amp;vbahtmlprocessed=1"/>
          <p:cNvSpPr/>
          <p:nvPr/>
        </p:nvSpPr>
        <p:spPr>
          <a:xfrm>
            <a:off x="542036" y="475620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4" name="QC_4_BD.95_2#5422a16e0.choices?vbaanalysisanswer=1&amp;vbaautojustifyalign=1&amp;parentnodeid=7659b6908&amp;color=0,0,0&amp;vbahtmlprocessed=1&amp;bbb=1"/>
          <p:cNvSpPr/>
          <p:nvPr/>
        </p:nvSpPr>
        <p:spPr>
          <a:xfrm>
            <a:off x="224536" y="96355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A.is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used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.got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used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.used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endParaRPr lang="en-US" altLang="zh-CN" sz="2800" dirty="0"/>
          </a:p>
        </p:txBody>
      </p:sp>
      <p:sp>
        <p:nvSpPr>
          <p:cNvPr id="5" name="QC_4_BD.97_1#3482dc3a1?vbaanalysisanswer=1&amp;vbaautojustifyalign=1&amp;parentnodeid=7659b6908&amp;color=0,0,0&amp;vbahtmlprocessed=1&amp;bbb=1"/>
          <p:cNvSpPr/>
          <p:nvPr/>
        </p:nvSpPr>
        <p:spPr>
          <a:xfrm>
            <a:off x="224536" y="1585219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19.The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pupils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were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hear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news.</a:t>
            </a:r>
            <a:endParaRPr lang="en-US" altLang="zh-CN" sz="2800" dirty="0"/>
          </a:p>
        </p:txBody>
      </p:sp>
      <p:sp>
        <p:nvSpPr>
          <p:cNvPr id="6" name="QC_4_AN.98_1#3482dc3a1.bracket?vbaanalysisanswer=1&amp;vbaautojustifyalign=1&amp;parentnodeid=7659b6908&amp;color=0,0,0&amp;vbapositionanswer=49&amp;vbahtmlprocessed=1"/>
          <p:cNvSpPr/>
          <p:nvPr/>
        </p:nvSpPr>
        <p:spPr>
          <a:xfrm>
            <a:off x="542036" y="1571884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7" name="QC_4_BD.97_2#3482dc3a1.choices?vbaanalysisanswer=1&amp;vbaautojustifyalign=1&amp;parentnodeid=7659b6908&amp;color=0,0,0&amp;vbahtmlprocessed=1&amp;bbb=1"/>
          <p:cNvSpPr/>
          <p:nvPr/>
        </p:nvSpPr>
        <p:spPr>
          <a:xfrm>
            <a:off x="224536" y="220688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A.exciting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exciting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.exciting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excited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.excited;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exciting</a:t>
            </a:r>
            <a:endParaRPr lang="en-US" altLang="zh-CN" sz="2800" dirty="0"/>
          </a:p>
        </p:txBody>
      </p:sp>
      <p:sp>
        <p:nvSpPr>
          <p:cNvPr id="8" name="QC_4_BD.99_1#12fba4aad?vbaanalysisanswer=1&amp;vbaautojustifyalign=1&amp;parentnodeid=7659b6908&amp;color=0,0,0&amp;vbahtmlprocessed=1&amp;bbb=1&amp;hasbroken=1"/>
          <p:cNvSpPr/>
          <p:nvPr/>
        </p:nvSpPr>
        <p:spPr>
          <a:xfrm>
            <a:off x="224536" y="2836359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20.Mr.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Brown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told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much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time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indent="1771650"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watching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TV.</a:t>
            </a:r>
            <a:endParaRPr lang="en-US" altLang="zh-CN" sz="2800" dirty="0"/>
          </a:p>
        </p:txBody>
      </p:sp>
      <p:sp>
        <p:nvSpPr>
          <p:cNvPr id="9" name="QC_4_AN.100_1#12fba4aad.bracket?vbaanalysisanswer=1&amp;vbaautojustifyalign=1&amp;parentnodeid=7659b6908&amp;color=0,0,0&amp;vbapositionanswer=50&amp;vbahtmlprocessed=1"/>
          <p:cNvSpPr/>
          <p:nvPr/>
        </p:nvSpPr>
        <p:spPr>
          <a:xfrm>
            <a:off x="542036" y="2843979"/>
            <a:ext cx="495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 dirty="0"/>
          </a:p>
        </p:txBody>
      </p:sp>
      <p:sp>
        <p:nvSpPr>
          <p:cNvPr id="10" name="QC_4_BD.99_2#12fba4aad.choices?vbaanalysisanswer=1&amp;vbaautojustifyalign=1&amp;parentnodeid=7659b6908&amp;color=0,0,0&amp;vbahtmlprocessed=1&amp;bbb=1"/>
          <p:cNvSpPr/>
          <p:nvPr/>
        </p:nvSpPr>
        <p:spPr>
          <a:xfrm>
            <a:off x="224536" y="4105534"/>
            <a:ext cx="1110996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>
              <a:lnSpc>
                <a:spcPts val="4900"/>
              </a:lnSpc>
              <a:tabLst>
                <a:tab pos="3779520" algn="l"/>
                <a:tab pos="7546340" algn="l"/>
              </a:tabLst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A.don’t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spend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.not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take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;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lang="en-US" altLang="zh-CN" sz="2800" b="0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.not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spend;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9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3_BD#ae8275ca0?segpoint=1&amp;vbaautojustifyalign=1&amp;parentnodeid=e183aa690&amp;color=0,0,0&amp;vbahtmlprocessed=1&amp;bbb=1"/>
          <p:cNvSpPr/>
          <p:nvPr/>
        </p:nvSpPr>
        <p:spPr>
          <a:xfrm>
            <a:off x="539496" y="468000"/>
            <a:ext cx="11109960" cy="562991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8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三、用括号内所给单词的正确的形式填空。</a:t>
            </a:r>
            <a:endParaRPr lang="en-US" altLang="zh-CN" sz="3000" dirty="0"/>
          </a:p>
        </p:txBody>
      </p:sp>
      <p:sp>
        <p:nvSpPr>
          <p:cNvPr id="3" name="QB_4_BD.101_1#470784cf8?vbaanalysisanswer=1&amp;vbaautojustifyalign=1&amp;parentnodeid=ae8275ca0&amp;color=0,0,0&amp;vbahtmlprocessed=1&amp;bbb=1"/>
          <p:cNvSpPr/>
          <p:nvPr/>
        </p:nvSpPr>
        <p:spPr>
          <a:xfrm>
            <a:off x="173736" y="1095761"/>
            <a:ext cx="11109960" cy="5290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know,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sheep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four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（foot）.</a:t>
            </a:r>
          </a:p>
          <a:p>
            <a:pPr marL="0" marR="0" lvl="0" indent="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2.Mr.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White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spoke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（clear）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could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make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28829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understand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him.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3.Miss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good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teacher.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shows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love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（kind）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28829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4.At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policeman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found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（own）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mobile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phone.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（early）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learn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look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after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ourselves,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better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256540" algn="l" defTabSz="9144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future.</a:t>
            </a:r>
            <a:endParaRPr lang="en-US" altLang="zh-CN" sz="2800" dirty="0"/>
          </a:p>
        </p:txBody>
      </p:sp>
      <p:sp>
        <p:nvSpPr>
          <p:cNvPr id="4" name="QB_4_AN.102_1#470784cf8.blank?vbaanalysisanswer=1&amp;vbaautojustifyalign=1&amp;parentnodeid=ae8275ca0&amp;color=0,0,0&amp;vbapositionanswer=51&amp;vbahtmlprocessed=1&amp;bbb=1"/>
          <p:cNvSpPr/>
          <p:nvPr/>
        </p:nvSpPr>
        <p:spPr>
          <a:xfrm>
            <a:off x="5965635" y="1069980"/>
            <a:ext cx="790575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feet</a:t>
            </a:r>
            <a:endParaRPr lang="en-US" altLang="zh-CN" sz="2800" dirty="0"/>
          </a:p>
        </p:txBody>
      </p:sp>
      <p:sp>
        <p:nvSpPr>
          <p:cNvPr id="6" name="QB_4_AN.104_1#470784cf8.blank?vbaanalysisanswer=1&amp;vbaautojustifyalign=1&amp;parentnodeid=ae8275ca0&amp;color=0,0,0&amp;vbapositionanswer=52&amp;vbahtmlprocessed=1&amp;bbb=1"/>
          <p:cNvSpPr/>
          <p:nvPr/>
        </p:nvSpPr>
        <p:spPr>
          <a:xfrm>
            <a:off x="3481515" y="1654180"/>
            <a:ext cx="1223963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clearly</a:t>
            </a:r>
            <a:endParaRPr lang="en-US" altLang="zh-CN" sz="2800" dirty="0"/>
          </a:p>
        </p:txBody>
      </p:sp>
      <p:sp>
        <p:nvSpPr>
          <p:cNvPr id="8" name="QB_4_AN.106_1#470784cf8.blank?vbaanalysisanswer=1&amp;vbaautojustifyalign=1&amp;parentnodeid=ae8275ca0&amp;color=0,0,0&amp;vbapositionanswer=53&amp;vbahtmlprocessed=1&amp;bbb=1"/>
          <p:cNvSpPr/>
          <p:nvPr/>
        </p:nvSpPr>
        <p:spPr>
          <a:xfrm>
            <a:off x="8652002" y="2899044"/>
            <a:ext cx="1501775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kindness</a:t>
            </a:r>
            <a:endParaRPr lang="en-US" altLang="zh-CN" sz="2800" dirty="0"/>
          </a:p>
        </p:txBody>
      </p:sp>
      <p:sp>
        <p:nvSpPr>
          <p:cNvPr id="10" name="QB_4_AN.108_1#470784cf8.blank?vbaanalysisanswer=1&amp;vbaautojustifyalign=1&amp;parentnodeid=ae8275ca0&amp;color=0,0,0&amp;vbapositionanswer=54&amp;vbahtmlprocessed=1&amp;bbb=1"/>
          <p:cNvSpPr/>
          <p:nvPr/>
        </p:nvSpPr>
        <p:spPr>
          <a:xfrm>
            <a:off x="6212586" y="4086450"/>
            <a:ext cx="1147763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owner</a:t>
            </a:r>
            <a:endParaRPr lang="en-US" altLang="zh-CN" sz="2800" dirty="0"/>
          </a:p>
        </p:txBody>
      </p:sp>
      <p:sp>
        <p:nvSpPr>
          <p:cNvPr id="12" name="QB_4_AN.110_1#470784cf8.blank?vbaanalysisanswer=1&amp;vbaautojustifyalign=1&amp;parentnodeid=ae8275ca0&amp;color=0,0,0&amp;vbapositionanswer=55&amp;vbahtmlprocessed=1&amp;bbb=1"/>
          <p:cNvSpPr/>
          <p:nvPr/>
        </p:nvSpPr>
        <p:spPr>
          <a:xfrm>
            <a:off x="1221486" y="4697735"/>
            <a:ext cx="1165225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earlier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8" grpId="0" build="p" animBg="1"/>
      <p:bldP spid="10" grpId="0" build="p" animBg="1"/>
      <p:bldP spid="12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111_1#62b1c754a?vbaanalysisanswer=1&amp;vbaautojustifyalign=1&amp;parentnodeid=ae8275ca0&amp;color=0,0,0&amp;vbahtmlprocessed=1&amp;bbb=1"/>
          <p:cNvSpPr/>
          <p:nvPr/>
        </p:nvSpPr>
        <p:spPr>
          <a:xfrm>
            <a:off x="255016" y="518800"/>
            <a:ext cx="11109960" cy="57352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Becky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begin）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teaching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English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age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22.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7.We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haven’t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made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（decide）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about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picnic.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8.Firstly,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make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study.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（second）,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30734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carry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plan.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9.If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（difficult）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learning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maths,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should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ask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286385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teacher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10.Susan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learning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how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behave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（proper）.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11.My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mother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doesn’t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allow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him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（get）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ears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pierced.</a:t>
            </a:r>
            <a:endParaRPr lang="en-US" altLang="zh-CN" sz="2800" dirty="0"/>
          </a:p>
        </p:txBody>
      </p:sp>
      <p:sp>
        <p:nvSpPr>
          <p:cNvPr id="3" name="QB_4_AN.112_1#62b1c754a.blank?vbaanalysisanswer=1&amp;vbaautojustifyalign=1&amp;parentnodeid=ae8275ca0&amp;color=0,0,0&amp;vbapositionanswer=56&amp;vbahtmlprocessed=1&amp;bbb=1"/>
          <p:cNvSpPr/>
          <p:nvPr/>
        </p:nvSpPr>
        <p:spPr>
          <a:xfrm>
            <a:off x="1593279" y="475620"/>
            <a:ext cx="110648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began</a:t>
            </a:r>
            <a:endParaRPr lang="en-US" altLang="zh-CN" sz="2800" dirty="0"/>
          </a:p>
        </p:txBody>
      </p:sp>
      <p:sp>
        <p:nvSpPr>
          <p:cNvPr id="5" name="QB_4_AN.114_1#62b1c754a.blank?vbaanalysisanswer=1&amp;vbaautojustifyalign=1&amp;parentnodeid=ae8275ca0&amp;color=0,0,0&amp;vbapositionanswer=57&amp;vbahtmlprocessed=1&amp;bbb=1"/>
          <p:cNvSpPr/>
          <p:nvPr/>
        </p:nvSpPr>
        <p:spPr>
          <a:xfrm>
            <a:off x="3957130" y="1136020"/>
            <a:ext cx="14414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decision</a:t>
            </a:r>
            <a:endParaRPr lang="en-US" altLang="zh-CN" sz="2800" dirty="0"/>
          </a:p>
        </p:txBody>
      </p:sp>
      <p:sp>
        <p:nvSpPr>
          <p:cNvPr id="7" name="QB_4_AN.116_1#62b1c754a.blank?vbaanalysisanswer=1&amp;vbaautojustifyalign=1&amp;parentnodeid=ae8275ca0&amp;color=0,0,0&amp;vbapositionanswer=58&amp;vbahtmlprocessed=1&amp;bbb=1"/>
          <p:cNvSpPr/>
          <p:nvPr/>
        </p:nvSpPr>
        <p:spPr>
          <a:xfrm>
            <a:off x="6015863" y="1788800"/>
            <a:ext cx="15811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Secondly</a:t>
            </a:r>
            <a:endParaRPr lang="en-US" altLang="zh-CN" sz="2800" dirty="0"/>
          </a:p>
        </p:txBody>
      </p:sp>
      <p:sp>
        <p:nvSpPr>
          <p:cNvPr id="9" name="QB_4_AN.118_1#62b1c754a.blank?vbaanalysisanswer=1&amp;vbaautojustifyalign=1&amp;parentnodeid=ae8275ca0&amp;color=0,0,0&amp;vbapositionanswer=59&amp;vbahtmlprocessed=1&amp;bbb=1"/>
          <p:cNvSpPr/>
          <p:nvPr/>
        </p:nvSpPr>
        <p:spPr>
          <a:xfrm>
            <a:off x="2521966" y="3084200"/>
            <a:ext cx="1574737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difficulty</a:t>
            </a:r>
            <a:endParaRPr lang="en-US" altLang="zh-CN" sz="2800" dirty="0"/>
          </a:p>
        </p:txBody>
      </p:sp>
      <p:sp>
        <p:nvSpPr>
          <p:cNvPr id="11" name="QB_4_AN.120_1#62b1c754a.blank?vbaanalysisanswer=1&amp;vbaautojustifyalign=1&amp;parentnodeid=ae8275ca0&amp;color=0,0,0&amp;vbapositionanswer=60&amp;vbahtmlprocessed=1&amp;bbb=1"/>
          <p:cNvSpPr/>
          <p:nvPr/>
        </p:nvSpPr>
        <p:spPr>
          <a:xfrm>
            <a:off x="5985891" y="4379600"/>
            <a:ext cx="14636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properly</a:t>
            </a:r>
            <a:endParaRPr lang="en-US" altLang="zh-CN" sz="2800" dirty="0"/>
          </a:p>
        </p:txBody>
      </p:sp>
      <p:sp>
        <p:nvSpPr>
          <p:cNvPr id="13" name="QB_4_AN.122_1#62b1c754a.blank?vbaanalysisanswer=1&amp;vbaautojustifyalign=1&amp;parentnodeid=ae8275ca0&amp;color=0,0,0&amp;vbapositionanswer=61&amp;vbahtmlprocessed=1&amp;bbb=1"/>
          <p:cNvSpPr/>
          <p:nvPr/>
        </p:nvSpPr>
        <p:spPr>
          <a:xfrm>
            <a:off x="5507482" y="5006345"/>
            <a:ext cx="1146175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9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get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  <p:bldP spid="11" grpId="0" build="p" animBg="1"/>
      <p:bldP spid="1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123_1#73f943f41?vbaanalysisanswer=1&amp;vbaautojustifyalign=1&amp;parentnodeid=ae8275ca0&amp;color=0,0,0&amp;vbahtmlprocessed=1&amp;bbb=1"/>
          <p:cNvSpPr/>
          <p:nvPr/>
        </p:nvSpPr>
        <p:spPr>
          <a:xfrm>
            <a:off x="539496" y="506100"/>
            <a:ext cx="11109960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12.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Everyone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shock）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heard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news.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13.My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sister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hurt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（she）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playing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football.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14.Could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please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（draw）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wall?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15.Bob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will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able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pass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exam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（work）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hard.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16.Victor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joined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baseball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club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baseball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（train）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5847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Sunday.</a:t>
            </a:r>
            <a:endParaRPr lang="en-US" altLang="zh-CN" sz="2800" dirty="0"/>
          </a:p>
        </p:txBody>
      </p:sp>
      <p:sp>
        <p:nvSpPr>
          <p:cNvPr id="3" name="QB_4_AN.124_1#73f943f41.blank?vbaanalysisanswer=1&amp;vbaautojustifyalign=1&amp;parentnodeid=ae8275ca0&amp;color=0,0,0&amp;vbapositionanswer=62&amp;vbahtmlprocessed=1&amp;bbb=1"/>
          <p:cNvSpPr/>
          <p:nvPr/>
        </p:nvSpPr>
        <p:spPr>
          <a:xfrm>
            <a:off x="3089021" y="475620"/>
            <a:ext cx="14224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shocked</a:t>
            </a:r>
            <a:endParaRPr lang="en-US" altLang="zh-CN" sz="2800" dirty="0"/>
          </a:p>
        </p:txBody>
      </p:sp>
      <p:sp>
        <p:nvSpPr>
          <p:cNvPr id="5" name="QB_4_AN.126_1#73f943f41.blank?vbaanalysisanswer=1&amp;vbaautojustifyalign=1&amp;parentnodeid=ae8275ca0&amp;color=0,0,0&amp;vbapositionanswer=63&amp;vbahtmlprocessed=1&amp;bbb=1"/>
          <p:cNvSpPr/>
          <p:nvPr/>
        </p:nvSpPr>
        <p:spPr>
          <a:xfrm>
            <a:off x="3346196" y="1123320"/>
            <a:ext cx="12255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herself</a:t>
            </a:r>
            <a:endParaRPr lang="en-US" altLang="zh-CN" sz="2800" dirty="0"/>
          </a:p>
        </p:txBody>
      </p:sp>
      <p:sp>
        <p:nvSpPr>
          <p:cNvPr id="7" name="QB_4_AN.128_1#73f943f41.blank?vbaanalysisanswer=1&amp;vbaautojustifyalign=1&amp;parentnodeid=ae8275ca0&amp;color=0,0,0&amp;vbapositionanswer=64&amp;vbahtmlprocessed=1&amp;bbb=1"/>
          <p:cNvSpPr/>
          <p:nvPr/>
        </p:nvSpPr>
        <p:spPr>
          <a:xfrm>
            <a:off x="4309809" y="1771020"/>
            <a:ext cx="9699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draw</a:t>
            </a:r>
            <a:endParaRPr lang="en-US" altLang="zh-CN" sz="2800" dirty="0"/>
          </a:p>
        </p:txBody>
      </p:sp>
      <p:sp>
        <p:nvSpPr>
          <p:cNvPr id="9" name="QB_4_AN.130_1#73f943f41.blank?vbaanalysisanswer=1&amp;vbaautojustifyalign=1&amp;parentnodeid=ae8275ca0&amp;color=0,0,0&amp;vbapositionanswer=65&amp;vbahtmlprocessed=1&amp;bbb=1"/>
          <p:cNvSpPr/>
          <p:nvPr/>
        </p:nvSpPr>
        <p:spPr>
          <a:xfrm>
            <a:off x="7537196" y="2418720"/>
            <a:ext cx="112871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works</a:t>
            </a:r>
            <a:endParaRPr lang="en-US" altLang="zh-CN" sz="2800" dirty="0"/>
          </a:p>
        </p:txBody>
      </p:sp>
      <p:sp>
        <p:nvSpPr>
          <p:cNvPr id="11" name="QB_4_AN.132_1#73f943f41.blank?vbaanalysisanswer=1&amp;vbaautojustifyalign=1&amp;parentnodeid=ae8275ca0&amp;color=0,0,0&amp;vbapositionanswer=66&amp;vbahtmlprocessed=1&amp;bbb=1"/>
          <p:cNvSpPr/>
          <p:nvPr/>
        </p:nvSpPr>
        <p:spPr>
          <a:xfrm>
            <a:off x="8612823" y="3053720"/>
            <a:ext cx="13636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training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  <p:bldP spid="1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2#f534d7b34.fixed?vbaautojustifyalign=1&amp;parentnodeid=98295a097&amp;color=0,0,0&amp;vbahtmlprocessed=1&amp;bbb=1"/>
          <p:cNvSpPr/>
          <p:nvPr/>
        </p:nvSpPr>
        <p:spPr>
          <a:xfrm>
            <a:off x="256032" y="2523744"/>
            <a:ext cx="11631168" cy="79552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>
              <a:lnSpc>
                <a:spcPts val="6000"/>
              </a:lnSpc>
            </a:pPr>
            <a:r>
              <a:rPr lang="en-US" altLang="zh-CN" sz="4800" b="1" i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期中专题复习</a:t>
            </a:r>
            <a:r>
              <a:rPr lang="en-US" altLang="zh-CN" sz="4800" b="1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4800" b="1" i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词汇与语法</a:t>
            </a:r>
            <a:endParaRPr lang="en-US" altLang="zh-CN" sz="4800" dirty="0"/>
          </a:p>
        </p:txBody>
      </p:sp>
      <p:sp>
        <p:nvSpPr>
          <p:cNvPr id="3" name="C_2_BD#f534d7b34.fixed?vbaautojustifyalign=1&amp;parentnodeid=98295a097&amp;color=118,86,160&amp;vbahtmlprocessed=1&amp;bbb=1"/>
          <p:cNvSpPr/>
          <p:nvPr/>
        </p:nvSpPr>
        <p:spPr>
          <a:xfrm>
            <a:off x="256032" y="3529584"/>
            <a:ext cx="11631168" cy="79552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>
              <a:lnSpc>
                <a:spcPts val="5900"/>
              </a:lnSpc>
            </a:pPr>
            <a:r>
              <a:rPr lang="en-US" altLang="zh-CN" sz="4800" b="1" i="0" dirty="0">
                <a:solidFill>
                  <a:srgbClr val="7656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专题概述</a:t>
            </a:r>
            <a:endParaRPr lang="en-US" altLang="zh-CN" sz="4800" dirty="0"/>
          </a:p>
        </p:txBody>
      </p:sp>
      <p:sp>
        <p:nvSpPr>
          <p:cNvPr id="4" name="C_2#f534d7b34"/>
          <p:cNvSpPr/>
          <p:nvPr/>
        </p:nvSpPr>
        <p:spPr>
          <a:xfrm>
            <a:off x="1225296" y="3401568"/>
            <a:ext cx="9793224" cy="9144"/>
          </a:xfrm>
          <a:prstGeom prst="line">
            <a:avLst/>
          </a:prstGeom>
          <a:noFill/>
          <a:ln w="38100">
            <a:solidFill>
              <a:srgbClr val="8567AD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133_1#0db8b0451?vbaanalysisanswer=1&amp;vbaautojustifyalign=1&amp;parentnodeid=ae8275ca0&amp;color=0,0,0&amp;vbahtmlprocessed=1&amp;bbb=1"/>
          <p:cNvSpPr/>
          <p:nvPr/>
        </p:nvSpPr>
        <p:spPr>
          <a:xfrm>
            <a:off x="539496" y="518800"/>
            <a:ext cx="11109960" cy="44398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17.My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younger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sister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craze）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about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dancing.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18.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（what）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happens,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first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important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keep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cool.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19.In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western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countries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people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（knife）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forks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9022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meals.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20.Now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people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against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（waste）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food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5847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because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Clean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Plate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Campaign（光盘行动）.</a:t>
            </a:r>
            <a:endParaRPr lang="en-US" altLang="zh-CN" sz="2800" dirty="0"/>
          </a:p>
        </p:txBody>
      </p:sp>
      <p:sp>
        <p:nvSpPr>
          <p:cNvPr id="3" name="QB_4_AN.134_1#0db8b0451.blank?vbaanalysisanswer=1&amp;vbaautojustifyalign=1&amp;parentnodeid=ae8275ca0&amp;color=0,0,0&amp;vbapositionanswer=67&amp;vbahtmlprocessed=1&amp;bbb=1"/>
          <p:cNvSpPr/>
          <p:nvPr/>
        </p:nvSpPr>
        <p:spPr>
          <a:xfrm>
            <a:off x="4365371" y="475620"/>
            <a:ext cx="102711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crazy</a:t>
            </a:r>
            <a:endParaRPr lang="en-US" altLang="zh-CN" sz="2800" dirty="0"/>
          </a:p>
        </p:txBody>
      </p:sp>
      <p:sp>
        <p:nvSpPr>
          <p:cNvPr id="5" name="QB_4_AN.136_1#0db8b0451.blank?vbaanalysisanswer=1&amp;vbaautojustifyalign=1&amp;parentnodeid=ae8275ca0&amp;color=0,0,0&amp;vbapositionanswer=68&amp;vbahtmlprocessed=1"/>
          <p:cNvSpPr/>
          <p:nvPr/>
        </p:nvSpPr>
        <p:spPr>
          <a:xfrm>
            <a:off x="971296" y="1136020"/>
            <a:ext cx="1638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Whatever</a:t>
            </a:r>
            <a:endParaRPr lang="en-US" altLang="zh-CN" sz="2800" dirty="0"/>
          </a:p>
        </p:txBody>
      </p:sp>
      <p:sp>
        <p:nvSpPr>
          <p:cNvPr id="7" name="QB_4_AN.138_1#0db8b0451.blank?vbaanalysisanswer=1&amp;vbaautojustifyalign=1&amp;parentnodeid=ae8275ca0&amp;color=0,0,0&amp;vbapositionanswer=69&amp;vbahtmlprocessed=1&amp;bbb=1"/>
          <p:cNvSpPr/>
          <p:nvPr/>
        </p:nvSpPr>
        <p:spPr>
          <a:xfrm>
            <a:off x="6902196" y="1801500"/>
            <a:ext cx="11858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knives</a:t>
            </a:r>
            <a:endParaRPr lang="en-US" altLang="zh-CN" sz="2800" dirty="0"/>
          </a:p>
        </p:txBody>
      </p:sp>
      <p:sp>
        <p:nvSpPr>
          <p:cNvPr id="9" name="QB_4_AN.140_1#0db8b0451.blank?vbaanalysisanswer=1&amp;vbaautojustifyalign=1&amp;parentnodeid=ae8275ca0&amp;color=0,0,0&amp;vbapositionanswer=70&amp;vbahtmlprocessed=1&amp;bbb=1"/>
          <p:cNvSpPr/>
          <p:nvPr/>
        </p:nvSpPr>
        <p:spPr>
          <a:xfrm>
            <a:off x="7316534" y="3084200"/>
            <a:ext cx="13636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wasting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3_BD#2a4337262?segpoint=1&amp;vbaautojustifyalign=1&amp;parentnodeid=e183aa690&amp;color=0,0,0&amp;vbahtmlprocessed=1&amp;bbb=1&amp;hasbroken=1"/>
          <p:cNvSpPr/>
          <p:nvPr/>
        </p:nvSpPr>
        <p:spPr>
          <a:xfrm>
            <a:off x="539496" y="468000"/>
            <a:ext cx="11109960" cy="17272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4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四、从方框中选择适当的单词，并用其正确形式填空</a:t>
            </a:r>
            <a:r>
              <a:rPr lang="en-US" altLang="zh-CN" sz="3000" b="0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。每个单词只</a:t>
            </a:r>
          </a:p>
          <a:p>
            <a:pPr>
              <a:lnSpc>
                <a:spcPts val="5200"/>
              </a:lnSpc>
            </a:pPr>
            <a:r>
              <a:rPr lang="en-US" altLang="zh-CN" sz="3000" b="0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能用一次</a:t>
            </a: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。</a:t>
            </a:r>
            <a:endParaRPr lang="en-US" altLang="zh-CN" sz="3000" dirty="0"/>
          </a:p>
        </p:txBody>
      </p:sp>
      <p:graphicFrame>
        <p:nvGraphicFramePr>
          <p:cNvPr id="23" name="QM_4_BD.141_1#2228b3ee2?colgroup=30&amp;vbaanalysisanswer=1&amp;vbaautojustifyalign=1&amp;parentnodeid=2a4337262&amp;color=0,0,0&amp;vbahtmlprocessed=1&amp;bbb=1&amp;hasbroken=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40385" y="2007235"/>
          <a:ext cx="11090275" cy="658495"/>
        </p:xfrm>
        <a:graphic>
          <a:graphicData uri="http://schemas.openxmlformats.org/drawingml/2006/table">
            <a:tbl>
              <a:tblPr/>
              <a:tblGrid>
                <a:gridCol w="1109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8495">
                <a:tc>
                  <a:txBody>
                    <a:bodyPr/>
                    <a:lstStyle/>
                    <a:p>
                      <a:pPr marL="0" indent="0" algn="l" hangingPunct="0">
                        <a:lnSpc>
                          <a:spcPts val="4400"/>
                        </a:lnSpc>
                      </a:pP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chore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until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  <a:sym typeface="+mn-ea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wash 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for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mess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ask    probable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out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relaxed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make</a:t>
                      </a:r>
                      <a:endParaRPr lang="en-US" altLang="zh-CN" sz="1200" dirty="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QM_4_BD.141_2#2228b3ee2?segpoint=1&amp;vbaanalysisanswer=1&amp;vbaautojustifyalign=1&amp;parentnodeid=2a4337262&amp;color=0,0,0&amp;vbahtmlprocessed=1&amp;bbb=1&amp;hasbroken=1"/>
          <p:cNvSpPr/>
          <p:nvPr/>
        </p:nvSpPr>
        <p:spPr>
          <a:xfrm>
            <a:off x="539496" y="2835026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housework,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you’d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really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like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advice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you.</a:t>
            </a:r>
            <a:endParaRPr lang="en-US" altLang="zh-CN" sz="2800" dirty="0"/>
          </a:p>
        </p:txBody>
      </p:sp>
      <p:sp>
        <p:nvSpPr>
          <p:cNvPr id="5" name="QM_4_BD.141_3#2228b3ee2?segpoint=1&amp;vbaanalysisanswer=1&amp;vbaautojustifyalign=1&amp;parentnodeid=2a4337262&amp;color=0,0,0&amp;vbahtmlprocessed=1&amp;bbb=1&amp;hasbroken=1"/>
          <p:cNvSpPr/>
          <p:nvPr/>
        </p:nvSpPr>
        <p:spPr>
          <a:xfrm>
            <a:off x="539496" y="4121599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Caring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own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space.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keep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room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clean.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make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a（n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,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clean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possible.</a:t>
            </a:r>
            <a:endParaRPr lang="en-US" altLang="zh-CN" sz="2800" dirty="0"/>
          </a:p>
        </p:txBody>
      </p:sp>
      <p:sp>
        <p:nvSpPr>
          <p:cNvPr id="10" name="QM_4_AN.142_1#2228b3ee2.blank?vbaanalysisanswer=1&amp;vbaautojustifyalign=1&amp;parentnodeid=2a4337262&amp;color=0,0,0&amp;vbapositionanswer=71&amp;vbahtmlprocessed=1&amp;bbb=1"/>
          <p:cNvSpPr/>
          <p:nvPr/>
        </p:nvSpPr>
        <p:spPr>
          <a:xfrm>
            <a:off x="5497259" y="3431291"/>
            <a:ext cx="67468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endParaRPr lang="en-US" altLang="zh-CN" sz="2800" dirty="0"/>
          </a:p>
        </p:txBody>
      </p:sp>
      <p:sp>
        <p:nvSpPr>
          <p:cNvPr id="11" name="QM_4_AN.143_1#2228b3ee2.blank?vbaanalysisanswer=1&amp;vbaautojustifyalign=1&amp;parentnodeid=2a4337262&amp;color=0,0,0&amp;vbapositionanswer=72&amp;vbahtmlprocessed=1&amp;bbb=1"/>
          <p:cNvSpPr/>
          <p:nvPr/>
        </p:nvSpPr>
        <p:spPr>
          <a:xfrm>
            <a:off x="3027109" y="4717864"/>
            <a:ext cx="9683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mess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1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M_4_BD.141_4#2228b3ee2?segpoint=1&amp;vbaanalysisanswer=1&amp;vbaautojustifyalign=1&amp;parentnodeid=2a4337262&amp;color=0,0,0&amp;vbahtmlprocessed=1"/>
          <p:cNvSpPr/>
          <p:nvPr/>
        </p:nvSpPr>
        <p:spPr>
          <a:xfrm>
            <a:off x="539496" y="1278260"/>
            <a:ext cx="11109960" cy="184715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algn="just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Sharing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some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mom’s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tasks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（工作）.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Find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what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tasks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depends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age.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Children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begin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take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care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their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own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from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around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age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</a:t>
            </a:r>
            <a:endParaRPr lang="en-US" altLang="zh-CN" sz="2800" dirty="0"/>
          </a:p>
        </p:txBody>
      </p:sp>
      <p:sp>
        <p:nvSpPr>
          <p:cNvPr id="3" name="QM_4_BD.141_5#2228b3ee2?segpoint=1&amp;vbaanalysisanswer=1&amp;vbaautojustifyalign=1&amp;parentnodeid=2a4337262&amp;color=0,0,0&amp;vbahtmlprocessed=1&amp;bbb=1&amp;hasbroken=1"/>
          <p:cNvSpPr/>
          <p:nvPr/>
        </p:nvSpPr>
        <p:spPr>
          <a:xfrm>
            <a:off x="539496" y="3207448"/>
            <a:ext cx="11109960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making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dinner.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cook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big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dinner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,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>
              <a:lnSpc>
                <a:spcPts val="49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but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try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simple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lunch.</a:t>
            </a:r>
            <a:endParaRPr lang="en-US" altLang="zh-CN" sz="2800" dirty="0"/>
          </a:p>
        </p:txBody>
      </p:sp>
      <p:sp>
        <p:nvSpPr>
          <p:cNvPr id="4" name="QM_4_BD.141_6#2228b3ee2?segpoint=1&amp;vbaanalysisanswer=1&amp;vbaautojustifyalign=1&amp;parentnodeid=2a4337262&amp;color=0,0,0&amp;vbahtmlprocessed=1"/>
          <p:cNvSpPr/>
          <p:nvPr/>
        </p:nvSpPr>
        <p:spPr>
          <a:xfrm>
            <a:off x="539496" y="4484433"/>
            <a:ext cx="11109960" cy="184715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algn="just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Organizing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“Mom’s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Off”.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Choose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all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sister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brother.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enjoy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day.</a:t>
            </a:r>
            <a:endParaRPr lang="en-US" altLang="zh-CN" sz="2800" dirty="0"/>
          </a:p>
        </p:txBody>
      </p:sp>
      <p:sp>
        <p:nvSpPr>
          <p:cNvPr id="6" name="QM_4_AN.144_1#2228b3ee2.blank?vbaanalysisanswer=1&amp;vbaautojustifyalign=1&amp;parentnodeid=2a4337262&amp;color=0,0,0&amp;vbapositionanswer=73&amp;vbahtmlprocessed=1&amp;bbb=1"/>
          <p:cNvSpPr/>
          <p:nvPr/>
        </p:nvSpPr>
        <p:spPr>
          <a:xfrm>
            <a:off x="10141141" y="1240160"/>
            <a:ext cx="71278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out</a:t>
            </a:r>
            <a:endParaRPr lang="en-US" altLang="zh-CN" sz="2800" dirty="0"/>
          </a:p>
        </p:txBody>
      </p:sp>
      <p:sp>
        <p:nvSpPr>
          <p:cNvPr id="7" name="QM_4_AN.145_1#2228b3ee2.blank?vbaanalysisanswer=1&amp;vbaautojustifyalign=1&amp;parentnodeid=2a4337262&amp;color=0,0,0&amp;vbapositionanswer=74&amp;vbahtmlprocessed=1&amp;bbb=1"/>
          <p:cNvSpPr/>
          <p:nvPr/>
        </p:nvSpPr>
        <p:spPr>
          <a:xfrm>
            <a:off x="3668459" y="2507620"/>
            <a:ext cx="14430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washing</a:t>
            </a:r>
            <a:endParaRPr lang="en-US" altLang="zh-CN" sz="2800" dirty="0"/>
          </a:p>
        </p:txBody>
      </p:sp>
      <p:sp>
        <p:nvSpPr>
          <p:cNvPr id="8" name="QM_4_AN.146_1#2228b3ee2.blank?vbaanalysisanswer=1&amp;vbaautojustifyalign=1&amp;parentnodeid=2a4337262&amp;color=0,0,0&amp;vbapositionanswer=75&amp;vbahtmlprocessed=1&amp;bbb=1"/>
          <p:cNvSpPr/>
          <p:nvPr/>
        </p:nvSpPr>
        <p:spPr>
          <a:xfrm>
            <a:off x="3455734" y="3803713"/>
            <a:ext cx="1481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9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make</a:t>
            </a:r>
            <a:endParaRPr lang="en-US" altLang="zh-CN" sz="2800" dirty="0"/>
          </a:p>
        </p:txBody>
      </p:sp>
      <p:sp>
        <p:nvSpPr>
          <p:cNvPr id="9" name="QM_4_AN.147_1#2228b3ee2.blank?vbaanalysisanswer=1&amp;vbaautojustifyalign=1&amp;parentnodeid=2a4337262&amp;color=0,0,0&amp;vbapositionanswer=76&amp;vbahtmlprocessed=1&amp;bbb=1"/>
          <p:cNvSpPr/>
          <p:nvPr/>
        </p:nvSpPr>
        <p:spPr>
          <a:xfrm>
            <a:off x="971296" y="5086413"/>
            <a:ext cx="11858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chores</a:t>
            </a:r>
            <a:endParaRPr lang="en-US" altLang="zh-CN" sz="2800" dirty="0"/>
          </a:p>
        </p:txBody>
      </p:sp>
      <p:sp>
        <p:nvSpPr>
          <p:cNvPr id="10" name="QM_4_AN.148_1#2228b3ee2.blank?vbaanalysisanswer=1&amp;vbaautojustifyalign=1&amp;parentnodeid=2a4337262&amp;color=0,0,0&amp;vbapositionanswer=77&amp;vbahtmlprocessed=1&amp;bbb=1"/>
          <p:cNvSpPr/>
          <p:nvPr/>
        </p:nvSpPr>
        <p:spPr>
          <a:xfrm>
            <a:off x="2120646" y="5713793"/>
            <a:ext cx="14224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relaxing</a:t>
            </a:r>
            <a:endParaRPr lang="en-US" altLang="zh-CN" sz="2800" dirty="0"/>
          </a:p>
        </p:txBody>
      </p:sp>
      <p:graphicFrame>
        <p:nvGraphicFramePr>
          <p:cNvPr id="23" name="QM_4_BD.141_1#2228b3ee2?colgroup=30&amp;vbaanalysisanswer=1&amp;vbaautojustifyalign=1&amp;parentnodeid=2a4337262&amp;color=0,0,0&amp;vbahtmlprocessed=1&amp;bbb=1&amp;hasbroken=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8480" y="588645"/>
          <a:ext cx="11101070" cy="658495"/>
        </p:xfrm>
        <a:graphic>
          <a:graphicData uri="http://schemas.openxmlformats.org/drawingml/2006/table">
            <a:tbl>
              <a:tblPr/>
              <a:tblGrid>
                <a:gridCol w="11101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8495">
                <a:tc>
                  <a:txBody>
                    <a:bodyPr/>
                    <a:lstStyle/>
                    <a:p>
                      <a:pPr marL="0" indent="0" algn="l" hangingPunct="0">
                        <a:lnSpc>
                          <a:spcPts val="4400"/>
                        </a:lnSpc>
                      </a:pP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chore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until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  <a:sym typeface="+mn-ea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wash 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for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mess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ask    probable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out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relaxed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make</a:t>
                      </a:r>
                      <a:endParaRPr lang="en-US" altLang="zh-CN" sz="1200" dirty="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M_4_BD.141_7#2228b3ee2?segpoint=1&amp;vbaanalysisanswer=1&amp;vbaautojustifyalign=1&amp;parentnodeid=2a4337262&amp;color=0,0,0&amp;vbahtmlprocessed=1"/>
          <p:cNvSpPr/>
          <p:nvPr/>
        </p:nvSpPr>
        <p:spPr>
          <a:xfrm>
            <a:off x="539496" y="1321440"/>
            <a:ext cx="11109960" cy="3127312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algn="just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Being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active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（积极的）.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Ask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advice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things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refuse.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wouldn’t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ask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didn’t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need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wait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10.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2800" i="0" u="sng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i="0" u="sng" spc="-1030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.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tells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asks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something.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Always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mom,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happy.</a:t>
            </a:r>
            <a:endParaRPr lang="en-US" altLang="zh-CN" sz="2800" dirty="0"/>
          </a:p>
        </p:txBody>
      </p:sp>
      <p:sp>
        <p:nvSpPr>
          <p:cNvPr id="3" name="QM_4_AN.149_1#2228b3ee2.blank?vbaanalysisanswer=1&amp;vbaautojustifyalign=1&amp;parentnodeid=2a4337262&amp;color=0,0,0&amp;vbapositionanswer=78&amp;vbahtmlprocessed=1&amp;bbb=1"/>
          <p:cNvSpPr/>
          <p:nvPr/>
        </p:nvSpPr>
        <p:spPr>
          <a:xfrm>
            <a:off x="1802575" y="1910720"/>
            <a:ext cx="152241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probably</a:t>
            </a:r>
            <a:endParaRPr lang="en-US" altLang="zh-CN" sz="2800" dirty="0"/>
          </a:p>
        </p:txBody>
      </p:sp>
      <p:sp>
        <p:nvSpPr>
          <p:cNvPr id="4" name="QM_4_AN.150_1#2228b3ee2.blank?vbaanalysisanswer=1&amp;vbaautojustifyalign=1&amp;parentnodeid=2a4337262&amp;color=0,0,0&amp;vbapositionanswer=79&amp;vbahtmlprocessed=1&amp;bbb=1"/>
          <p:cNvSpPr/>
          <p:nvPr/>
        </p:nvSpPr>
        <p:spPr>
          <a:xfrm>
            <a:off x="933196" y="2563500"/>
            <a:ext cx="8699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asks</a:t>
            </a:r>
            <a:endParaRPr lang="en-US" altLang="zh-CN" sz="2800" dirty="0"/>
          </a:p>
        </p:txBody>
      </p:sp>
      <p:sp>
        <p:nvSpPr>
          <p:cNvPr id="5" name="QM_4_AN.151_1#2228b3ee2.blank?vbaanalysisanswer=1&amp;vbaautojustifyalign=1&amp;parentnodeid=2a4337262&amp;color=0,0,0&amp;vbapositionanswer=80&amp;vbahtmlprocessed=1&amp;bbb=1"/>
          <p:cNvSpPr/>
          <p:nvPr/>
        </p:nvSpPr>
        <p:spPr>
          <a:xfrm>
            <a:off x="5943473" y="3203580"/>
            <a:ext cx="9096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until</a:t>
            </a:r>
            <a:endParaRPr lang="en-US" altLang="zh-CN" sz="2800" dirty="0"/>
          </a:p>
        </p:txBody>
      </p:sp>
      <p:graphicFrame>
        <p:nvGraphicFramePr>
          <p:cNvPr id="23" name="QM_4_BD.141_1#2228b3ee2?colgroup=30&amp;vbaanalysisanswer=1&amp;vbaautojustifyalign=1&amp;parentnodeid=2a4337262&amp;color=0,0,0&amp;vbahtmlprocessed=1&amp;bbb=1&amp;hasbroken=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38480" y="588645"/>
          <a:ext cx="11101070" cy="658495"/>
        </p:xfrm>
        <a:graphic>
          <a:graphicData uri="http://schemas.openxmlformats.org/drawingml/2006/table">
            <a:tbl>
              <a:tblPr/>
              <a:tblGrid>
                <a:gridCol w="11101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8495">
                <a:tc>
                  <a:txBody>
                    <a:bodyPr/>
                    <a:lstStyle/>
                    <a:p>
                      <a:pPr marL="0" indent="0" algn="l" hangingPunct="0">
                        <a:lnSpc>
                          <a:spcPts val="4400"/>
                        </a:lnSpc>
                      </a:pP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chore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until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  <a:sym typeface="+mn-ea"/>
                        </a:rPr>
                        <a:t>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wash 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for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mess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34" charset="-120"/>
                        </a:rPr>
                        <a:t>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ask    probable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out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relaxed</a:t>
                      </a:r>
                      <a:r>
                        <a:rPr lang="en-US" altLang="zh-CN" sz="28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  <a:sym typeface="+mn-ea"/>
                        </a:rPr>
                        <a:t>    </a:t>
                      </a:r>
                      <a:r>
                        <a:rPr lang="en-US" altLang="zh-CN" sz="2800" b="0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make</a:t>
                      </a:r>
                      <a:endParaRPr lang="en-US" altLang="zh-CN" sz="1200" dirty="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3_BD#78ae820af?segpoint=1&amp;vbaautojustifyalign=1&amp;parentnodeid=f534d7b34&amp;color=0,0,0&amp;vbahtmlprocessed=1&amp;bbb=1"/>
          <p:cNvSpPr/>
          <p:nvPr/>
        </p:nvSpPr>
        <p:spPr>
          <a:xfrm>
            <a:off x="539496" y="468000"/>
            <a:ext cx="11109960" cy="10414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2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一、重点词汇见单词表标黑体的单词。</a:t>
            </a:r>
            <a:endParaRPr lang="en-US" altLang="zh-CN" sz="3000" dirty="0"/>
          </a:p>
        </p:txBody>
      </p:sp>
      <p:sp>
        <p:nvSpPr>
          <p:cNvPr id="3" name="C_3_BD#0ae61f67f?segpoint=1&amp;vbaautojustifyalign=1&amp;parentnodeid=f534d7b34&amp;color=0,0,0&amp;vbahtmlprocessed=1&amp;bbb=1"/>
          <p:cNvSpPr/>
          <p:nvPr/>
        </p:nvSpPr>
        <p:spPr>
          <a:xfrm>
            <a:off x="539496" y="1127384"/>
            <a:ext cx="11109960" cy="104140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2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二、语法要点及重点句型。</a:t>
            </a:r>
            <a:endParaRPr lang="en-US" altLang="zh-CN" sz="3000" dirty="0"/>
          </a:p>
        </p:txBody>
      </p:sp>
      <p:sp>
        <p:nvSpPr>
          <p:cNvPr id="4" name="P_4_BD#005cad00e?segpoint=1&amp;vbaautojustifyalign=1&amp;parentnodeid=0ae61f67f&amp;color=0,0,0&amp;vbahtmlprocessed=1&amp;bbb=1"/>
          <p:cNvSpPr/>
          <p:nvPr/>
        </p:nvSpPr>
        <p:spPr>
          <a:xfrm>
            <a:off x="539496" y="1781434"/>
            <a:ext cx="11109960" cy="440747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1.情态动词should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表示建议时的用法。</a:t>
            </a:r>
          </a:p>
          <a:p>
            <a:pPr algn="l">
              <a:lnSpc>
                <a:spcPct val="150000"/>
              </a:lnSpc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2.动词不定式to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do的用法。</a:t>
            </a:r>
          </a:p>
          <a:p>
            <a:pPr algn="l">
              <a:lnSpc>
                <a:spcPct val="150000"/>
              </a:lnSpc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3.“Neither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+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助动词/情态动词/be动词+主语.”结构。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4.if引导的条件状语从句的复合句中，当主句是一般将来时，条件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状语从句的谓语动词要用一般现在时表示将来。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5.掌握连词until,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although及so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that的用法。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6.掌握过去进行时的用法。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2#e183aa690.fixed?vbaautojustifyalign=1&amp;parentnodeid=98295a097&amp;color=0,0,0&amp;vbahtmlprocessed=1&amp;bbb=1"/>
          <p:cNvSpPr/>
          <p:nvPr/>
        </p:nvSpPr>
        <p:spPr>
          <a:xfrm>
            <a:off x="256032" y="2523744"/>
            <a:ext cx="11631168" cy="79552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>
              <a:lnSpc>
                <a:spcPts val="6000"/>
              </a:lnSpc>
            </a:pPr>
            <a:r>
              <a:rPr lang="en-US" altLang="zh-CN" sz="4800" b="1" i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期中专题复习</a:t>
            </a:r>
            <a:r>
              <a:rPr lang="en-US" altLang="zh-CN" sz="4800" b="1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4800" b="1" i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词汇与语法</a:t>
            </a:r>
            <a:endParaRPr lang="en-US" altLang="zh-CN" sz="4800" dirty="0"/>
          </a:p>
        </p:txBody>
      </p:sp>
      <p:sp>
        <p:nvSpPr>
          <p:cNvPr id="3" name="C_2_BD#e183aa690.fixed?vbaautojustifyalign=1&amp;parentnodeid=98295a097&amp;color=118,86,160&amp;vbahtmlprocessed=1&amp;bbb=1"/>
          <p:cNvSpPr/>
          <p:nvPr/>
        </p:nvSpPr>
        <p:spPr>
          <a:xfrm>
            <a:off x="256032" y="3529584"/>
            <a:ext cx="11631168" cy="79552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>
              <a:lnSpc>
                <a:spcPts val="5900"/>
              </a:lnSpc>
            </a:pPr>
            <a:r>
              <a:rPr lang="en-US" altLang="zh-CN" sz="4800" b="1" i="0" dirty="0">
                <a:solidFill>
                  <a:srgbClr val="7656A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随堂演练</a:t>
            </a:r>
            <a:endParaRPr lang="en-US" altLang="zh-CN" sz="4800" dirty="0"/>
          </a:p>
        </p:txBody>
      </p:sp>
      <p:sp>
        <p:nvSpPr>
          <p:cNvPr id="4" name="C_2#e183aa690"/>
          <p:cNvSpPr/>
          <p:nvPr/>
        </p:nvSpPr>
        <p:spPr>
          <a:xfrm>
            <a:off x="1225296" y="3401568"/>
            <a:ext cx="9793224" cy="9144"/>
          </a:xfrm>
          <a:prstGeom prst="line">
            <a:avLst/>
          </a:prstGeom>
          <a:noFill/>
          <a:ln w="38100">
            <a:solidFill>
              <a:srgbClr val="8567AD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_3_BD#2b2da8715?segpoint=1&amp;vbaautojustifyalign=1&amp;parentnodeid=e183aa690&amp;color=0,0,0&amp;vbahtmlprocessed=1&amp;bbb=1"/>
          <p:cNvSpPr/>
          <p:nvPr/>
        </p:nvSpPr>
        <p:spPr>
          <a:xfrm>
            <a:off x="539496" y="468000"/>
            <a:ext cx="11109960" cy="5561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700"/>
              </a:lnSpc>
            </a:pPr>
            <a:r>
              <a:rPr lang="en-US" altLang="zh-CN" sz="3000" b="0" i="0" dirty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一、根据汉语提示，写出正确的单词完成句子。</a:t>
            </a:r>
            <a:endParaRPr lang="en-US" altLang="zh-CN" sz="3000" dirty="0"/>
          </a:p>
        </p:txBody>
      </p:sp>
      <p:sp>
        <p:nvSpPr>
          <p:cNvPr id="3" name="QB_4_BD.1_1#fd1ce8e1e?vbaanalysisanswer=1&amp;vbaautojustifyalign=1&amp;parentnodeid=2b2da8715&amp;color=0,0,0&amp;vbahtmlprocessed=1&amp;bbb=1&amp;hasbroken=1"/>
          <p:cNvSpPr/>
          <p:nvPr/>
        </p:nvSpPr>
        <p:spPr>
          <a:xfrm>
            <a:off x="295656" y="1080393"/>
            <a:ext cx="11109960" cy="1104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6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1.Yesterday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生病的）,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hospital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.</a:t>
            </a:r>
            <a:endParaRPr lang="en-US" altLang="zh-CN" sz="2800" dirty="0"/>
          </a:p>
        </p:txBody>
      </p:sp>
      <p:sp>
        <p:nvSpPr>
          <p:cNvPr id="4" name="QB_4_AN.2_1#fd1ce8e1e.blank?vbaanalysisanswer=1&amp;vbaautojustifyalign=1&amp;parentnodeid=2b2da8715&amp;color=0,0,0&amp;vbapositionanswer=1&amp;vbahtmlprocessed=1&amp;bbb=1"/>
          <p:cNvSpPr/>
          <p:nvPr/>
        </p:nvSpPr>
        <p:spPr>
          <a:xfrm>
            <a:off x="3850005" y="1083441"/>
            <a:ext cx="1223963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sick/ill</a:t>
            </a:r>
            <a:endParaRPr lang="en-US" altLang="zh-CN" sz="2800" dirty="0"/>
          </a:p>
        </p:txBody>
      </p:sp>
      <p:sp>
        <p:nvSpPr>
          <p:cNvPr id="5" name="QB_4_BD.3_1#690e4405d?segpoint=1&amp;vbaanalysisanswer=1&amp;vbaautojustifyalign=1&amp;parentnodeid=2b2da8715&amp;color=0,0,0&amp;vbahtmlprocessed=1&amp;bbb=1"/>
          <p:cNvSpPr/>
          <p:nvPr/>
        </p:nvSpPr>
        <p:spPr>
          <a:xfrm>
            <a:off x="295656" y="1626366"/>
            <a:ext cx="11109960" cy="10902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6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2.—What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日期）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yesterday?</a:t>
            </a:r>
            <a:endParaRPr lang="en-US" altLang="zh-CN" sz="2800" dirty="0"/>
          </a:p>
          <a:p>
            <a:pPr indent="256540">
              <a:lnSpc>
                <a:spcPts val="4400"/>
              </a:lnSpc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—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19th.</a:t>
            </a:r>
            <a:endParaRPr lang="en-US" altLang="zh-CN" sz="2800" dirty="0"/>
          </a:p>
        </p:txBody>
      </p:sp>
      <p:sp>
        <p:nvSpPr>
          <p:cNvPr id="6" name="QB_4_AN.4_1#690e4405d.blank?vbaanalysisanswer=1&amp;vbaautojustifyalign=1&amp;parentnodeid=2b2da8715&amp;color=0,0,0&amp;vbapositionanswer=2&amp;vbahtmlprocessed=1&amp;bbb=1"/>
          <p:cNvSpPr/>
          <p:nvPr/>
        </p:nvSpPr>
        <p:spPr>
          <a:xfrm>
            <a:off x="3221419" y="1621794"/>
            <a:ext cx="849313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date</a:t>
            </a:r>
            <a:endParaRPr lang="en-US" altLang="zh-CN" sz="2800" dirty="0"/>
          </a:p>
        </p:txBody>
      </p:sp>
      <p:sp>
        <p:nvSpPr>
          <p:cNvPr id="7" name="QB_4_BD.5_1#a5e486a46?vbaanalysisanswer=1&amp;vbaautojustifyalign=1&amp;parentnodeid=2b2da8715&amp;color=0,0,0&amp;vbahtmlprocessed=1&amp;bbb=1"/>
          <p:cNvSpPr/>
          <p:nvPr/>
        </p:nvSpPr>
        <p:spPr>
          <a:xfrm>
            <a:off x="295656" y="2781875"/>
            <a:ext cx="11109960" cy="28428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46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3.Would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mind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（打开）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window?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It’s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inside.</a:t>
            </a:r>
          </a:p>
          <a:p>
            <a:pPr marL="0" marR="0" lvl="0" indent="0" algn="l" defTabSz="914400" rtl="0" eaLnBrk="1" fontAlgn="auto" latinLnBrk="0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little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boy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fell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down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伤害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his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last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night.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5.Every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morning,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闹铃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clock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always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wakes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time.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（也许）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Susan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will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come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visit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tonight,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guess.</a:t>
            </a:r>
            <a:endParaRPr lang="en-US" altLang="zh-CN" sz="2800" dirty="0"/>
          </a:p>
        </p:txBody>
      </p:sp>
      <p:sp>
        <p:nvSpPr>
          <p:cNvPr id="8" name="QB_4_AN.6_1#a5e486a46.blank?vbaanalysisanswer=1&amp;vbaautojustifyalign=1&amp;parentnodeid=2b2da8715&amp;color=0,0,0&amp;vbapositionanswer=3&amp;vbahtmlprocessed=1&amp;bbb=1"/>
          <p:cNvSpPr/>
          <p:nvPr/>
        </p:nvSpPr>
        <p:spPr>
          <a:xfrm>
            <a:off x="3288856" y="2742749"/>
            <a:ext cx="140335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opening</a:t>
            </a:r>
            <a:endParaRPr lang="en-US" altLang="zh-CN" sz="2800" dirty="0"/>
          </a:p>
        </p:txBody>
      </p:sp>
      <p:sp>
        <p:nvSpPr>
          <p:cNvPr id="10" name="QB_4_AN.8_1#a5e486a46.blank?vbaanalysisanswer=1&amp;vbaautojustifyalign=1&amp;parentnodeid=2b2da8715&amp;color=0,0,0&amp;vbapositionanswer=4&amp;vbahtmlprocessed=1&amp;bbb=1"/>
          <p:cNvSpPr/>
          <p:nvPr/>
        </p:nvSpPr>
        <p:spPr>
          <a:xfrm>
            <a:off x="5220716" y="3365445"/>
            <a:ext cx="83185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hurt</a:t>
            </a:r>
            <a:endParaRPr lang="en-US" altLang="zh-CN" sz="2800" dirty="0"/>
          </a:p>
        </p:txBody>
      </p:sp>
      <p:sp>
        <p:nvSpPr>
          <p:cNvPr id="12" name="QB_4_AN.10_1#a5e486a46.blank?vbaanalysisanswer=1&amp;vbaautojustifyalign=1&amp;parentnodeid=2b2da8715&amp;color=0,0,0&amp;vbapositionanswer=5&amp;vbahtmlprocessed=1&amp;bbb=1"/>
          <p:cNvSpPr/>
          <p:nvPr/>
        </p:nvSpPr>
        <p:spPr>
          <a:xfrm>
            <a:off x="3695129" y="3940623"/>
            <a:ext cx="10668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alarm</a:t>
            </a:r>
            <a:endParaRPr lang="en-US" altLang="zh-CN" sz="2800" dirty="0"/>
          </a:p>
        </p:txBody>
      </p:sp>
      <p:sp>
        <p:nvSpPr>
          <p:cNvPr id="14" name="QB_4_AN.12_1#a5e486a46.blank?vbaanalysisanswer=1&amp;vbaautojustifyalign=1&amp;parentnodeid=2b2da8715&amp;color=0,0,0&amp;vbapositionanswer=6&amp;vbahtmlprocessed=1&amp;bbb=1"/>
          <p:cNvSpPr/>
          <p:nvPr/>
        </p:nvSpPr>
        <p:spPr>
          <a:xfrm>
            <a:off x="631853" y="4483704"/>
            <a:ext cx="1384300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45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Perhaps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6" grpId="0" build="p" animBg="1"/>
      <p:bldP spid="8" grpId="0" build="p" animBg="1"/>
      <p:bldP spid="10" grpId="0" build="p" animBg="1"/>
      <p:bldP spid="12" grpId="0" build="p" animBg="1"/>
      <p:bldP spid="1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13_1#f4d955733?vbaanalysisanswer=1&amp;vbaautojustifyalign=1&amp;parentnodeid=2b2da8715&amp;color=0,0,0&amp;vbahtmlprocessed=1&amp;bbb=1&amp;hasbroken=1"/>
          <p:cNvSpPr/>
          <p:nvPr/>
        </p:nvSpPr>
        <p:spPr>
          <a:xfrm>
            <a:off x="539496" y="518800"/>
            <a:ext cx="11109960" cy="5087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students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should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（打扫）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their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classroom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after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school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indent="288290">
              <a:lnSpc>
                <a:spcPct val="1500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every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day.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8.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（没有）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your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couldn’t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finished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project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项目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last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night.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9.The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road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结冰的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because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heavy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snow,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have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288290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drive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carefully.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10.To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tell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真相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can’t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expect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learn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foreign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79425" algn="l" defTabSz="914400" rtl="0" eaLnBrk="1" fontAlgn="auto" latinLnBrk="0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language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week.</a:t>
            </a:r>
            <a:endParaRPr lang="en-US" altLang="zh-CN" sz="2800" dirty="0"/>
          </a:p>
        </p:txBody>
      </p:sp>
      <p:sp>
        <p:nvSpPr>
          <p:cNvPr id="3" name="QB_4_AN.14_1#f4d955733.blank?vbaanalysisanswer=1&amp;vbaautojustifyalign=1&amp;parentnodeid=2b2da8715&amp;color=0,0,0&amp;vbapositionanswer=7&amp;vbahtmlprocessed=1&amp;bbb=1"/>
          <p:cNvSpPr/>
          <p:nvPr/>
        </p:nvSpPr>
        <p:spPr>
          <a:xfrm>
            <a:off x="4054221" y="475620"/>
            <a:ext cx="11461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sweep</a:t>
            </a:r>
            <a:endParaRPr lang="en-US" altLang="zh-CN" sz="2800" dirty="0"/>
          </a:p>
        </p:txBody>
      </p:sp>
      <p:sp>
        <p:nvSpPr>
          <p:cNvPr id="5" name="QB_4_AN.16_1#f4d955733.blank?vbaanalysisanswer=1&amp;vbaautojustifyalign=1&amp;parentnodeid=2b2da8715&amp;color=0,0,0&amp;vbapositionanswer=8&amp;vbahtmlprocessed=1&amp;bbb=1"/>
          <p:cNvSpPr/>
          <p:nvPr/>
        </p:nvSpPr>
        <p:spPr>
          <a:xfrm>
            <a:off x="818896" y="1783720"/>
            <a:ext cx="1408176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Without</a:t>
            </a:r>
            <a:endParaRPr lang="en-US" altLang="zh-CN" sz="2800" dirty="0"/>
          </a:p>
        </p:txBody>
      </p:sp>
      <p:sp>
        <p:nvSpPr>
          <p:cNvPr id="7" name="QB_4_AN.18_1#f4d955733.blank?vbaanalysisanswer=1&amp;vbaautojustifyalign=1&amp;parentnodeid=2b2da8715&amp;color=0,0,0&amp;vbapositionanswer=9&amp;vbahtmlprocessed=1&amp;bbb=1"/>
          <p:cNvSpPr/>
          <p:nvPr/>
        </p:nvSpPr>
        <p:spPr>
          <a:xfrm>
            <a:off x="2773109" y="3028056"/>
            <a:ext cx="6921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icy</a:t>
            </a:r>
            <a:endParaRPr lang="en-US" altLang="zh-CN" sz="2800" dirty="0"/>
          </a:p>
        </p:txBody>
      </p:sp>
      <p:sp>
        <p:nvSpPr>
          <p:cNvPr id="9" name="QB_4_AN.20_1#f4d955733.blank?vbaanalysisanswer=1&amp;vbaautojustifyalign=1&amp;parentnodeid=2b2da8715&amp;color=0,0,0&amp;vbapositionanswer=10&amp;vbahtmlprocessed=1&amp;bbb=1"/>
          <p:cNvSpPr/>
          <p:nvPr/>
        </p:nvSpPr>
        <p:spPr>
          <a:xfrm>
            <a:off x="2849880" y="4374520"/>
            <a:ext cx="9302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truth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21_1#3b6138108?vbaanalysisanswer=1&amp;vbaautojustifyalign=1&amp;parentnodeid=2b2da8715&amp;color=0,0,0&amp;vbahtmlprocessed=1&amp;bbb=1&amp;hasbroken=1"/>
          <p:cNvSpPr/>
          <p:nvPr/>
        </p:nvSpPr>
        <p:spPr>
          <a:xfrm>
            <a:off x="326136" y="506100"/>
            <a:ext cx="11656980" cy="57352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11.Don’t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（浪费）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food!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all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vegetables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plate.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12.I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live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next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Mr.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Miller’s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house,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邻居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13.There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lots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black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（云）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sky.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seems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if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5847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going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rain.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14.Doing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chores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help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kids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发展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their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independence.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15.We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playing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volleyball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playground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突然他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began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rain.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16.Nancy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wants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护士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grows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up.</a:t>
            </a:r>
            <a:endParaRPr lang="en-US" altLang="zh-CN" sz="2800" dirty="0"/>
          </a:p>
        </p:txBody>
      </p:sp>
      <p:sp>
        <p:nvSpPr>
          <p:cNvPr id="3" name="QB_4_AN.22_1#3b6138108.blank?vbaanalysisanswer=1&amp;vbaautojustifyalign=1&amp;parentnodeid=2b2da8715&amp;color=0,0,0&amp;vbapositionanswer=11&amp;vbahtmlprocessed=1&amp;bbb=1"/>
          <p:cNvSpPr/>
          <p:nvPr/>
        </p:nvSpPr>
        <p:spPr>
          <a:xfrm>
            <a:off x="1771777" y="475620"/>
            <a:ext cx="10668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waste</a:t>
            </a:r>
            <a:endParaRPr lang="en-US" altLang="zh-CN" sz="2800" dirty="0"/>
          </a:p>
        </p:txBody>
      </p:sp>
      <p:sp>
        <p:nvSpPr>
          <p:cNvPr id="5" name="QB_4_AN.24_1#3b6138108.blank?vbaanalysisanswer=1&amp;vbaautojustifyalign=1&amp;parentnodeid=2b2da8715&amp;color=0,0,0&amp;vbapositionanswer=12&amp;vbahtmlprocessed=1&amp;bbb=1"/>
          <p:cNvSpPr/>
          <p:nvPr/>
        </p:nvSpPr>
        <p:spPr>
          <a:xfrm>
            <a:off x="7924864" y="1118240"/>
            <a:ext cx="183832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neighbours</a:t>
            </a:r>
            <a:endParaRPr lang="en-US" altLang="zh-CN" sz="2800" dirty="0"/>
          </a:p>
        </p:txBody>
      </p:sp>
      <p:sp>
        <p:nvSpPr>
          <p:cNvPr id="7" name="QB_4_AN.26_1#3b6138108.blank?vbaanalysisanswer=1&amp;vbaautojustifyalign=1&amp;parentnodeid=2b2da8715&amp;color=0,0,0&amp;vbapositionanswer=13&amp;vbahtmlprocessed=1&amp;bbb=1"/>
          <p:cNvSpPr/>
          <p:nvPr/>
        </p:nvSpPr>
        <p:spPr>
          <a:xfrm>
            <a:off x="4588574" y="1778640"/>
            <a:ext cx="11858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clouds</a:t>
            </a:r>
            <a:endParaRPr lang="en-US" altLang="zh-CN" sz="2800" dirty="0"/>
          </a:p>
        </p:txBody>
      </p:sp>
      <p:sp>
        <p:nvSpPr>
          <p:cNvPr id="9" name="QB_4_AN.28_1#3b6138108.blank?vbaanalysisanswer=1&amp;vbaautojustifyalign=1&amp;parentnodeid=2b2da8715&amp;color=0,0,0&amp;vbapositionanswer=14&amp;vbahtmlprocessed=1&amp;bbb=1"/>
          <p:cNvSpPr/>
          <p:nvPr/>
        </p:nvSpPr>
        <p:spPr>
          <a:xfrm>
            <a:off x="5701411" y="3061340"/>
            <a:ext cx="138271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develop</a:t>
            </a:r>
            <a:endParaRPr lang="en-US" altLang="zh-CN" sz="2800" dirty="0"/>
          </a:p>
        </p:txBody>
      </p:sp>
      <p:sp>
        <p:nvSpPr>
          <p:cNvPr id="11" name="QB_4_AN.30_1#3b6138108.blank?vbaanalysisanswer=1&amp;vbaautojustifyalign=1&amp;parentnodeid=2b2da8715&amp;color=0,0,0&amp;vbapositionanswer=15&amp;vbahtmlprocessed=1&amp;bbb=1"/>
          <p:cNvSpPr/>
          <p:nvPr/>
        </p:nvSpPr>
        <p:spPr>
          <a:xfrm>
            <a:off x="8900562" y="3709040"/>
            <a:ext cx="15414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suddenly</a:t>
            </a:r>
            <a:endParaRPr lang="en-US" altLang="zh-CN" sz="2800" dirty="0"/>
          </a:p>
        </p:txBody>
      </p:sp>
      <p:sp>
        <p:nvSpPr>
          <p:cNvPr id="13" name="QB_4_AN.32_1#3b6138108.blank?vbaanalysisanswer=1&amp;vbaautojustifyalign=1&amp;parentnodeid=2b2da8715&amp;color=0,0,0&amp;vbapositionanswer=16&amp;vbahtmlprocessed=1&amp;bbb=1"/>
          <p:cNvSpPr/>
          <p:nvPr/>
        </p:nvSpPr>
        <p:spPr>
          <a:xfrm>
            <a:off x="4259961" y="4996185"/>
            <a:ext cx="10287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nurse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  <p:bldP spid="11" grpId="0" build="p" animBg="1"/>
      <p:bldP spid="1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33_1#1c5bbb833?vbaanalysisanswer=1&amp;vbaautojustifyalign=1&amp;parentnodeid=2b2da8715&amp;color=0,0,0&amp;vbahtmlprocessed=1&amp;hasbroken=1"/>
          <p:cNvSpPr/>
          <p:nvPr/>
        </p:nvSpPr>
        <p:spPr>
          <a:xfrm>
            <a:off x="539496" y="506100"/>
            <a:ext cx="11109960" cy="5087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17.We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should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know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how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（控制）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feelings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indent="447675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angry.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18.Jerry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has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头疼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can’t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school.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19.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（无论什么）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difficulties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meet,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shouldn’t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give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up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69265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our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hope.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20.Learning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lifelong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旅行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because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it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brings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something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new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every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day.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21.There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kumimoji="0" lang="en-US" altLang="zh-CN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几个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girls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dancing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under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big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tree.</a:t>
            </a:r>
            <a:endParaRPr lang="en-US" altLang="zh-CN" sz="2800" dirty="0"/>
          </a:p>
        </p:txBody>
      </p:sp>
      <p:sp>
        <p:nvSpPr>
          <p:cNvPr id="3" name="QB_4_AN.34_1#1c5bbb833.blank?vbaanalysisanswer=1&amp;vbaautojustifyalign=1&amp;parentnodeid=2b2da8715&amp;color=0,0,0&amp;vbapositionanswer=17&amp;vbahtmlprocessed=1"/>
          <p:cNvSpPr/>
          <p:nvPr/>
        </p:nvSpPr>
        <p:spPr>
          <a:xfrm>
            <a:off x="4963986" y="475620"/>
            <a:ext cx="12652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control</a:t>
            </a:r>
            <a:endParaRPr lang="en-US" altLang="zh-CN" sz="2800" dirty="0"/>
          </a:p>
        </p:txBody>
      </p:sp>
      <p:sp>
        <p:nvSpPr>
          <p:cNvPr id="5" name="QB_4_AN.36_1#1c5bbb833.blank?vbaanalysisanswer=1&amp;vbaautojustifyalign=1&amp;parentnodeid=2b2da8715&amp;color=0,0,0&amp;vbapositionanswer=18&amp;vbahtmlprocessed=1&amp;bbb=1"/>
          <p:cNvSpPr/>
          <p:nvPr/>
        </p:nvSpPr>
        <p:spPr>
          <a:xfrm>
            <a:off x="2871534" y="1771020"/>
            <a:ext cx="15779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headache</a:t>
            </a:r>
            <a:endParaRPr lang="en-US" altLang="zh-CN" sz="2800" dirty="0"/>
          </a:p>
        </p:txBody>
      </p:sp>
      <p:sp>
        <p:nvSpPr>
          <p:cNvPr id="7" name="QB_4_AN.38_1#1c5bbb833.blank?vbaanalysisanswer=1&amp;vbaautojustifyalign=1&amp;parentnodeid=2b2da8715&amp;color=0,0,0&amp;vbapositionanswer=19&amp;vbahtmlprocessed=1&amp;bbb=1"/>
          <p:cNvSpPr/>
          <p:nvPr/>
        </p:nvSpPr>
        <p:spPr>
          <a:xfrm>
            <a:off x="971296" y="2418720"/>
            <a:ext cx="163830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Whatever</a:t>
            </a:r>
            <a:endParaRPr lang="en-US" altLang="zh-CN" sz="2800" dirty="0"/>
          </a:p>
        </p:txBody>
      </p:sp>
      <p:sp>
        <p:nvSpPr>
          <p:cNvPr id="9" name="QB_4_AN.40_1#1c5bbb833.blank?vbaanalysisanswer=1&amp;vbaautojustifyalign=1&amp;parentnodeid=2b2da8715&amp;color=0,0,0&amp;vbapositionanswer=20&amp;vbahtmlprocessed=1&amp;bbb=1"/>
          <p:cNvSpPr/>
          <p:nvPr/>
        </p:nvSpPr>
        <p:spPr>
          <a:xfrm>
            <a:off x="4527296" y="3701420"/>
            <a:ext cx="134461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journey</a:t>
            </a:r>
            <a:endParaRPr lang="en-US" altLang="zh-CN" sz="2800" dirty="0"/>
          </a:p>
        </p:txBody>
      </p:sp>
      <p:sp>
        <p:nvSpPr>
          <p:cNvPr id="11" name="QB_4_AN.42_1#1c5bbb833.blank?vbaanalysisanswer=1&amp;vbaautojustifyalign=1&amp;parentnodeid=2b2da8715&amp;color=0,0,0&amp;vbapositionanswer=21&amp;vbahtmlprocessed=1&amp;bbb=1"/>
          <p:cNvSpPr/>
          <p:nvPr/>
        </p:nvSpPr>
        <p:spPr>
          <a:xfrm>
            <a:off x="2601659" y="4988565"/>
            <a:ext cx="12636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several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  <p:bldP spid="11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QB_4_BD.43_1#8e6222c5c?vbaanalysisanswer=1&amp;vbaautojustifyalign=1&amp;parentnodeid=2b2da8715&amp;color=0,0,0&amp;vbahtmlprocessed=1&amp;bbb=1"/>
          <p:cNvSpPr/>
          <p:nvPr/>
        </p:nvSpPr>
        <p:spPr>
          <a:xfrm>
            <a:off x="539496" y="506100"/>
            <a:ext cx="11320463" cy="5087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>
              <a:lnSpc>
                <a:spcPts val="5100"/>
              </a:lnSpc>
            </a:pP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22.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My</a:t>
            </a:r>
            <a:r>
              <a:rPr lang="en-US" altLang="zh-CN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年长的）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sister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often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goes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to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concerts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 dirty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at</a:t>
            </a:r>
            <a:r>
              <a:rPr lang="en-US" altLang="zh-CN" sz="2800" b="0" i="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weekends.</a:t>
            </a: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23.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（既然）you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here,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you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may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well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stay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here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long.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24.Today,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and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more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people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（认识到）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importance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5847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saving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water.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25.Miss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Zhang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is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（典型的）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good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teacher.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She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loves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us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5847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very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much.</a:t>
            </a:r>
            <a:endParaRPr kumimoji="0" lang="en-US" altLang="zh-CN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5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26.Too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much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after-school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activities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can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cause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lots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of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________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（压力）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</a:p>
          <a:p>
            <a:pPr marL="0" marR="0" lvl="0" indent="447675" algn="l" defTabSz="914400" rtl="0" eaLnBrk="1" fontAlgn="auto" latinLnBrk="0" hangingPunct="1">
              <a:lnSpc>
                <a:spcPts val="4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for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children.</a:t>
            </a:r>
            <a:endParaRPr lang="en-US" altLang="zh-CN" sz="2800" dirty="0"/>
          </a:p>
        </p:txBody>
      </p:sp>
      <p:sp>
        <p:nvSpPr>
          <p:cNvPr id="3" name="QB_4_AN.44_1#8e6222c5c.blank?vbaanalysisanswer=1&amp;vbaautojustifyalign=1&amp;parentnodeid=2b2da8715&amp;color=0,0,0&amp;vbapositionanswer=22&amp;vbahtmlprocessed=1&amp;bbb=1"/>
          <p:cNvSpPr/>
          <p:nvPr/>
        </p:nvSpPr>
        <p:spPr>
          <a:xfrm>
            <a:off x="1706309" y="475620"/>
            <a:ext cx="96837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elder</a:t>
            </a:r>
            <a:endParaRPr lang="en-US" altLang="zh-CN" sz="2800" dirty="0"/>
          </a:p>
        </p:txBody>
      </p:sp>
      <p:sp>
        <p:nvSpPr>
          <p:cNvPr id="5" name="QB_4_AN.46_1#8e6222c5c.blank?vbaanalysisanswer=1&amp;vbaautojustifyalign=1&amp;parentnodeid=2b2da8715&amp;color=0,0,0&amp;vbapositionanswer=23&amp;vbahtmlprocessed=1&amp;bbb=1"/>
          <p:cNvSpPr/>
          <p:nvPr/>
        </p:nvSpPr>
        <p:spPr>
          <a:xfrm>
            <a:off x="996696" y="1123320"/>
            <a:ext cx="1047750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Since</a:t>
            </a:r>
            <a:endParaRPr lang="en-US" altLang="zh-CN" sz="2800" dirty="0"/>
          </a:p>
        </p:txBody>
      </p:sp>
      <p:sp>
        <p:nvSpPr>
          <p:cNvPr id="7" name="QB_4_AN.48_1#8e6222c5c.blank?vbaanalysisanswer=1&amp;vbaautojustifyalign=1&amp;parentnodeid=2b2da8715&amp;color=0,0,0&amp;vbapositionanswer=24&amp;vbahtmlprocessed=1&amp;bbb=1"/>
          <p:cNvSpPr/>
          <p:nvPr/>
        </p:nvSpPr>
        <p:spPr>
          <a:xfrm>
            <a:off x="5766816" y="1771020"/>
            <a:ext cx="1203325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realize</a:t>
            </a:r>
            <a:endParaRPr lang="en-US" altLang="zh-CN" sz="2800" dirty="0"/>
          </a:p>
        </p:txBody>
      </p:sp>
      <p:sp>
        <p:nvSpPr>
          <p:cNvPr id="9" name="QB_4_AN.50_1#8e6222c5c.blank?vbaanalysisanswer=1&amp;vbaautojustifyalign=1&amp;parentnodeid=2b2da8715&amp;color=0,0,0&amp;vbapositionanswer=25&amp;vbahtmlprocessed=1&amp;bbb=1"/>
          <p:cNvSpPr/>
          <p:nvPr/>
        </p:nvSpPr>
        <p:spPr>
          <a:xfrm>
            <a:off x="3700209" y="3053720"/>
            <a:ext cx="1223963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typical</a:t>
            </a:r>
            <a:endParaRPr lang="en-US" altLang="zh-CN" sz="2800" dirty="0"/>
          </a:p>
        </p:txBody>
      </p:sp>
      <p:sp>
        <p:nvSpPr>
          <p:cNvPr id="11" name="QB_4_AN.52_1#8e6222c5c.blank?vbaanalysisanswer=1&amp;vbaautojustifyalign=1&amp;parentnodeid=2b2da8715&amp;color=0,0,0&amp;vbapositionanswer=26&amp;vbahtmlprocessed=1&amp;bbb=1"/>
          <p:cNvSpPr/>
          <p:nvPr/>
        </p:nvSpPr>
        <p:spPr>
          <a:xfrm>
            <a:off x="8802243" y="4349120"/>
            <a:ext cx="14430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>
              <a:lnSpc>
                <a:spcPts val="5000"/>
              </a:lnSpc>
            </a:pPr>
            <a:r>
              <a:rPr lang="en-US" altLang="zh-CN" sz="2800" b="0" i="0" dirty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pressure</a:t>
            </a:r>
            <a:endParaRPr lang="en-US" altLang="zh-CN" sz="2800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7" grpId="0" build="p" animBg="1"/>
      <p:bldP spid="9" grpId="0" build="p" animBg="1"/>
      <p:bldP spid="11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zAwODQ1NDg5ZGIwNjUxYTU1Mzc3ZmI5NGJjODc4NzA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4*51"/>
  <p:tag name="TABLE_ENDDRAG_RECT" val="42*147*874*5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4*51"/>
  <p:tag name="TABLE_ENDDRAG_RECT" val="42*147*874*51"/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74*51"/>
  <p:tag name="TABLE_ENDDRAG_RECT" val="42*147*874*51"/>
  <p:tag name="KSO_WM_BEAUTIFY_FLAG" val=""/>
</p:tagLst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1943</Words>
  <Application>Microsoft Office PowerPoint</Application>
  <PresentationFormat>宽屏</PresentationFormat>
  <Paragraphs>259</Paragraphs>
  <Slides>23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黑体</vt:lpstr>
      <vt:lpstr>宋体</vt:lpstr>
      <vt:lpstr>微软雅黑</vt:lpstr>
      <vt:lpstr>Arial</vt:lpstr>
      <vt:lpstr>Calibri</vt:lpstr>
      <vt:lpstr>Times New Roman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情 刘</cp:lastModifiedBy>
  <cp:revision>7</cp:revision>
  <dcterms:created xsi:type="dcterms:W3CDTF">2024-01-15T02:02:00Z</dcterms:created>
  <dcterms:modified xsi:type="dcterms:W3CDTF">2024-05-16T12:52:32Z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0CB61E45F2894245802800297A4012B1_13</vt:lpwstr>
  </property>
  <property fmtid="{D5CDD505-2E9C-101B-9397-08002B2CF9AE}" pid="3" name="KSOProductBuildVer">
    <vt:lpwstr>2052-12.1.0.16250</vt:lpwstr>
  </property>
</Properties>
</file>