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sldIdLst>
    <p:sldId id="256" r:id="rId4"/>
    <p:sldId id="260" r:id="rId5"/>
    <p:sldId id="264" r:id="rId7"/>
    <p:sldId id="261" r:id="rId8"/>
    <p:sldId id="286" r:id="rId9"/>
    <p:sldId id="287" r:id="rId10"/>
    <p:sldId id="262" r:id="rId11"/>
    <p:sldId id="288" r:id="rId12"/>
    <p:sldId id="289" r:id="rId13"/>
    <p:sldId id="263" r:id="rId14"/>
    <p:sldId id="269" r:id="rId15"/>
    <p:sldId id="290" r:id="rId16"/>
    <p:sldId id="291" r:id="rId17"/>
    <p:sldId id="296" r:id="rId18"/>
    <p:sldId id="278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872" y="-96"/>
      </p:cViewPr>
      <p:guideLst>
        <p:guide orient="horz" pos="2162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8C167-2C01-4B0B-81C4-726248B418D0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1D7F6E08-72A6-46CC-8870-C881D1493500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>
              <a:solidFill>
                <a:srgbClr val="FF0000"/>
              </a:solidFill>
            </a:rPr>
            <a:t>with</a:t>
          </a:r>
          <a:endParaRPr lang="en-US" altLang="zh-CN" sz="3000">
            <a:solidFill>
              <a:srgbClr val="FF000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>
              <a:solidFill>
                <a:schemeClr val="tx1"/>
              </a:solidFill>
              <a:uFillTx/>
            </a:rPr>
            <a:t>sb.</a:t>
          </a:r>
          <a:endParaRPr lang="en-US" altLang="zh-CN" sz="2800">
            <a:solidFill>
              <a:schemeClr val="tx1"/>
            </a:solidFill>
            <a:uFillTx/>
          </a:endParaRPr>
        </a:p>
      </dgm:t>
    </dgm:pt>
    <dgm:pt modelId="{59A2FE02-4165-4339-BF9A-AEAE1424E52B}" cxnId="{6341F35E-CF5D-49CD-AF2E-E58964B9A2EA}" type="parTrans">
      <dgm:prSet/>
      <dgm:spPr/>
      <dgm:t>
        <a:bodyPr/>
        <a:p>
          <a:endParaRPr lang="zh-CN" altLang="en-US"/>
        </a:p>
      </dgm:t>
    </dgm:pt>
    <dgm:pt modelId="{E44612D1-CAFE-4D30-B4AA-78C3474158AA}" cxnId="{6341F35E-CF5D-49CD-AF2E-E58964B9A2EA}" type="sibTrans">
      <dgm:prSet/>
      <dgm:spPr/>
      <dgm:t>
        <a:bodyPr/>
        <a:p>
          <a:endParaRPr lang="zh-CN" altLang="en-US"/>
        </a:p>
      </dgm:t>
    </dgm:pt>
    <dgm:pt modelId="{D15727BE-4BB4-41E2-BFCD-1CE00CE9A014}">
      <dgm:prSet phldrT="[文本]" phldr="0" custT="0"/>
      <dgm:spPr/>
      <dgm:t>
        <a:bodyPr vert="horz" wrap="square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fight</a:t>
          </a:r>
          <a:r>
            <a:rPr lang="en-US" altLang="zh-CN"/>
            <a:t/>
          </a:r>
          <a:endParaRPr lang="en-US" altLang="zh-CN"/>
        </a:p>
      </dgm:t>
    </dgm:pt>
    <dgm:pt modelId="{1F3BA15B-B772-426D-8549-F05D47B0B0FC}" cxnId="{C373C28D-ACBC-4DD9-80F7-86B069D124CE}" type="parTrans">
      <dgm:prSet/>
      <dgm:spPr/>
      <dgm:t>
        <a:bodyPr/>
        <a:p>
          <a:endParaRPr lang="zh-CN" altLang="en-US"/>
        </a:p>
      </dgm:t>
    </dgm:pt>
    <dgm:pt modelId="{021F6AB3-21C2-4079-A40A-CA1B5C51BD93}" cxnId="{C373C28D-ACBC-4DD9-80F7-86B069D124CE}" type="sibTrans">
      <dgm:prSet/>
      <dgm:spPr/>
      <dgm:t>
        <a:bodyPr/>
        <a:p>
          <a:endParaRPr lang="zh-CN" altLang="en-US"/>
        </a:p>
      </dgm:t>
    </dgm:pt>
    <dgm:pt modelId="{54759AF2-32C2-4875-9A84-06C169CF44E6}">
      <dgm:prSet phldr="0" custT="0"/>
      <dgm:spPr/>
      <dgm:t>
        <a:bodyPr vert="horz" wrap="square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be angry with</a:t>
          </a:r>
          <a:r>
            <a:rPr lang="en-US"/>
            <a:t/>
          </a:r>
          <a:endParaRPr lang="en-US"/>
        </a:p>
      </dgm:t>
    </dgm:pt>
    <dgm:pt modelId="{8F996D78-F995-4BCF-9082-CA092C55D5DC}" cxnId="{923FA05E-626C-451B-99BB-195B2B3D514A}" type="parTrans">
      <dgm:prSet/>
      <dgm:spPr/>
    </dgm:pt>
    <dgm:pt modelId="{A0995D5F-0421-4A0F-94E4-6DA4F33CE0B2}" cxnId="{923FA05E-626C-451B-99BB-195B2B3D514A}" type="sibTrans">
      <dgm:prSet/>
      <dgm:spPr/>
    </dgm:pt>
    <dgm:pt modelId="{24DAAE02-02E7-4412-8074-A0C4CAA380D7}">
      <dgm:prSet phldrT="[文本]" phldr="0" custT="1"/>
      <dgm:spPr/>
      <dgm:t>
        <a:bodyPr vert="horz" wrap="square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/>
            <a:t>argue</a:t>
          </a:r>
          <a:r>
            <a:rPr lang="en-US" altLang="zh-CN" sz="3200"/>
            <a:t/>
          </a:r>
          <a:endParaRPr lang="en-US" altLang="zh-CN" sz="3200"/>
        </a:p>
      </dgm:t>
    </dgm:pt>
    <dgm:pt modelId="{A85E77B5-A1A5-43C8-9868-413E99F101A0}" cxnId="{F005F920-917E-4090-8B1D-BF73DE6992B9}" type="parTrans">
      <dgm:prSet/>
      <dgm:spPr/>
      <dgm:t>
        <a:bodyPr/>
        <a:p>
          <a:endParaRPr lang="zh-CN" altLang="en-US"/>
        </a:p>
      </dgm:t>
    </dgm:pt>
    <dgm:pt modelId="{E253A3F8-AA58-4BB8-A0BD-0BB7ECC546C3}" cxnId="{F005F920-917E-4090-8B1D-BF73DE6992B9}" type="sibTrans">
      <dgm:prSet/>
      <dgm:spPr/>
      <dgm:t>
        <a:bodyPr/>
        <a:p>
          <a:endParaRPr lang="zh-CN" altLang="en-US"/>
        </a:p>
      </dgm:t>
    </dgm:pt>
    <dgm:pt modelId="{A5880797-7454-4E44-8518-F4D8354F0963}">
      <dgm:prSet phldrT="[文本]" phldr="0" custT="1"/>
      <dgm:spPr/>
      <dgm:t>
        <a:bodyPr vert="horz" wrap="square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/>
            <a:t>communicate</a:t>
          </a:r>
          <a:r>
            <a:rPr lang="en-US" altLang="zh-CN" sz="1600"/>
            <a:t/>
          </a:r>
          <a:endParaRPr lang="en-US" altLang="zh-CN" sz="1600"/>
        </a:p>
      </dgm:t>
    </dgm:pt>
    <dgm:pt modelId="{96CD46E7-D239-40C7-B5C4-376FEEE43C15}" cxnId="{0DD3B930-A681-458D-8A4D-9424E812A150}" type="parTrans">
      <dgm:prSet/>
      <dgm:spPr/>
      <dgm:t>
        <a:bodyPr/>
        <a:p>
          <a:endParaRPr lang="zh-CN" altLang="en-US"/>
        </a:p>
      </dgm:t>
    </dgm:pt>
    <dgm:pt modelId="{0076998F-56E1-4A10-A709-E2811BD7C4FB}" cxnId="{0DD3B930-A681-458D-8A4D-9424E812A150}" type="sibTrans">
      <dgm:prSet/>
      <dgm:spPr/>
      <dgm:t>
        <a:bodyPr/>
        <a:p>
          <a:endParaRPr lang="zh-CN" altLang="en-US"/>
        </a:p>
      </dgm:t>
    </dgm:pt>
    <dgm:pt modelId="{C225E57B-C386-498E-BAE2-64D0FA1FA668}">
      <dgm:prSet phldr="0" custT="0"/>
      <dgm:spPr/>
      <dgm:t>
        <a:bodyPr vert="horz" wrap="square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compete</a:t>
          </a:r>
          <a:endParaRPr lang="en-US"/>
        </a:p>
      </dgm:t>
    </dgm:pt>
    <dgm:pt modelId="{742A940A-39CC-41A3-B2D5-E53DA08F8008}" cxnId="{BB49D4BB-6B49-4359-9DEE-D01C567365EC}" type="parTrans">
      <dgm:prSet/>
      <dgm:spPr/>
    </dgm:pt>
    <dgm:pt modelId="{40CD6536-5FEF-4F36-A814-A8BF83E1780A}" cxnId="{BB49D4BB-6B49-4359-9DEE-D01C567365EC}" type="sibTrans">
      <dgm:prSet/>
      <dgm:spPr/>
    </dgm:pt>
    <dgm:pt modelId="{3B75964A-BB87-4532-ABFB-F32B9F547DB9}">
      <dgm:prSet phldr="0" custT="0"/>
      <dgm:spPr/>
      <dgm:t>
        <a:bodyPr vert="horz" wrap="square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compare</a:t>
          </a:r>
          <a:endParaRPr lang="en-US"/>
        </a:p>
      </dgm:t>
    </dgm:pt>
    <dgm:pt modelId="{3EA450E9-D1AA-45BC-9561-F31DDF9B7414}" cxnId="{F4DD6313-E9AA-419A-84B9-6D0A3DD4F0E2}" type="parTrans">
      <dgm:prSet/>
      <dgm:spPr/>
    </dgm:pt>
    <dgm:pt modelId="{24F00131-3813-4D96-930B-8F5E721B8F03}" cxnId="{F4DD6313-E9AA-419A-84B9-6D0A3DD4F0E2}" type="sibTrans">
      <dgm:prSet/>
      <dgm:spPr/>
    </dgm:pt>
    <dgm:pt modelId="{CF42B0CB-CDDD-42A1-B3A1-FBB34F262C63}" type="pres">
      <dgm:prSet presAssocID="{6068C167-2C01-4B0B-81C4-726248B418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2502C2-594A-4A13-A5FF-5CD5841BD847}" type="pres">
      <dgm:prSet presAssocID="{1D7F6E08-72A6-46CC-8870-C881D1493500}" presName="centerShape" presStyleLbl="node0" presStyleIdx="0" presStyleCnt="1"/>
      <dgm:spPr/>
    </dgm:pt>
    <dgm:pt modelId="{B849A6F3-9933-4C36-AF65-6098308CBC3C}" type="pres">
      <dgm:prSet presAssocID="{1F3BA15B-B772-426D-8549-F05D47B0B0FC}" presName="parTrans" presStyleLbl="bgSibTrans2D1" presStyleIdx="0" presStyleCnt="6"/>
      <dgm:spPr/>
    </dgm:pt>
    <dgm:pt modelId="{B1756079-1332-4090-9A47-D2C0EDB7FB22}" type="pres">
      <dgm:prSet presAssocID="{D15727BE-4BB4-41E2-BFCD-1CE00CE9A014}" presName="node" presStyleLbl="node1" presStyleIdx="0" presStyleCnt="6">
        <dgm:presLayoutVars>
          <dgm:bulletEnabled val="1"/>
        </dgm:presLayoutVars>
      </dgm:prSet>
      <dgm:spPr/>
    </dgm:pt>
    <dgm:pt modelId="{A8724645-843B-412B-8C7C-92658ACFAD78}" type="pres">
      <dgm:prSet presAssocID="{8F996D78-F995-4BCF-9082-CA092C55D5DC}" presName="parTrans" presStyleLbl="bgSibTrans2D1" presStyleIdx="1" presStyleCnt="6"/>
      <dgm:spPr/>
    </dgm:pt>
    <dgm:pt modelId="{37691A98-ACE9-4873-BDC4-EF43C92D11B2}" type="pres">
      <dgm:prSet presAssocID="{54759AF2-32C2-4875-9A84-06C169CF44E6}" presName="node" presStyleLbl="node1" presStyleIdx="1" presStyleCnt="6">
        <dgm:presLayoutVars>
          <dgm:bulletEnabled val="1"/>
        </dgm:presLayoutVars>
      </dgm:prSet>
      <dgm:spPr/>
    </dgm:pt>
    <dgm:pt modelId="{8A478794-BDE0-4AD6-9479-89CDBFC37EB7}" type="pres">
      <dgm:prSet presAssocID="{A85E77B5-A1A5-43C8-9868-413E99F101A0}" presName="parTrans" presStyleLbl="bgSibTrans2D1" presStyleIdx="2" presStyleCnt="6"/>
      <dgm:spPr/>
    </dgm:pt>
    <dgm:pt modelId="{3868CDED-247C-4EE9-95A2-ED400A267946}" type="pres">
      <dgm:prSet presAssocID="{24DAAE02-02E7-4412-8074-A0C4CAA380D7}" presName="node" presStyleLbl="node1" presStyleIdx="2" presStyleCnt="6">
        <dgm:presLayoutVars>
          <dgm:bulletEnabled val="1"/>
        </dgm:presLayoutVars>
      </dgm:prSet>
      <dgm:spPr/>
    </dgm:pt>
    <dgm:pt modelId="{D0718308-59AC-43E6-A882-4828EE4494C2}" type="pres">
      <dgm:prSet presAssocID="{96CD46E7-D239-40C7-B5C4-376FEEE43C15}" presName="parTrans" presStyleLbl="bgSibTrans2D1" presStyleIdx="3" presStyleCnt="6"/>
      <dgm:spPr/>
    </dgm:pt>
    <dgm:pt modelId="{5E0D0BC9-3E91-4623-8C1A-C4A70EB3594B}" type="pres">
      <dgm:prSet presAssocID="{A5880797-7454-4E44-8518-F4D8354F0963}" presName="node" presStyleLbl="node1" presStyleIdx="3" presStyleCnt="6">
        <dgm:presLayoutVars>
          <dgm:bulletEnabled val="1"/>
        </dgm:presLayoutVars>
      </dgm:prSet>
      <dgm:spPr/>
    </dgm:pt>
    <dgm:pt modelId="{CA4EE928-4131-4D5D-9388-19B0FF185ED9}" type="pres">
      <dgm:prSet presAssocID="{742A940A-39CC-41A3-B2D5-E53DA08F8008}" presName="parTrans" presStyleLbl="bgSibTrans2D1" presStyleIdx="4" presStyleCnt="6"/>
      <dgm:spPr/>
    </dgm:pt>
    <dgm:pt modelId="{FDBD9D97-826B-48EA-8652-BF6419EC0C5F}" type="pres">
      <dgm:prSet presAssocID="{C225E57B-C386-498E-BAE2-64D0FA1FA668}" presName="node" presStyleLbl="node1" presStyleIdx="4" presStyleCnt="6">
        <dgm:presLayoutVars>
          <dgm:bulletEnabled val="1"/>
        </dgm:presLayoutVars>
      </dgm:prSet>
      <dgm:spPr/>
    </dgm:pt>
    <dgm:pt modelId="{ED4EF122-A6CE-4915-9D33-9F1537DA3EAA}" type="pres">
      <dgm:prSet presAssocID="{3EA450E9-D1AA-45BC-9561-F31DDF9B7414}" presName="parTrans" presStyleLbl="bgSibTrans2D1" presStyleIdx="5" presStyleCnt="6"/>
      <dgm:spPr/>
    </dgm:pt>
    <dgm:pt modelId="{D6956428-DBAC-4905-A324-24F79121B6D9}" type="pres">
      <dgm:prSet presAssocID="{3B75964A-BB87-4532-ABFB-F32B9F547DB9}" presName="node" presStyleLbl="node1" presStyleIdx="5" presStyleCnt="6">
        <dgm:presLayoutVars>
          <dgm:bulletEnabled val="1"/>
        </dgm:presLayoutVars>
      </dgm:prSet>
      <dgm:spPr/>
    </dgm:pt>
  </dgm:ptLst>
  <dgm:cxnLst>
    <dgm:cxn modelId="{6341F35E-CF5D-49CD-AF2E-E58964B9A2EA}" srcId="{6068C167-2C01-4B0B-81C4-726248B418D0}" destId="{1D7F6E08-72A6-46CC-8870-C881D1493500}" srcOrd="0" destOrd="0" parTransId="{59A2FE02-4165-4339-BF9A-AEAE1424E52B}" sibTransId="{E44612D1-CAFE-4D30-B4AA-78C3474158AA}"/>
    <dgm:cxn modelId="{C373C28D-ACBC-4DD9-80F7-86B069D124CE}" srcId="{1D7F6E08-72A6-46CC-8870-C881D1493500}" destId="{D15727BE-4BB4-41E2-BFCD-1CE00CE9A014}" srcOrd="0" destOrd="0" parTransId="{1F3BA15B-B772-426D-8549-F05D47B0B0FC}" sibTransId="{021F6AB3-21C2-4079-A40A-CA1B5C51BD93}"/>
    <dgm:cxn modelId="{923FA05E-626C-451B-99BB-195B2B3D514A}" srcId="{1D7F6E08-72A6-46CC-8870-C881D1493500}" destId="{54759AF2-32C2-4875-9A84-06C169CF44E6}" srcOrd="1" destOrd="0" parTransId="{8F996D78-F995-4BCF-9082-CA092C55D5DC}" sibTransId="{A0995D5F-0421-4A0F-94E4-6DA4F33CE0B2}"/>
    <dgm:cxn modelId="{F005F920-917E-4090-8B1D-BF73DE6992B9}" srcId="{1D7F6E08-72A6-46CC-8870-C881D1493500}" destId="{24DAAE02-02E7-4412-8074-A0C4CAA380D7}" srcOrd="2" destOrd="0" parTransId="{A85E77B5-A1A5-43C8-9868-413E99F101A0}" sibTransId="{E253A3F8-AA58-4BB8-A0BD-0BB7ECC546C3}"/>
    <dgm:cxn modelId="{0DD3B930-A681-458D-8A4D-9424E812A150}" srcId="{1D7F6E08-72A6-46CC-8870-C881D1493500}" destId="{A5880797-7454-4E44-8518-F4D8354F0963}" srcOrd="3" destOrd="0" parTransId="{96CD46E7-D239-40C7-B5C4-376FEEE43C15}" sibTransId="{0076998F-56E1-4A10-A709-E2811BD7C4FB}"/>
    <dgm:cxn modelId="{BB49D4BB-6B49-4359-9DEE-D01C567365EC}" srcId="{1D7F6E08-72A6-46CC-8870-C881D1493500}" destId="{C225E57B-C386-498E-BAE2-64D0FA1FA668}" srcOrd="4" destOrd="0" parTransId="{742A940A-39CC-41A3-B2D5-E53DA08F8008}" sibTransId="{40CD6536-5FEF-4F36-A814-A8BF83E1780A}"/>
    <dgm:cxn modelId="{F4DD6313-E9AA-419A-84B9-6D0A3DD4F0E2}" srcId="{1D7F6E08-72A6-46CC-8870-C881D1493500}" destId="{3B75964A-BB87-4532-ABFB-F32B9F547DB9}" srcOrd="5" destOrd="0" parTransId="{3EA450E9-D1AA-45BC-9561-F31DDF9B7414}" sibTransId="{24F00131-3813-4D96-930B-8F5E721B8F03}"/>
    <dgm:cxn modelId="{0EEFDD2D-322B-4A68-A45B-05EDEE4092C6}" type="presOf" srcId="{6068C167-2C01-4B0B-81C4-726248B418D0}" destId="{CF42B0CB-CDDD-42A1-B3A1-FBB34F262C63}" srcOrd="0" destOrd="0" presId="urn:microsoft.com/office/officeart/2005/8/layout/radial4"/>
    <dgm:cxn modelId="{AA83168C-F649-4ED2-8193-21C6BCD30C74}" type="presParOf" srcId="{CF42B0CB-CDDD-42A1-B3A1-FBB34F262C63}" destId="{B52502C2-594A-4A13-A5FF-5CD5841BD847}" srcOrd="0" destOrd="0" presId="urn:microsoft.com/office/officeart/2005/8/layout/radial4"/>
    <dgm:cxn modelId="{3FA32E82-037F-44CE-941A-43B4C413B347}" type="presOf" srcId="{1D7F6E08-72A6-46CC-8870-C881D1493500}" destId="{B52502C2-594A-4A13-A5FF-5CD5841BD847}" srcOrd="0" destOrd="0" presId="urn:microsoft.com/office/officeart/2005/8/layout/radial4"/>
    <dgm:cxn modelId="{4C3A3A16-5604-410D-AA7E-79EA50EA35FD}" type="presParOf" srcId="{CF42B0CB-CDDD-42A1-B3A1-FBB34F262C63}" destId="{B849A6F3-9933-4C36-AF65-6098308CBC3C}" srcOrd="1" destOrd="0" presId="urn:microsoft.com/office/officeart/2005/8/layout/radial4"/>
    <dgm:cxn modelId="{A3D49A9A-2BD8-4F4D-8403-3D34E0CFBA54}" type="presOf" srcId="{1F3BA15B-B772-426D-8549-F05D47B0B0FC}" destId="{B849A6F3-9933-4C36-AF65-6098308CBC3C}" srcOrd="0" destOrd="0" presId="urn:microsoft.com/office/officeart/2005/8/layout/radial4"/>
    <dgm:cxn modelId="{42F3DAF2-4884-434B-813C-00D6BBF04D38}" type="presParOf" srcId="{CF42B0CB-CDDD-42A1-B3A1-FBB34F262C63}" destId="{B1756079-1332-4090-9A47-D2C0EDB7FB22}" srcOrd="2" destOrd="0" presId="urn:microsoft.com/office/officeart/2005/8/layout/radial4"/>
    <dgm:cxn modelId="{52689AE9-BD81-4403-800C-9DDC2A5014E8}" type="presOf" srcId="{D15727BE-4BB4-41E2-BFCD-1CE00CE9A014}" destId="{B1756079-1332-4090-9A47-D2C0EDB7FB22}" srcOrd="0" destOrd="0" presId="urn:microsoft.com/office/officeart/2005/8/layout/radial4"/>
    <dgm:cxn modelId="{394C3467-0D81-401C-A85C-F89424D0983F}" type="presParOf" srcId="{CF42B0CB-CDDD-42A1-B3A1-FBB34F262C63}" destId="{A8724645-843B-412B-8C7C-92658ACFAD78}" srcOrd="3" destOrd="0" presId="urn:microsoft.com/office/officeart/2005/8/layout/radial4"/>
    <dgm:cxn modelId="{89093941-05CC-4620-8F10-F2727F16128C}" type="presOf" srcId="{8F996D78-F995-4BCF-9082-CA092C55D5DC}" destId="{A8724645-843B-412B-8C7C-92658ACFAD78}" srcOrd="0" destOrd="0" presId="urn:microsoft.com/office/officeart/2005/8/layout/radial4"/>
    <dgm:cxn modelId="{9D475E16-3CB6-4122-895F-110BC588B218}" type="presParOf" srcId="{CF42B0CB-CDDD-42A1-B3A1-FBB34F262C63}" destId="{37691A98-ACE9-4873-BDC4-EF43C92D11B2}" srcOrd="4" destOrd="0" presId="urn:microsoft.com/office/officeart/2005/8/layout/radial4"/>
    <dgm:cxn modelId="{869F4DB5-1275-46DA-9A37-BA1237C64264}" type="presOf" srcId="{54759AF2-32C2-4875-9A84-06C169CF44E6}" destId="{37691A98-ACE9-4873-BDC4-EF43C92D11B2}" srcOrd="0" destOrd="0" presId="urn:microsoft.com/office/officeart/2005/8/layout/radial4"/>
    <dgm:cxn modelId="{970E7B7B-90CF-4369-AABC-7438EDAEF85B}" type="presParOf" srcId="{CF42B0CB-CDDD-42A1-B3A1-FBB34F262C63}" destId="{8A478794-BDE0-4AD6-9479-89CDBFC37EB7}" srcOrd="5" destOrd="0" presId="urn:microsoft.com/office/officeart/2005/8/layout/radial4"/>
    <dgm:cxn modelId="{BB2D2043-5E94-4DBE-AD60-F0CF13447E28}" type="presOf" srcId="{A85E77B5-A1A5-43C8-9868-413E99F101A0}" destId="{8A478794-BDE0-4AD6-9479-89CDBFC37EB7}" srcOrd="0" destOrd="0" presId="urn:microsoft.com/office/officeart/2005/8/layout/radial4"/>
    <dgm:cxn modelId="{8628FBE3-B8E4-44E6-A238-00CBE50CE168}" type="presParOf" srcId="{CF42B0CB-CDDD-42A1-B3A1-FBB34F262C63}" destId="{3868CDED-247C-4EE9-95A2-ED400A267946}" srcOrd="6" destOrd="0" presId="urn:microsoft.com/office/officeart/2005/8/layout/radial4"/>
    <dgm:cxn modelId="{0D5B75F0-A54D-488F-A2B2-731DCC9FE63D}" type="presOf" srcId="{24DAAE02-02E7-4412-8074-A0C4CAA380D7}" destId="{3868CDED-247C-4EE9-95A2-ED400A267946}" srcOrd="0" destOrd="0" presId="urn:microsoft.com/office/officeart/2005/8/layout/radial4"/>
    <dgm:cxn modelId="{3D1A3095-62E9-49C2-879C-849C79C45254}" type="presParOf" srcId="{CF42B0CB-CDDD-42A1-B3A1-FBB34F262C63}" destId="{D0718308-59AC-43E6-A882-4828EE4494C2}" srcOrd="7" destOrd="0" presId="urn:microsoft.com/office/officeart/2005/8/layout/radial4"/>
    <dgm:cxn modelId="{A994A855-62AB-48CA-9244-080FFBEFB66C}" type="presOf" srcId="{96CD46E7-D239-40C7-B5C4-376FEEE43C15}" destId="{D0718308-59AC-43E6-A882-4828EE4494C2}" srcOrd="0" destOrd="0" presId="urn:microsoft.com/office/officeart/2005/8/layout/radial4"/>
    <dgm:cxn modelId="{9651C745-C4D3-4CAA-889B-CB38F8EB8935}" type="presParOf" srcId="{CF42B0CB-CDDD-42A1-B3A1-FBB34F262C63}" destId="{5E0D0BC9-3E91-4623-8C1A-C4A70EB3594B}" srcOrd="8" destOrd="0" presId="urn:microsoft.com/office/officeart/2005/8/layout/radial4"/>
    <dgm:cxn modelId="{3B407E2B-31A1-4BEF-9D35-1092C00579FB}" type="presOf" srcId="{A5880797-7454-4E44-8518-F4D8354F0963}" destId="{5E0D0BC9-3E91-4623-8C1A-C4A70EB3594B}" srcOrd="0" destOrd="0" presId="urn:microsoft.com/office/officeart/2005/8/layout/radial4"/>
    <dgm:cxn modelId="{D6D79885-27F9-4FE4-9B06-15CAC5036A29}" type="presParOf" srcId="{CF42B0CB-CDDD-42A1-B3A1-FBB34F262C63}" destId="{CA4EE928-4131-4D5D-9388-19B0FF185ED9}" srcOrd="9" destOrd="0" presId="urn:microsoft.com/office/officeart/2005/8/layout/radial4"/>
    <dgm:cxn modelId="{4E2001AE-B7F5-4C1B-981C-246E9B39FE48}" type="presOf" srcId="{742A940A-39CC-41A3-B2D5-E53DA08F8008}" destId="{CA4EE928-4131-4D5D-9388-19B0FF185ED9}" srcOrd="0" destOrd="0" presId="urn:microsoft.com/office/officeart/2005/8/layout/radial4"/>
    <dgm:cxn modelId="{5029FBBE-C397-4B21-9A5B-E9FD51AA9977}" type="presParOf" srcId="{CF42B0CB-CDDD-42A1-B3A1-FBB34F262C63}" destId="{FDBD9D97-826B-48EA-8652-BF6419EC0C5F}" srcOrd="10" destOrd="0" presId="urn:microsoft.com/office/officeart/2005/8/layout/radial4"/>
    <dgm:cxn modelId="{45DAD651-0BEA-431D-B998-3AC3BBEBDFF2}" type="presOf" srcId="{C225E57B-C386-498E-BAE2-64D0FA1FA668}" destId="{FDBD9D97-826B-48EA-8652-BF6419EC0C5F}" srcOrd="0" destOrd="0" presId="urn:microsoft.com/office/officeart/2005/8/layout/radial4"/>
    <dgm:cxn modelId="{CE19B7CF-6E15-41ED-8812-08B396609A88}" type="presParOf" srcId="{CF42B0CB-CDDD-42A1-B3A1-FBB34F262C63}" destId="{ED4EF122-A6CE-4915-9D33-9F1537DA3EAA}" srcOrd="11" destOrd="0" presId="urn:microsoft.com/office/officeart/2005/8/layout/radial4"/>
    <dgm:cxn modelId="{4B7550DE-7DA4-4D7D-AA1F-97120FC02337}" type="presOf" srcId="{3EA450E9-D1AA-45BC-9561-F31DDF9B7414}" destId="{ED4EF122-A6CE-4915-9D33-9F1537DA3EAA}" srcOrd="0" destOrd="0" presId="urn:microsoft.com/office/officeart/2005/8/layout/radial4"/>
    <dgm:cxn modelId="{E6573C09-53C8-4E60-8E22-81E68BEC0EB9}" type="presParOf" srcId="{CF42B0CB-CDDD-42A1-B3A1-FBB34F262C63}" destId="{D6956428-DBAC-4905-A324-24F79121B6D9}" srcOrd="12" destOrd="0" presId="urn:microsoft.com/office/officeart/2005/8/layout/radial4"/>
    <dgm:cxn modelId="{8EE34D37-E1E5-4C3E-A6C2-9408C630FC79}" type="presOf" srcId="{3B75964A-BB87-4532-ABFB-F32B9F547DB9}" destId="{D6956428-DBAC-4905-A324-24F79121B6D9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accent1" phldr="0"/>
      <dgm:spPr/>
      <dgm:t>
        <a:bodyPr/>
        <a:p>
          <a:endParaRPr lang="zh-CN" altLang="en-US"/>
        </a:p>
      </dgm:t>
    </dgm:pt>
    <dgm:pt modelId="{90DDC401-903F-495B-A387-FFA8A45891F6}">
      <dgm:prSet phldrT="[文本]" phldr="0" custT="0"/>
      <dgm:spPr/>
      <dgm:t>
        <a:bodyPr vert="horz" wrap="square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stop</a:t>
          </a:r>
          <a:r>
            <a:rPr lang="en-US" altLang="zh-CN"/>
            <a:t/>
          </a:r>
          <a:endParaRPr lang="en-US" altLang="zh-CN"/>
        </a:p>
      </dgm:t>
    </dgm:pt>
    <dgm:pt modelId="{C8BB0B8A-C63A-4F83-B8DD-3A7CE259E4EE}" cxnId="{6DCBF4F1-ABE9-4A60-B793-50FBD052A11B}" type="parTrans">
      <dgm:prSet/>
      <dgm:spPr/>
      <dgm:t>
        <a:bodyPr/>
        <a:p>
          <a:endParaRPr lang="zh-CN" altLang="en-US"/>
        </a:p>
      </dgm:t>
    </dgm:pt>
    <dgm:pt modelId="{35E5E878-0907-4014-9CFA-56AEFE6C22E5}" cxnId="{6DCBF4F1-ABE9-4A60-B793-50FBD052A11B}" type="sibTrans">
      <dgm:prSet/>
      <dgm:spPr/>
      <dgm:t>
        <a:bodyPr/>
        <a:p>
          <a:endParaRPr lang="zh-CN" altLang="en-US"/>
        </a:p>
      </dgm:t>
    </dgm:pt>
    <dgm:pt modelId="{E08CEB0C-E37F-4DCA-A8EA-4B2CD3AD7754}">
      <dgm:prSet phldrT="[文本]" phldr="0" custT="0"/>
      <dgm:spPr/>
      <dgm:t>
        <a:bodyPr vert="horz" wrap="square"/>
        <a:lstStyle>
          <a:lvl1pPr algn="l">
            <a:defRPr sz="3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to do</a:t>
          </a:r>
          <a:endParaRPr lang="en-US" altLang="zh-CN"/>
        </a:p>
      </dgm:t>
    </dgm:pt>
    <dgm:pt modelId="{FB4BCC77-44E9-4065-8A2F-90CD32DE34E3}" cxnId="{65F13A1F-725F-4F3C-83D5-C6484D96B40E}" type="parTrans">
      <dgm:prSet/>
      <dgm:spPr/>
      <dgm:t>
        <a:bodyPr/>
        <a:p>
          <a:endParaRPr lang="zh-CN" altLang="en-US"/>
        </a:p>
      </dgm:t>
    </dgm:pt>
    <dgm:pt modelId="{41FED480-3E2E-47A2-B997-02D527BC8082}" cxnId="{65F13A1F-725F-4F3C-83D5-C6484D96B40E}" type="sibTrans">
      <dgm:prSet/>
      <dgm:spPr/>
      <dgm:t>
        <a:bodyPr/>
        <a:p>
          <a:endParaRPr lang="zh-CN" altLang="en-US"/>
        </a:p>
      </dgm:t>
    </dgm:pt>
    <dgm:pt modelId="{C2079BFE-DC78-4AC7-86B4-FBB2CCF4A91F}">
      <dgm:prSet phldr="0" custT="0"/>
      <dgm:spPr/>
      <dgm:t>
        <a:bodyPr vert="horz" wrap="square"/>
        <a:lstStyle>
          <a:lvl1pPr algn="l">
            <a:defRPr sz="3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doing</a:t>
          </a:r>
          <a:r>
            <a:rPr lang="en-US" altLang="zh-CN"/>
            <a:t/>
          </a:r>
          <a:endParaRPr lang="en-US" altLang="zh-CN"/>
        </a:p>
      </dgm:t>
    </dgm:pt>
    <dgm:pt modelId="{6561B5E2-C4E2-4F3B-BC9E-D757BF201118}" cxnId="{1D769558-53E3-4C8A-BB4A-0A593F6B8B5D}" type="parTrans">
      <dgm:prSet/>
      <dgm:spPr/>
    </dgm:pt>
    <dgm:pt modelId="{27CBAD3B-1B47-4E3C-B11C-2FD99B3213E9}" cxnId="{1D769558-53E3-4C8A-BB4A-0A593F6B8B5D}" type="sibTrans">
      <dgm:prSet/>
      <dgm:spPr/>
    </dgm:pt>
    <dgm:pt modelId="{A6685E83-BEEC-49B3-B40A-539E2C0D7A1A}">
      <dgm:prSet phldrT="[文本]" phldr="0" custT="0"/>
      <dgm:spPr/>
      <dgm:t>
        <a:bodyPr vert="horz" wrap="square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remember</a:t>
          </a:r>
          <a:endParaRPr lang="en-US" altLang="zh-CN"/>
        </a:p>
      </dgm:t>
    </dgm:pt>
    <dgm:pt modelId="{FECC43A3-D59E-4EE1-9557-8FBB90D5B362}" cxnId="{35A4F160-4034-42C1-A12A-86CA6F6CBD8E}" type="parTrans">
      <dgm:prSet/>
      <dgm:spPr/>
      <dgm:t>
        <a:bodyPr/>
        <a:p>
          <a:endParaRPr lang="zh-CN" altLang="en-US"/>
        </a:p>
      </dgm:t>
    </dgm:pt>
    <dgm:pt modelId="{68BB6C9A-B7F0-43A0-955B-FC8C4D4009BF}" cxnId="{35A4F160-4034-42C1-A12A-86CA6F6CBD8E}" type="sibTrans">
      <dgm:prSet/>
      <dgm:spPr/>
      <dgm:t>
        <a:bodyPr/>
        <a:p>
          <a:endParaRPr lang="zh-CN" altLang="en-US"/>
        </a:p>
      </dgm:t>
    </dgm:pt>
    <dgm:pt modelId="{CBA50553-63FA-4B5A-9888-EDDBA06CA593}">
      <dgm:prSet phldrT="[文本]" phldr="0" custT="0"/>
      <dgm:spPr/>
      <dgm:t>
        <a:bodyPr vert="horz" wrap="square"/>
        <a:lstStyle>
          <a:lvl1pPr algn="l">
            <a:defRPr sz="3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to do</a:t>
          </a:r>
          <a:r>
            <a:rPr lang="zh-CN" altLang="en-US"/>
            <a:t/>
          </a:r>
          <a:endParaRPr lang="zh-CN" altLang="en-US"/>
        </a:p>
      </dgm:t>
    </dgm:pt>
    <dgm:pt modelId="{73E2772F-165D-4B56-ACC2-969CBF53B0A8}" cxnId="{48CCDB3E-C923-474D-A02C-9BFFEB7C4235}" type="parTrans">
      <dgm:prSet/>
      <dgm:spPr/>
      <dgm:t>
        <a:bodyPr/>
        <a:p>
          <a:endParaRPr lang="zh-CN" altLang="en-US"/>
        </a:p>
      </dgm:t>
    </dgm:pt>
    <dgm:pt modelId="{7BFD1607-7356-4D3D-A829-75D002A3A4B0}" cxnId="{48CCDB3E-C923-474D-A02C-9BFFEB7C4235}" type="sibTrans">
      <dgm:prSet/>
      <dgm:spPr/>
      <dgm:t>
        <a:bodyPr/>
        <a:p>
          <a:endParaRPr lang="zh-CN" altLang="en-US"/>
        </a:p>
      </dgm:t>
    </dgm:pt>
    <dgm:pt modelId="{2943D7DE-142A-46F0-9995-49875F3A485D}">
      <dgm:prSet phldr="0" custT="0"/>
      <dgm:spPr/>
      <dgm:t>
        <a:bodyPr vert="horz" wrap="square"/>
        <a:lstStyle>
          <a:lvl1pPr algn="l">
            <a:defRPr sz="3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doing</a:t>
          </a:r>
          <a:r>
            <a:rPr lang="en-US" altLang="zh-CN"/>
            <a:t/>
          </a:r>
          <a:endParaRPr lang="en-US" altLang="zh-CN"/>
        </a:p>
      </dgm:t>
    </dgm:pt>
    <dgm:pt modelId="{BE7493BF-2B1A-4FD1-AAF2-99FD09DD8E5D}" cxnId="{CFE71D4F-858A-4FF7-8F0A-F2315F3D6CEB}" type="parTrans">
      <dgm:prSet/>
      <dgm:spPr/>
    </dgm:pt>
    <dgm:pt modelId="{9019EE0B-886C-4E05-B2E1-6B45A6D4A572}" cxnId="{CFE71D4F-858A-4FF7-8F0A-F2315F3D6CEB}" type="sibTrans">
      <dgm:prSet/>
      <dgm:spPr/>
    </dgm:pt>
    <dgm:pt modelId="{C8DDDFA1-AF37-4444-AAEB-D51CEE212719}">
      <dgm:prSet phldrT="[文本]" phldr="0" custT="0"/>
      <dgm:spPr/>
      <dgm:t>
        <a:bodyPr vert="horz" wrap="square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forget</a:t>
          </a:r>
          <a:r>
            <a:rPr lang="en-US" altLang="zh-CN"/>
            <a:t/>
          </a:r>
          <a:endParaRPr lang="en-US" altLang="zh-CN"/>
        </a:p>
      </dgm:t>
    </dgm:pt>
    <dgm:pt modelId="{26EA520A-5891-4EBA-B2AD-1840663D8C07}" cxnId="{69FB38E3-97A5-47F1-9B86-765A10058827}" type="parTrans">
      <dgm:prSet/>
      <dgm:spPr/>
      <dgm:t>
        <a:bodyPr/>
        <a:p>
          <a:endParaRPr lang="zh-CN" altLang="en-US"/>
        </a:p>
      </dgm:t>
    </dgm:pt>
    <dgm:pt modelId="{CE2287C8-6424-4771-88FD-4DADE15C5A04}" cxnId="{69FB38E3-97A5-47F1-9B86-765A10058827}" type="sibTrans">
      <dgm:prSet/>
      <dgm:spPr/>
      <dgm:t>
        <a:bodyPr/>
        <a:p>
          <a:endParaRPr lang="zh-CN" altLang="en-US"/>
        </a:p>
      </dgm:t>
    </dgm:pt>
    <dgm:pt modelId="{5AA02751-379E-46DB-884A-F23ACBC498EE}">
      <dgm:prSet phldrT="[文本]" phldr="0" custT="0"/>
      <dgm:spPr/>
      <dgm:t>
        <a:bodyPr vert="horz" wrap="square"/>
        <a:lstStyle>
          <a:lvl1pPr algn="l">
            <a:defRPr sz="3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to do</a:t>
          </a:r>
          <a:r>
            <a:rPr lang="zh-CN" altLang="en-US"/>
            <a:t/>
          </a:r>
          <a:endParaRPr lang="zh-CN" altLang="en-US"/>
        </a:p>
      </dgm:t>
    </dgm:pt>
    <dgm:pt modelId="{D0D77647-95BE-4607-B2F0-006D9CAB8F0E}" cxnId="{CDB7D50B-E5AB-4C6E-820D-12CC73DC25CD}" type="parTrans">
      <dgm:prSet/>
      <dgm:spPr/>
      <dgm:t>
        <a:bodyPr/>
        <a:p>
          <a:endParaRPr lang="zh-CN" altLang="en-US"/>
        </a:p>
      </dgm:t>
    </dgm:pt>
    <dgm:pt modelId="{3DBF6B9F-A188-4D67-ABE8-0633561FA9E5}" cxnId="{CDB7D50B-E5AB-4C6E-820D-12CC73DC25CD}" type="sibTrans">
      <dgm:prSet/>
      <dgm:spPr/>
      <dgm:t>
        <a:bodyPr/>
        <a:p>
          <a:endParaRPr lang="zh-CN" altLang="en-US"/>
        </a:p>
      </dgm:t>
    </dgm:pt>
    <dgm:pt modelId="{2ECE3248-E9FD-4117-B4E7-ED80F61CBDA2}">
      <dgm:prSet phldr="0" custT="0"/>
      <dgm:spPr/>
      <dgm:t>
        <a:bodyPr vert="horz" wrap="square"/>
        <a:lstStyle>
          <a:lvl1pPr algn="l">
            <a:defRPr sz="3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doing</a:t>
          </a:r>
          <a:endParaRPr lang="en-US" altLang="zh-CN"/>
        </a:p>
      </dgm:t>
    </dgm:pt>
    <dgm:pt modelId="{9912D61B-70C1-4E73-A895-249DAB96D1EC}" cxnId="{0156A214-92B7-40BD-ABC7-039F1B6E6132}" type="parTrans">
      <dgm:prSet/>
      <dgm:spPr/>
    </dgm:pt>
    <dgm:pt modelId="{18D23CF8-FDF3-47B5-939D-14A90B06F246}" cxnId="{0156A214-92B7-40BD-ABC7-039F1B6E6132}" type="sibTrans">
      <dgm:prSet/>
      <dgm:spPr/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</dgm:pt>
    <dgm:pt modelId="{E61486FD-113E-4C87-8ADF-B1A8E2A84801}" type="pres">
      <dgm:prSet presAssocID="{90DDC401-903F-495B-A387-FFA8A45891F6}" presName="linNode" presStyleCnt="0"/>
      <dgm:spPr/>
    </dgm:pt>
    <dgm:pt modelId="{96BE2B31-D87C-43E1-BE64-4C27B13F4AA4}" type="pres">
      <dgm:prSet presAssocID="{90DDC401-903F-495B-A387-FFA8A45891F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D9406C3-FC80-4468-A55B-122D744D43F0}" type="pres">
      <dgm:prSet presAssocID="{90DDC401-903F-495B-A387-FFA8A45891F6}" presName="descendantText" presStyleLbl="alignAccFollowNode1" presStyleIdx="0" presStyleCnt="3">
        <dgm:presLayoutVars>
          <dgm:bulletEnabled val="1"/>
        </dgm:presLayoutVars>
      </dgm:prSet>
      <dgm:spPr/>
    </dgm:pt>
    <dgm:pt modelId="{F1941F29-E51C-4282-956D-50CFAFAEB9B8}" type="pres">
      <dgm:prSet presAssocID="{35E5E878-0907-4014-9CFA-56AEFE6C22E5}" presName="sp" presStyleCnt="0"/>
      <dgm:spPr/>
    </dgm:pt>
    <dgm:pt modelId="{B589D1EC-5156-4FB2-BB1C-8E1290A868B9}" type="pres">
      <dgm:prSet presAssocID="{A6685E83-BEEC-49B3-B40A-539E2C0D7A1A}" presName="linNode" presStyleCnt="0"/>
      <dgm:spPr/>
    </dgm:pt>
    <dgm:pt modelId="{EBD335B5-8308-49CB-9630-99D852747B1F}" type="pres">
      <dgm:prSet presAssocID="{A6685E83-BEEC-49B3-B40A-539E2C0D7A1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EB2A58E-CA03-4F76-94B6-D8FE50231963}" type="pres">
      <dgm:prSet presAssocID="{A6685E83-BEEC-49B3-B40A-539E2C0D7A1A}" presName="descendantText" presStyleLbl="alignAccFollowNode1" presStyleIdx="1" presStyleCnt="3">
        <dgm:presLayoutVars>
          <dgm:bulletEnabled val="1"/>
        </dgm:presLayoutVars>
      </dgm:prSet>
      <dgm:spPr/>
    </dgm:pt>
    <dgm:pt modelId="{A76EE5BB-CBA4-4DD9-BFB7-3F3F246C9BF0}" type="pres">
      <dgm:prSet presAssocID="{68BB6C9A-B7F0-43A0-955B-FC8C4D4009BF}" presName="sp" presStyleCnt="0"/>
      <dgm:spPr/>
    </dgm:pt>
    <dgm:pt modelId="{2BB2A428-FB05-47E5-AC5F-C6A7936A9AC0}" type="pres">
      <dgm:prSet presAssocID="{C8DDDFA1-AF37-4444-AAEB-D51CEE212719}" presName="linNode" presStyleCnt="0"/>
      <dgm:spPr/>
    </dgm:pt>
    <dgm:pt modelId="{B093CE78-670B-40EB-95CF-315E334D550F}" type="pres">
      <dgm:prSet presAssocID="{C8DDDFA1-AF37-4444-AAEB-D51CEE21271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4028F0D-BE57-4642-92F7-303D4E45C524}" type="pres">
      <dgm:prSet presAssocID="{C8DDDFA1-AF37-4444-AAEB-D51CEE21271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DCBF4F1-ABE9-4A60-B793-50FBD052A11B}" srcId="{2E15931E-1654-4B73-89B2-8E333D9C42E0}" destId="{90DDC401-903F-495B-A387-FFA8A45891F6}" srcOrd="0" destOrd="0" parTransId="{C8BB0B8A-C63A-4F83-B8DD-3A7CE259E4EE}" sibTransId="{35E5E878-0907-4014-9CFA-56AEFE6C22E5}"/>
    <dgm:cxn modelId="{65F13A1F-725F-4F3C-83D5-C6484D96B40E}" srcId="{90DDC401-903F-495B-A387-FFA8A45891F6}" destId="{E08CEB0C-E37F-4DCA-A8EA-4B2CD3AD7754}" srcOrd="0" destOrd="0" parTransId="{FB4BCC77-44E9-4065-8A2F-90CD32DE34E3}" sibTransId="{41FED480-3E2E-47A2-B997-02D527BC8082}"/>
    <dgm:cxn modelId="{1D769558-53E3-4C8A-BB4A-0A593F6B8B5D}" srcId="{90DDC401-903F-495B-A387-FFA8A45891F6}" destId="{C2079BFE-DC78-4AC7-86B4-FBB2CCF4A91F}" srcOrd="1" destOrd="0" parTransId="{6561B5E2-C4E2-4F3B-BC9E-D757BF201118}" sibTransId="{27CBAD3B-1B47-4E3C-B11C-2FD99B3213E9}"/>
    <dgm:cxn modelId="{35A4F160-4034-42C1-A12A-86CA6F6CBD8E}" srcId="{2E15931E-1654-4B73-89B2-8E333D9C42E0}" destId="{A6685E83-BEEC-49B3-B40A-539E2C0D7A1A}" srcOrd="1" destOrd="0" parTransId="{FECC43A3-D59E-4EE1-9557-8FBB90D5B362}" sibTransId="{68BB6C9A-B7F0-43A0-955B-FC8C4D4009BF}"/>
    <dgm:cxn modelId="{48CCDB3E-C923-474D-A02C-9BFFEB7C4235}" srcId="{A6685E83-BEEC-49B3-B40A-539E2C0D7A1A}" destId="{CBA50553-63FA-4B5A-9888-EDDBA06CA593}" srcOrd="0" destOrd="1" parTransId="{73E2772F-165D-4B56-ACC2-969CBF53B0A8}" sibTransId="{7BFD1607-7356-4D3D-A829-75D002A3A4B0}"/>
    <dgm:cxn modelId="{CFE71D4F-858A-4FF7-8F0A-F2315F3D6CEB}" srcId="{A6685E83-BEEC-49B3-B40A-539E2C0D7A1A}" destId="{2943D7DE-142A-46F0-9995-49875F3A485D}" srcOrd="1" destOrd="1" parTransId="{BE7493BF-2B1A-4FD1-AAF2-99FD09DD8E5D}" sibTransId="{9019EE0B-886C-4E05-B2E1-6B45A6D4A572}"/>
    <dgm:cxn modelId="{69FB38E3-97A5-47F1-9B86-765A10058827}" srcId="{2E15931E-1654-4B73-89B2-8E333D9C42E0}" destId="{C8DDDFA1-AF37-4444-AAEB-D51CEE212719}" srcOrd="2" destOrd="0" parTransId="{26EA520A-5891-4EBA-B2AD-1840663D8C07}" sibTransId="{CE2287C8-6424-4771-88FD-4DADE15C5A04}"/>
    <dgm:cxn modelId="{CDB7D50B-E5AB-4C6E-820D-12CC73DC25CD}" srcId="{C8DDDFA1-AF37-4444-AAEB-D51CEE212719}" destId="{5AA02751-379E-46DB-884A-F23ACBC498EE}" srcOrd="0" destOrd="2" parTransId="{D0D77647-95BE-4607-B2F0-006D9CAB8F0E}" sibTransId="{3DBF6B9F-A188-4D67-ABE8-0633561FA9E5}"/>
    <dgm:cxn modelId="{0156A214-92B7-40BD-ABC7-039F1B6E6132}" srcId="{C8DDDFA1-AF37-4444-AAEB-D51CEE212719}" destId="{2ECE3248-E9FD-4117-B4E7-ED80F61CBDA2}" srcOrd="1" destOrd="2" parTransId="{9912D61B-70C1-4E73-A895-249DAB96D1EC}" sibTransId="{18D23CF8-FDF3-47B5-939D-14A90B06F246}"/>
    <dgm:cxn modelId="{38143A20-3CBF-4105-BA2B-8E8BC7210D2C}" type="presOf" srcId="{2E15931E-1654-4B73-89B2-8E333D9C42E0}" destId="{D5935282-3C7C-4F88-A1AE-C27DB8591514}" srcOrd="0" destOrd="0" presId="urn:microsoft.com/office/officeart/2005/8/layout/vList5"/>
    <dgm:cxn modelId="{95DBE720-D9E9-4123-88C2-EECB66D0086A}" type="presParOf" srcId="{D5935282-3C7C-4F88-A1AE-C27DB8591514}" destId="{E61486FD-113E-4C87-8ADF-B1A8E2A84801}" srcOrd="0" destOrd="0" presId="urn:microsoft.com/office/officeart/2005/8/layout/vList5"/>
    <dgm:cxn modelId="{1E931F9D-8786-4778-BB24-3E34D265D125}" type="presParOf" srcId="{E61486FD-113E-4C87-8ADF-B1A8E2A84801}" destId="{96BE2B31-D87C-43E1-BE64-4C27B13F4AA4}" srcOrd="0" destOrd="0" presId="urn:microsoft.com/office/officeart/2005/8/layout/vList5"/>
    <dgm:cxn modelId="{7BED1B0C-E126-4140-A6C3-AE45BB845489}" type="presOf" srcId="{90DDC401-903F-495B-A387-FFA8A45891F6}" destId="{96BE2B31-D87C-43E1-BE64-4C27B13F4AA4}" srcOrd="0" destOrd="0" presId="urn:microsoft.com/office/officeart/2005/8/layout/vList5"/>
    <dgm:cxn modelId="{C8EFC121-9DBC-45EB-8CBF-F35002147994}" type="presParOf" srcId="{E61486FD-113E-4C87-8ADF-B1A8E2A84801}" destId="{DD9406C3-FC80-4468-A55B-122D744D43F0}" srcOrd="1" destOrd="0" presId="urn:microsoft.com/office/officeart/2005/8/layout/vList5"/>
    <dgm:cxn modelId="{0D078009-5525-4DDE-B9CF-EA9969876806}" type="presOf" srcId="{E08CEB0C-E37F-4DCA-A8EA-4B2CD3AD7754}" destId="{DD9406C3-FC80-4468-A55B-122D744D43F0}" srcOrd="0" destOrd="0" presId="urn:microsoft.com/office/officeart/2005/8/layout/vList5"/>
    <dgm:cxn modelId="{BF9A4127-CEBF-47C0-A1C5-277E9776F6CE}" type="presOf" srcId="{C2079BFE-DC78-4AC7-86B4-FBB2CCF4A91F}" destId="{DD9406C3-FC80-4468-A55B-122D744D43F0}" srcOrd="0" destOrd="1" presId="urn:microsoft.com/office/officeart/2005/8/layout/vList5"/>
    <dgm:cxn modelId="{4E4469A8-3E63-4CD3-ABE8-3478A571AA33}" type="presParOf" srcId="{D5935282-3C7C-4F88-A1AE-C27DB8591514}" destId="{F1941F29-E51C-4282-956D-50CFAFAEB9B8}" srcOrd="1" destOrd="0" presId="urn:microsoft.com/office/officeart/2005/8/layout/vList5"/>
    <dgm:cxn modelId="{A3B0044A-70C9-44C4-8F7A-CE6562996AE9}" type="presParOf" srcId="{D5935282-3C7C-4F88-A1AE-C27DB8591514}" destId="{B589D1EC-5156-4FB2-BB1C-8E1290A868B9}" srcOrd="2" destOrd="0" presId="urn:microsoft.com/office/officeart/2005/8/layout/vList5"/>
    <dgm:cxn modelId="{CFFBD74F-7D35-40C9-B3D2-30133AAEFF50}" type="presParOf" srcId="{B589D1EC-5156-4FB2-BB1C-8E1290A868B9}" destId="{EBD335B5-8308-49CB-9630-99D852747B1F}" srcOrd="0" destOrd="2" presId="urn:microsoft.com/office/officeart/2005/8/layout/vList5"/>
    <dgm:cxn modelId="{A450CB58-9677-4D88-AA02-8579C45005B4}" type="presOf" srcId="{A6685E83-BEEC-49B3-B40A-539E2C0D7A1A}" destId="{EBD335B5-8308-49CB-9630-99D852747B1F}" srcOrd="0" destOrd="0" presId="urn:microsoft.com/office/officeart/2005/8/layout/vList5"/>
    <dgm:cxn modelId="{05702C8D-8826-4B00-A6FC-8C2FE77E4017}" type="presParOf" srcId="{B589D1EC-5156-4FB2-BB1C-8E1290A868B9}" destId="{6EB2A58E-CA03-4F76-94B6-D8FE50231963}" srcOrd="1" destOrd="2" presId="urn:microsoft.com/office/officeart/2005/8/layout/vList5"/>
    <dgm:cxn modelId="{400C3485-4662-4B54-AA09-9B0A68C17960}" type="presOf" srcId="{CBA50553-63FA-4B5A-9888-EDDBA06CA593}" destId="{6EB2A58E-CA03-4F76-94B6-D8FE50231963}" srcOrd="0" destOrd="0" presId="urn:microsoft.com/office/officeart/2005/8/layout/vList5"/>
    <dgm:cxn modelId="{E0875524-8C6A-4DDA-AC59-EE1192A85F61}" type="presOf" srcId="{2943D7DE-142A-46F0-9995-49875F3A485D}" destId="{6EB2A58E-CA03-4F76-94B6-D8FE50231963}" srcOrd="0" destOrd="1" presId="urn:microsoft.com/office/officeart/2005/8/layout/vList5"/>
    <dgm:cxn modelId="{54021D09-5DAC-4971-AD7C-0C75CC1DBFEC}" type="presParOf" srcId="{D5935282-3C7C-4F88-A1AE-C27DB8591514}" destId="{A76EE5BB-CBA4-4DD9-BFB7-3F3F246C9BF0}" srcOrd="3" destOrd="0" presId="urn:microsoft.com/office/officeart/2005/8/layout/vList5"/>
    <dgm:cxn modelId="{5EAD390C-7C2C-4EF2-815A-A31918DDF244}" type="presParOf" srcId="{D5935282-3C7C-4F88-A1AE-C27DB8591514}" destId="{2BB2A428-FB05-47E5-AC5F-C6A7936A9AC0}" srcOrd="4" destOrd="0" presId="urn:microsoft.com/office/officeart/2005/8/layout/vList5"/>
    <dgm:cxn modelId="{D13D10F3-21A5-4F56-8DEB-A62CF33CF5CE}" type="presParOf" srcId="{2BB2A428-FB05-47E5-AC5F-C6A7936A9AC0}" destId="{B093CE78-670B-40EB-95CF-315E334D550F}" srcOrd="0" destOrd="4" presId="urn:microsoft.com/office/officeart/2005/8/layout/vList5"/>
    <dgm:cxn modelId="{420540FA-E2DD-4404-8845-E5BF49DB0A36}" type="presOf" srcId="{C8DDDFA1-AF37-4444-AAEB-D51CEE212719}" destId="{B093CE78-670B-40EB-95CF-315E334D550F}" srcOrd="0" destOrd="0" presId="urn:microsoft.com/office/officeart/2005/8/layout/vList5"/>
    <dgm:cxn modelId="{963B14A0-300E-483C-9464-AF393C53EBC4}" type="presParOf" srcId="{2BB2A428-FB05-47E5-AC5F-C6A7936A9AC0}" destId="{64028F0D-BE57-4642-92F7-303D4E45C524}" srcOrd="1" destOrd="4" presId="urn:microsoft.com/office/officeart/2005/8/layout/vList5"/>
    <dgm:cxn modelId="{1EE70EEB-46ED-4771-B315-CBB3CEA1CB71}" type="presOf" srcId="{5AA02751-379E-46DB-884A-F23ACBC498EE}" destId="{64028F0D-BE57-4642-92F7-303D4E45C524}" srcOrd="0" destOrd="0" presId="urn:microsoft.com/office/officeart/2005/8/layout/vList5"/>
    <dgm:cxn modelId="{64C45686-FD2C-456A-A3C5-CB4995C41D2F}" type="presOf" srcId="{2ECE3248-E9FD-4117-B4E7-ED80F61CBDA2}" destId="{64028F0D-BE57-4642-92F7-303D4E45C524}" srcOrd="0" destOrd="1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B52502C2-594A-4A13-A5FF-5CD5841BD847}">
      <dsp:nvSpPr>
        <dsp:cNvPr id="3" name="椭圆 2"/>
        <dsp:cNvSpPr/>
      </dsp:nvSpPr>
      <dsp:spPr bwMode="white">
        <a:xfrm>
          <a:off x="3260429" y="3378761"/>
          <a:ext cx="1607142" cy="1607142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41275" tIns="41275" rIns="41275" bIns="4127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>
              <a:solidFill>
                <a:srgbClr val="FF0000"/>
              </a:solidFill>
            </a:rPr>
            <a:t>with</a:t>
          </a:r>
          <a:endParaRPr lang="en-US" altLang="zh-CN" sz="3000">
            <a:solidFill>
              <a:srgbClr val="FF0000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>
              <a:solidFill>
                <a:schemeClr val="tx1"/>
              </a:solidFill>
              <a:uFillTx/>
            </a:rPr>
            <a:t>sb.</a:t>
          </a:r>
          <a:endParaRPr lang="en-US" altLang="zh-CN" sz="2800">
            <a:solidFill>
              <a:schemeClr val="tx1"/>
            </a:solidFill>
            <a:uFillTx/>
          </a:endParaRPr>
        </a:p>
      </dsp:txBody>
      <dsp:txXfrm>
        <a:off x="3260429" y="3378761"/>
        <a:ext cx="1607142" cy="1607142"/>
      </dsp:txXfrm>
    </dsp:sp>
    <dsp:sp modelId="{B849A6F3-9933-4C36-AF65-6098308CBC3C}">
      <dsp:nvSpPr>
        <dsp:cNvPr id="4" name="左箭头 3"/>
        <dsp:cNvSpPr/>
      </dsp:nvSpPr>
      <dsp:spPr bwMode="white">
        <a:xfrm rot="10799999">
          <a:off x="832061" y="3953314"/>
          <a:ext cx="2359700" cy="458035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Xfrm rot="10799999">
        <a:off x="832061" y="3953314"/>
        <a:ext cx="2359700" cy="458035"/>
      </dsp:txXfrm>
    </dsp:sp>
    <dsp:sp modelId="{B1756079-1332-4090-9A47-D2C0EDB7FB22}">
      <dsp:nvSpPr>
        <dsp:cNvPr id="5" name="圆角矩形 4"/>
        <dsp:cNvSpPr/>
      </dsp:nvSpPr>
      <dsp:spPr bwMode="white">
        <a:xfrm>
          <a:off x="0" y="3571618"/>
          <a:ext cx="1526784" cy="1221428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51435" tIns="51435" rIns="51435" bIns="5143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fight</a:t>
          </a:r>
          <a:endParaRPr lang="en-US" altLang="zh-CN"/>
        </a:p>
      </dsp:txBody>
      <dsp:txXfrm>
        <a:off x="0" y="3571618"/>
        <a:ext cx="1526784" cy="1221428"/>
      </dsp:txXfrm>
    </dsp:sp>
    <dsp:sp modelId="{A8724645-843B-412B-8C7C-92658ACFAD78}">
      <dsp:nvSpPr>
        <dsp:cNvPr id="14" name="左箭头 13"/>
        <dsp:cNvSpPr/>
      </dsp:nvSpPr>
      <dsp:spPr bwMode="white">
        <a:xfrm rot="12959999">
          <a:off x="1223975" y="2747126"/>
          <a:ext cx="2359700" cy="458035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Xfrm rot="12959999">
        <a:off x="1223975" y="2747126"/>
        <a:ext cx="2359700" cy="458035"/>
      </dsp:txXfrm>
    </dsp:sp>
    <dsp:sp modelId="{37691A98-ACE9-4873-BDC4-EF43C92D11B2}">
      <dsp:nvSpPr>
        <dsp:cNvPr id="15" name="圆角矩形 14"/>
        <dsp:cNvSpPr/>
      </dsp:nvSpPr>
      <dsp:spPr bwMode="white">
        <a:xfrm>
          <a:off x="630360" y="1631569"/>
          <a:ext cx="1526784" cy="1221428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51435" tIns="51435" rIns="51435" bIns="5143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be angry with</a:t>
          </a:r>
          <a:endParaRPr lang="en-US"/>
        </a:p>
      </dsp:txBody>
      <dsp:txXfrm>
        <a:off x="630360" y="1631569"/>
        <a:ext cx="1526784" cy="1221428"/>
      </dsp:txXfrm>
    </dsp:sp>
    <dsp:sp modelId="{8A478794-BDE0-4AD6-9479-89CDBFC37EB7}">
      <dsp:nvSpPr>
        <dsp:cNvPr id="6" name="左箭头 5"/>
        <dsp:cNvSpPr/>
      </dsp:nvSpPr>
      <dsp:spPr bwMode="white">
        <a:xfrm rot="15119999">
          <a:off x="2250020" y="2001661"/>
          <a:ext cx="2359700" cy="458035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Xfrm rot="15119999">
        <a:off x="2250020" y="2001661"/>
        <a:ext cx="2359700" cy="458035"/>
      </dsp:txXfrm>
    </dsp:sp>
    <dsp:sp modelId="{3868CDED-247C-4EE9-95A2-ED400A267946}">
      <dsp:nvSpPr>
        <dsp:cNvPr id="7" name="圆角矩形 6"/>
        <dsp:cNvSpPr/>
      </dsp:nvSpPr>
      <dsp:spPr bwMode="white">
        <a:xfrm>
          <a:off x="2280664" y="432553"/>
          <a:ext cx="1526784" cy="1221428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60960" tIns="60960" rIns="60960" bIns="6096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/>
            <a:t>argue</a:t>
          </a:r>
          <a:endParaRPr lang="en-US" altLang="zh-CN" sz="3200"/>
        </a:p>
      </dsp:txBody>
      <dsp:txXfrm>
        <a:off x="2280664" y="432553"/>
        <a:ext cx="1526784" cy="1221428"/>
      </dsp:txXfrm>
    </dsp:sp>
    <dsp:sp modelId="{D0718308-59AC-43E6-A882-4828EE4494C2}">
      <dsp:nvSpPr>
        <dsp:cNvPr id="8" name="左箭头 7"/>
        <dsp:cNvSpPr/>
      </dsp:nvSpPr>
      <dsp:spPr bwMode="white">
        <a:xfrm rot="-4320000">
          <a:off x="3518280" y="2001661"/>
          <a:ext cx="2359700" cy="458035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Xfrm rot="-4320000">
        <a:off x="3518280" y="2001661"/>
        <a:ext cx="2359700" cy="458035"/>
      </dsp:txXfrm>
    </dsp:sp>
    <dsp:sp modelId="{5E0D0BC9-3E91-4623-8C1A-C4A70EB3594B}">
      <dsp:nvSpPr>
        <dsp:cNvPr id="9" name="圆角矩形 8"/>
        <dsp:cNvSpPr/>
      </dsp:nvSpPr>
      <dsp:spPr bwMode="white">
        <a:xfrm>
          <a:off x="4320552" y="432553"/>
          <a:ext cx="1526784" cy="1221428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30480" tIns="30480" rIns="30480" bIns="3048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/>
            <a:t>communicate</a:t>
          </a:r>
          <a:endParaRPr lang="en-US" altLang="zh-CN" sz="1600"/>
        </a:p>
      </dsp:txBody>
      <dsp:txXfrm>
        <a:off x="4320552" y="432553"/>
        <a:ext cx="1526784" cy="1221428"/>
      </dsp:txXfrm>
    </dsp:sp>
    <dsp:sp modelId="{CA4EE928-4131-4D5D-9388-19B0FF185ED9}">
      <dsp:nvSpPr>
        <dsp:cNvPr id="10" name="左箭头 9"/>
        <dsp:cNvSpPr/>
      </dsp:nvSpPr>
      <dsp:spPr bwMode="white">
        <a:xfrm rot="-2160000">
          <a:off x="4544325" y="2747126"/>
          <a:ext cx="2359700" cy="458035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Xfrm rot="-2160000">
        <a:off x="4544325" y="2747126"/>
        <a:ext cx="2359700" cy="458035"/>
      </dsp:txXfrm>
    </dsp:sp>
    <dsp:sp modelId="{FDBD9D97-826B-48EA-8652-BF6419EC0C5F}">
      <dsp:nvSpPr>
        <dsp:cNvPr id="11" name="圆角矩形 10"/>
        <dsp:cNvSpPr/>
      </dsp:nvSpPr>
      <dsp:spPr bwMode="white">
        <a:xfrm>
          <a:off x="5970856" y="1631569"/>
          <a:ext cx="1526784" cy="1221428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51435" tIns="51435" rIns="51435" bIns="5143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compete</a:t>
          </a:r>
          <a:endParaRPr lang="en-US"/>
        </a:p>
      </dsp:txBody>
      <dsp:txXfrm>
        <a:off x="5970856" y="1631569"/>
        <a:ext cx="1526784" cy="1221428"/>
      </dsp:txXfrm>
    </dsp:sp>
    <dsp:sp modelId="{ED4EF122-A6CE-4915-9D33-9F1537DA3EAA}">
      <dsp:nvSpPr>
        <dsp:cNvPr id="12" name="左箭头 11"/>
        <dsp:cNvSpPr/>
      </dsp:nvSpPr>
      <dsp:spPr bwMode="white">
        <a:xfrm>
          <a:off x="4936239" y="3953314"/>
          <a:ext cx="2359700" cy="458035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4936239" y="3953314"/>
        <a:ext cx="2359700" cy="458035"/>
      </dsp:txXfrm>
    </dsp:sp>
    <dsp:sp modelId="{D6956428-DBAC-4905-A324-24F79121B6D9}">
      <dsp:nvSpPr>
        <dsp:cNvPr id="13" name="圆角矩形 12"/>
        <dsp:cNvSpPr/>
      </dsp:nvSpPr>
      <dsp:spPr bwMode="white">
        <a:xfrm>
          <a:off x="6601216" y="3571618"/>
          <a:ext cx="1526784" cy="1221428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51435" tIns="51435" rIns="51435" bIns="5143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compare</a:t>
          </a:r>
          <a:endParaRPr lang="en-US"/>
        </a:p>
      </dsp:txBody>
      <dsp:txXfrm>
        <a:off x="6601216" y="3571618"/>
        <a:ext cx="1526784" cy="122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DD9406C3-FC80-4468-A55B-122D744D43F0}">
      <dsp:nvSpPr>
        <dsp:cNvPr id="4" name="同侧圆角矩形 3"/>
        <dsp:cNvSpPr/>
      </dsp:nvSpPr>
      <dsp:spPr bwMode="white">
        <a:xfrm rot="5400000">
          <a:off x="4827885" y="-1727016"/>
          <a:ext cx="1398311" cy="5201920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129539" tIns="64769" rIns="129539" bIns="64769" anchor="ctr"/>
        <a:lstStyle>
          <a:lvl1pPr algn="l">
            <a:defRPr sz="3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to do</a:t>
          </a:r>
          <a:endParaRPr lang="en-US" altLang="zh-CN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doing</a:t>
          </a:r>
          <a:endParaRPr lang="en-US" altLang="zh-CN">
            <a:solidFill>
              <a:schemeClr val="dk1"/>
            </a:solidFill>
          </a:endParaRPr>
        </a:p>
      </dsp:txBody>
      <dsp:txXfrm rot="5400000">
        <a:off x="4827885" y="-1727016"/>
        <a:ext cx="1398311" cy="5201920"/>
      </dsp:txXfrm>
    </dsp:sp>
    <dsp:sp modelId="{96BE2B31-D87C-43E1-BE64-4C27B13F4AA4}">
      <dsp:nvSpPr>
        <dsp:cNvPr id="3" name="圆角矩形 2"/>
        <dsp:cNvSpPr/>
      </dsp:nvSpPr>
      <dsp:spPr bwMode="white">
        <a:xfrm>
          <a:off x="0" y="0"/>
          <a:ext cx="2926080" cy="174788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60020" tIns="80010" rIns="160020" bIns="8001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/>
            <a:t>stop</a:t>
          </a:r>
          <a:endParaRPr lang="en-US" altLang="zh-CN"/>
        </a:p>
      </dsp:txBody>
      <dsp:txXfrm>
        <a:off x="0" y="0"/>
        <a:ext cx="2926080" cy="1747889"/>
      </dsp:txXfrm>
    </dsp:sp>
    <dsp:sp modelId="{6EB2A58E-CA03-4F76-94B6-D8FE50231963}">
      <dsp:nvSpPr>
        <dsp:cNvPr id="6" name="同侧圆角矩形 5"/>
        <dsp:cNvSpPr/>
      </dsp:nvSpPr>
      <dsp:spPr bwMode="white">
        <a:xfrm rot="5400000">
          <a:off x="4827885" y="108268"/>
          <a:ext cx="1398311" cy="5201920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  <a:hueOff val="-1170000"/>
            <a:satOff val="-21764"/>
            <a:lumOff val="-1175"/>
            <a:alpha val="90196"/>
          </a:schemeClr>
        </a:lnRef>
        <a:fillRef idx="1">
          <a:schemeClr val="accent2">
            <a:tint val="40000"/>
            <a:alpha val="90000"/>
            <a:hueOff val="-1170000"/>
            <a:satOff val="-21764"/>
            <a:lumOff val="-1175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129539" tIns="64769" rIns="129539" bIns="64769" anchor="ctr"/>
        <a:lstStyle>
          <a:lvl1pPr algn="l">
            <a:defRPr sz="3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to do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doing</a:t>
          </a:r>
          <a:endParaRPr lang="en-US" altLang="zh-CN">
            <a:solidFill>
              <a:schemeClr val="dk1"/>
            </a:solidFill>
          </a:endParaRPr>
        </a:p>
      </dsp:txBody>
      <dsp:txXfrm rot="5400000">
        <a:off x="4827885" y="108268"/>
        <a:ext cx="1398311" cy="5201920"/>
      </dsp:txXfrm>
    </dsp:sp>
    <dsp:sp modelId="{EBD335B5-8308-49CB-9630-99D852747B1F}">
      <dsp:nvSpPr>
        <dsp:cNvPr id="5" name="圆角矩形 4"/>
        <dsp:cNvSpPr/>
      </dsp:nvSpPr>
      <dsp:spPr bwMode="white">
        <a:xfrm>
          <a:off x="0" y="1835283"/>
          <a:ext cx="2926080" cy="174788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-810000"/>
            <a:satOff val="-20195"/>
            <a:lumOff val="98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60020" tIns="80010" rIns="160020" bIns="8001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/>
            <a:t>remember</a:t>
          </a:r>
          <a:endParaRPr lang="en-US" altLang="zh-CN"/>
        </a:p>
      </dsp:txBody>
      <dsp:txXfrm>
        <a:off x="0" y="1835283"/>
        <a:ext cx="2926080" cy="1747889"/>
      </dsp:txXfrm>
    </dsp:sp>
    <dsp:sp modelId="{64028F0D-BE57-4642-92F7-303D4E45C524}">
      <dsp:nvSpPr>
        <dsp:cNvPr id="8" name="同侧圆角矩形 7"/>
        <dsp:cNvSpPr/>
      </dsp:nvSpPr>
      <dsp:spPr bwMode="white">
        <a:xfrm rot="5400000">
          <a:off x="4827885" y="1943551"/>
          <a:ext cx="1398311" cy="5201920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  <a:hueOff val="-2340000"/>
            <a:satOff val="-43528"/>
            <a:lumOff val="-2352"/>
            <a:alpha val="90196"/>
          </a:schemeClr>
        </a:lnRef>
        <a:fillRef idx="1">
          <a:schemeClr val="accent2">
            <a:tint val="40000"/>
            <a:alpha val="90000"/>
            <a:hueOff val="-2340000"/>
            <a:satOff val="-43528"/>
            <a:lumOff val="-2352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129539" tIns="64769" rIns="129539" bIns="64769" anchor="ctr"/>
        <a:lstStyle>
          <a:lvl1pPr algn="l">
            <a:defRPr sz="3400"/>
          </a:lvl1pPr>
          <a:lvl2pPr marL="285750" indent="-285750" algn="l">
            <a:defRPr sz="3400"/>
          </a:lvl2pPr>
          <a:lvl3pPr marL="571500" indent="-285750" algn="l">
            <a:defRPr sz="3400"/>
          </a:lvl3pPr>
          <a:lvl4pPr marL="857250" indent="-285750" algn="l">
            <a:defRPr sz="3400"/>
          </a:lvl4pPr>
          <a:lvl5pPr marL="1143000" indent="-285750" algn="l">
            <a:defRPr sz="3400"/>
          </a:lvl5pPr>
          <a:lvl6pPr marL="1428750" indent="-285750" algn="l">
            <a:defRPr sz="3400"/>
          </a:lvl6pPr>
          <a:lvl7pPr marL="1714500" indent="-285750" algn="l">
            <a:defRPr sz="3400"/>
          </a:lvl7pPr>
          <a:lvl8pPr marL="2000250" indent="-285750" algn="l">
            <a:defRPr sz="3400"/>
          </a:lvl8pPr>
          <a:lvl9pPr marL="2286000" indent="-285750" algn="l">
            <a:defRPr sz="3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to do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doing</a:t>
          </a:r>
          <a:endParaRPr lang="en-US" altLang="zh-CN">
            <a:solidFill>
              <a:schemeClr val="dk1"/>
            </a:solidFill>
          </a:endParaRPr>
        </a:p>
      </dsp:txBody>
      <dsp:txXfrm rot="5400000">
        <a:off x="4827885" y="1943551"/>
        <a:ext cx="1398311" cy="5201920"/>
      </dsp:txXfrm>
    </dsp:sp>
    <dsp:sp modelId="{B093CE78-670B-40EB-95CF-315E334D550F}">
      <dsp:nvSpPr>
        <dsp:cNvPr id="7" name="圆角矩形 6"/>
        <dsp:cNvSpPr/>
      </dsp:nvSpPr>
      <dsp:spPr bwMode="white">
        <a:xfrm>
          <a:off x="0" y="3670566"/>
          <a:ext cx="2926080" cy="1747889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-1620000"/>
            <a:satOff val="-40391"/>
            <a:lumOff val="196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60020" tIns="80010" rIns="160020" bIns="80010" anchor="ctr"/>
        <a:lstStyle>
          <a:lvl1pPr algn="ctr">
            <a:defRPr sz="4200"/>
          </a:lvl1pPr>
          <a:lvl2pPr marL="285750" indent="-285750" algn="ctr">
            <a:defRPr sz="3200"/>
          </a:lvl2pPr>
          <a:lvl3pPr marL="571500" indent="-285750" algn="ctr">
            <a:defRPr sz="3200"/>
          </a:lvl3pPr>
          <a:lvl4pPr marL="857250" indent="-285750" algn="ctr">
            <a:defRPr sz="3200"/>
          </a:lvl4pPr>
          <a:lvl5pPr marL="1143000" indent="-285750" algn="ctr">
            <a:defRPr sz="3200"/>
          </a:lvl5pPr>
          <a:lvl6pPr marL="1428750" indent="-285750" algn="ctr">
            <a:defRPr sz="3200"/>
          </a:lvl6pPr>
          <a:lvl7pPr marL="1714500" indent="-285750" algn="ctr">
            <a:defRPr sz="3200"/>
          </a:lvl7pPr>
          <a:lvl8pPr marL="2000250" indent="-285750" algn="ctr">
            <a:defRPr sz="3200"/>
          </a:lvl8pPr>
          <a:lvl9pPr marL="2286000" indent="-285750" algn="ctr">
            <a:defRPr sz="3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/>
            <a:t>forget</a:t>
          </a:r>
          <a:endParaRPr lang="en-US" altLang="zh-CN"/>
        </a:p>
      </dsp:txBody>
      <dsp:txXfrm>
        <a:off x="0" y="3670566"/>
        <a:ext cx="2926080" cy="174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536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/>
        </p:nvPicPr>
        <p:blipFill>
          <a:blip r:embed="rId2"/>
          <a:srcRect l="555" t="7460" r="336" b="489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995423" y="5781077"/>
            <a:ext cx="7279200" cy="536400"/>
          </a:xfrm>
          <a:blipFill dpi="0" rotWithShape="1">
            <a:blip r:embed="rId3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3"/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zh-CN" altLang="en-US" strike="noStrike" noProof="1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995423" y="4591307"/>
            <a:ext cx="7275274" cy="1167587"/>
          </a:xfrm>
        </p:spPr>
        <p:txBody>
          <a:bodyPr>
            <a:normAutofit/>
          </a:bodyPr>
          <a:lstStyle>
            <a:lvl1pPr algn="ctr">
              <a:defRPr sz="4200" baseline="0">
                <a:solidFill>
                  <a:schemeClr val="accent1"/>
                </a:solidFill>
                <a:effectLst/>
                <a:latin typeface="+mj-lt"/>
                <a:ea typeface="+mj-ea"/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单击此处添加您的标题文字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7"/>
          <p:cNvPicPr>
            <a:picLocks noChangeAspect="1"/>
          </p:cNvPicPr>
          <p:nvPr/>
        </p:nvPicPr>
        <p:blipFill>
          <a:blip r:embed="rId2"/>
          <a:srcRect l="555" t="7460" r="336" b="489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995423" y="5781077"/>
            <a:ext cx="7279200" cy="536400"/>
          </a:xfrm>
          <a:blipFill dpi="0" rotWithShape="1">
            <a:blip r:embed="rId3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3"/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zh-CN" altLang="en-US" strike="noStrike" noProof="1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995423" y="4591307"/>
            <a:ext cx="7275274" cy="1167587"/>
          </a:xfrm>
        </p:spPr>
        <p:txBody>
          <a:bodyPr>
            <a:normAutofit/>
          </a:bodyPr>
          <a:lstStyle>
            <a:lvl1pPr algn="ctr">
              <a:defRPr sz="4200" baseline="0">
                <a:solidFill>
                  <a:schemeClr val="accent1"/>
                </a:solidFill>
                <a:effectLst/>
                <a:latin typeface="+mj-lt"/>
                <a:ea typeface="+mj-ea"/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单击此处添加您的标题文字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360000"/>
            <a:ext cx="70020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065600" y="1443600"/>
            <a:ext cx="7002000" cy="4870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buFontTx/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4" name="直接连接符 6"/>
          <p:cNvCxnSpPr/>
          <p:nvPr/>
        </p:nvCxnSpPr>
        <p:spPr>
          <a:xfrm flipH="1">
            <a:off x="2751138" y="904875"/>
            <a:ext cx="1230312" cy="1838325"/>
          </a:xfrm>
          <a:prstGeom prst="line">
            <a:avLst/>
          </a:prstGeom>
          <a:ln w="6350" cap="flat" cmpd="sng">
            <a:solidFill>
              <a:srgbClr val="78B4D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245" name="直接连接符 7"/>
          <p:cNvCxnSpPr/>
          <p:nvPr/>
        </p:nvCxnSpPr>
        <p:spPr>
          <a:xfrm flipH="1">
            <a:off x="2190750" y="1884363"/>
            <a:ext cx="1790700" cy="2759075"/>
          </a:xfrm>
          <a:prstGeom prst="line">
            <a:avLst/>
          </a:prstGeom>
          <a:ln w="6350" cap="flat" cmpd="sng">
            <a:solidFill>
              <a:srgbClr val="78B4D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246" name="直接连接符 8"/>
          <p:cNvCxnSpPr/>
          <p:nvPr/>
        </p:nvCxnSpPr>
        <p:spPr>
          <a:xfrm flipH="1">
            <a:off x="2408238" y="2905125"/>
            <a:ext cx="800100" cy="1155700"/>
          </a:xfrm>
          <a:prstGeom prst="line">
            <a:avLst/>
          </a:prstGeom>
          <a:ln w="6350" cap="flat" cmpd="sng">
            <a:solidFill>
              <a:srgbClr val="D2E6F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211200" y="2847600"/>
            <a:ext cx="5050800" cy="716400"/>
          </a:xfrm>
        </p:spPr>
        <p:txBody>
          <a:bodyPr tIns="0" bIns="0" anchor="ctr" anchorCtr="0">
            <a:normAutofit/>
          </a:bodyPr>
          <a:lstStyle>
            <a:lvl1pPr algn="ctr">
              <a:defRPr sz="2400"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 smtClean="0"/>
              <a:t>此处添加您的标题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19600" y="3603600"/>
            <a:ext cx="4572000" cy="633600"/>
          </a:xfrm>
          <a:prstGeom prst="rect">
            <a:avLst/>
          </a:prstGeom>
          <a:blipFill>
            <a:blip r:embed="rId2"/>
            <a:stretch>
              <a:fillRect t="-2000"/>
            </a:stretch>
          </a:blipFill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360000"/>
            <a:ext cx="70056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72800" y="1407600"/>
            <a:ext cx="7002000" cy="2307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67995" indent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buFontTx/>
              <a:buNone/>
              <a:defRPr/>
            </a:lvl3pPr>
            <a:lvl4pPr marL="1371600" indent="0">
              <a:lnSpc>
                <a:spcPct val="130000"/>
              </a:lnSpc>
              <a:buFontTx/>
              <a:buNone/>
              <a:defRPr/>
            </a:lvl4pPr>
            <a:lvl5pPr marL="1828800" indent="0">
              <a:lnSpc>
                <a:spcPct val="130000"/>
              </a:lnSpc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072800" y="4078800"/>
            <a:ext cx="7002000" cy="23076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67995" indent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buFontTx/>
              <a:buNone/>
              <a:defRPr/>
            </a:lvl3pPr>
            <a:lvl4pPr marL="1371600" indent="0">
              <a:lnSpc>
                <a:spcPct val="130000"/>
              </a:lnSpc>
              <a:buFontTx/>
              <a:buNone/>
              <a:defRPr/>
            </a:lvl4pPr>
            <a:lvl5pPr marL="1828800" indent="0">
              <a:lnSpc>
                <a:spcPct val="130000"/>
              </a:lnSpc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11"/>
          <p:cNvGrpSpPr/>
          <p:nvPr/>
        </p:nvGrpSpPr>
        <p:grpSpPr>
          <a:xfrm>
            <a:off x="2382838" y="1882775"/>
            <a:ext cx="4378325" cy="3103563"/>
            <a:chOff x="2481952" y="2226154"/>
            <a:chExt cx="4471298" cy="3167016"/>
          </a:xfrm>
        </p:grpSpPr>
        <p:sp>
          <p:nvSpPr>
            <p:cNvPr id="13" name="矩形 12"/>
            <p:cNvSpPr/>
            <p:nvPr/>
          </p:nvSpPr>
          <p:spPr>
            <a:xfrm rot="225092">
              <a:off x="2564502" y="3297717"/>
              <a:ext cx="4332288" cy="7254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1197296">
              <a:off x="3059802" y="2357917"/>
              <a:ext cx="3341688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25092">
              <a:off x="2481952" y="3196117"/>
              <a:ext cx="4333875" cy="7239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1197296">
              <a:off x="2972490" y="2226154"/>
              <a:ext cx="3343275" cy="72548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lnSpcReduction="10000"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strike="noStrike" noProof="1" dirty="0">
                <a:solidFill>
                  <a:srgbClr val="FFFFFF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11273" name="KSO_CT2"/>
            <p:cNvSpPr txBox="1"/>
            <p:nvPr/>
          </p:nvSpPr>
          <p:spPr>
            <a:xfrm rot="240000">
              <a:off x="2482452" y="3194929"/>
              <a:ext cx="4334400" cy="7236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lvl="0" indent="0" algn="ctr">
                <a:lnSpc>
                  <a:spcPct val="90000"/>
                </a:lnSpc>
                <a:spcBef>
                  <a:spcPts val="1625"/>
                </a:spcBef>
                <a:spcAft>
                  <a:spcPct val="0"/>
                </a:spcAft>
                <a:buClr>
                  <a:srgbClr val="3C9988"/>
                </a:buClr>
                <a:buSzPct val="70000"/>
                <a:buFont typeface="Wingdings 2" panose="05020102010507070707" pitchFamily="18" charset="2"/>
                <a:buNone/>
              </a:pP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274" name="KSO_BT1"/>
            <p:cNvSpPr txBox="1"/>
            <p:nvPr/>
          </p:nvSpPr>
          <p:spPr>
            <a:xfrm rot="-420000">
              <a:off x="2972052" y="2226529"/>
              <a:ext cx="3344400" cy="7272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lvl="0" indent="0">
                <a:lnSpc>
                  <a:spcPct val="90000"/>
                </a:lnSpc>
                <a:spcAft>
                  <a:spcPct val="0"/>
                </a:spcAft>
              </a:pPr>
              <a:endPara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2"/>
              </p:custDataLst>
            </p:nvPr>
          </p:nvSpPr>
          <p:spPr>
            <a:xfrm rot="518391">
              <a:off x="2716213" y="4799445"/>
              <a:ext cx="334327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 rot="21396991">
              <a:off x="3603625" y="4362883"/>
              <a:ext cx="334962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 rot="21396991">
              <a:off x="3521075" y="4261283"/>
              <a:ext cx="3349625" cy="59372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89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strike="noStrike" noProof="1" dirty="0">
                <a:solidFill>
                  <a:srgbClr val="FFFFFF"/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 rot="518391">
              <a:off x="2652713" y="4728008"/>
              <a:ext cx="3344862" cy="59213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strike="noStrike" noProof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21240000">
            <a:off x="2856836" y="1887111"/>
            <a:ext cx="3271373" cy="702106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 rot="242483">
            <a:off x="2385308" y="2851266"/>
            <a:ext cx="4196683" cy="68711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 smtClean="0"/>
              <a:t>添加副标题</a:t>
            </a:r>
            <a:endParaRPr lang="zh-CN" altLang="en-US" strike="noStrike" noProof="1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4" hasCustomPrompt="1"/>
          </p:nvPr>
        </p:nvSpPr>
        <p:spPr>
          <a:xfrm rot="21402902">
            <a:off x="3680097" y="3894343"/>
            <a:ext cx="3013416" cy="558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 smtClean="0"/>
              <a:t>添加副标题</a:t>
            </a:r>
            <a:endParaRPr lang="zh-CN" altLang="en-US" strike="noStrike" noProof="1" dirty="0"/>
          </a:p>
        </p:txBody>
      </p:sp>
      <p:sp>
        <p:nvSpPr>
          <p:cNvPr id="28" name="内容占位符 27"/>
          <p:cNvSpPr>
            <a:spLocks noGrp="1"/>
          </p:cNvSpPr>
          <p:nvPr>
            <p:ph sz="quarter" idx="15" hasCustomPrompt="1"/>
          </p:nvPr>
        </p:nvSpPr>
        <p:spPr>
          <a:xfrm rot="483218">
            <a:off x="2514035" y="4357458"/>
            <a:ext cx="3368230" cy="60990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 smtClean="0"/>
              <a:t>添加副标题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77D6D75-5D42-476C-BE7D-9D00EB8E20F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7712933-6F41-44B0-A3BE-9B2798590E9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485063" y="4030663"/>
            <a:ext cx="758825" cy="74295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7589838" y="5392738"/>
            <a:ext cx="585788" cy="612775"/>
          </a:xfrm>
          <a:prstGeom prst="rect">
            <a:avLst/>
          </a:prstGeom>
          <a:solidFill>
            <a:schemeClr val="accent4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7589838" y="6056313"/>
            <a:ext cx="585788" cy="612775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8243888" y="6056313"/>
            <a:ext cx="585788" cy="612775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2" name="矩形 11"/>
          <p:cNvSpPr/>
          <p:nvPr/>
        </p:nvSpPr>
        <p:spPr>
          <a:xfrm>
            <a:off x="3209925" y="1517650"/>
            <a:ext cx="577850" cy="606425"/>
          </a:xfrm>
          <a:prstGeom prst="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2432050" y="1971675"/>
            <a:ext cx="665163" cy="730250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4" name="矩形 13"/>
          <p:cNvSpPr/>
          <p:nvPr/>
        </p:nvSpPr>
        <p:spPr>
          <a:xfrm>
            <a:off x="1763713" y="771525"/>
            <a:ext cx="228600" cy="23812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5" name="矩形 14"/>
          <p:cNvSpPr/>
          <p:nvPr/>
        </p:nvSpPr>
        <p:spPr>
          <a:xfrm>
            <a:off x="8593138" y="5102225"/>
            <a:ext cx="379413" cy="414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6" name="矩形 15"/>
          <p:cNvSpPr/>
          <p:nvPr/>
        </p:nvSpPr>
        <p:spPr>
          <a:xfrm>
            <a:off x="3209925" y="2247900"/>
            <a:ext cx="1095375" cy="1133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7" name="矩形 16"/>
          <p:cNvSpPr/>
          <p:nvPr/>
        </p:nvSpPr>
        <p:spPr>
          <a:xfrm>
            <a:off x="4487863" y="1828800"/>
            <a:ext cx="1035050" cy="103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8" name="矩形 17"/>
          <p:cNvSpPr/>
          <p:nvPr/>
        </p:nvSpPr>
        <p:spPr>
          <a:xfrm>
            <a:off x="2189163" y="966788"/>
            <a:ext cx="908050" cy="862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9" name="矩形 18"/>
          <p:cNvSpPr/>
          <p:nvPr/>
        </p:nvSpPr>
        <p:spPr>
          <a:xfrm>
            <a:off x="763588" y="371475"/>
            <a:ext cx="169863" cy="176213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20" name="矩形 19"/>
          <p:cNvSpPr/>
          <p:nvPr/>
        </p:nvSpPr>
        <p:spPr>
          <a:xfrm>
            <a:off x="7810500" y="3055938"/>
            <a:ext cx="228600" cy="23812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98800" y="3369600"/>
            <a:ext cx="4190400" cy="1072800"/>
          </a:xfrm>
        </p:spPr>
        <p:txBody>
          <a:bodyPr anchor="ctr" anchorCtr="0">
            <a:normAutofit/>
          </a:bodyPr>
          <a:lstStyle>
            <a:lvl1pPr>
              <a:defRPr sz="3300" b="0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4478400" y="3056400"/>
            <a:ext cx="2905200" cy="29484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277200" y="4525200"/>
            <a:ext cx="3794400" cy="2145600"/>
          </a:xfrm>
        </p:spPr>
        <p:txBody>
          <a:bodyPr lIns="180000" rIns="3600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360000"/>
            <a:ext cx="70020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065600" y="1443600"/>
            <a:ext cx="7002000" cy="48708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buFontTx/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lnSpc>
                <a:spcPct val="130000"/>
              </a:lnSpc>
              <a:buFontTx/>
              <a:buNone/>
              <a:defRPr sz="1800">
                <a:solidFill>
                  <a:schemeClr val="tx1"/>
                </a:solidFill>
              </a:defRPr>
            </a:lvl4pPr>
            <a:lvl5pPr marL="1828800" indent="0">
              <a:lnSpc>
                <a:spcPct val="130000"/>
              </a:lnSpc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直接连接符 6"/>
          <p:cNvCxnSpPr/>
          <p:nvPr/>
        </p:nvCxnSpPr>
        <p:spPr>
          <a:xfrm flipH="1">
            <a:off x="2751138" y="904875"/>
            <a:ext cx="1230312" cy="1838325"/>
          </a:xfrm>
          <a:prstGeom prst="line">
            <a:avLst/>
          </a:prstGeom>
          <a:ln w="6350" cap="flat" cmpd="sng">
            <a:solidFill>
              <a:srgbClr val="78B4D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01" name="直接连接符 7"/>
          <p:cNvCxnSpPr/>
          <p:nvPr/>
        </p:nvCxnSpPr>
        <p:spPr>
          <a:xfrm flipH="1">
            <a:off x="2190750" y="1884363"/>
            <a:ext cx="1790700" cy="2759075"/>
          </a:xfrm>
          <a:prstGeom prst="line">
            <a:avLst/>
          </a:prstGeom>
          <a:ln w="6350" cap="flat" cmpd="sng">
            <a:solidFill>
              <a:srgbClr val="78B4DA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02" name="直接连接符 8"/>
          <p:cNvCxnSpPr/>
          <p:nvPr/>
        </p:nvCxnSpPr>
        <p:spPr>
          <a:xfrm flipH="1">
            <a:off x="2408238" y="2905125"/>
            <a:ext cx="800100" cy="1155700"/>
          </a:xfrm>
          <a:prstGeom prst="line">
            <a:avLst/>
          </a:prstGeom>
          <a:ln w="6350" cap="flat" cmpd="sng">
            <a:solidFill>
              <a:srgbClr val="D2E6F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211200" y="2847600"/>
            <a:ext cx="5050800" cy="716400"/>
          </a:xfrm>
        </p:spPr>
        <p:txBody>
          <a:bodyPr tIns="0" bIns="0" anchor="ctr" anchorCtr="0">
            <a:normAutofit/>
          </a:bodyPr>
          <a:lstStyle>
            <a:lvl1pPr algn="ctr">
              <a:defRPr sz="2400"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 smtClean="0"/>
              <a:t>此处添加您的标题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19600" y="3603600"/>
            <a:ext cx="4572000" cy="633600"/>
          </a:xfrm>
          <a:prstGeom prst="rect">
            <a:avLst/>
          </a:prstGeom>
          <a:blipFill>
            <a:blip r:embed="rId2"/>
            <a:stretch>
              <a:fillRect t="-2000"/>
            </a:stretch>
          </a:blipFill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dirty="0" smtClean="0"/>
              <a:t>单击此处添加您的副标题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360000"/>
            <a:ext cx="70056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72800" y="1407600"/>
            <a:ext cx="7002000" cy="2307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67995" indent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buFontTx/>
              <a:buNone/>
              <a:defRPr/>
            </a:lvl3pPr>
            <a:lvl4pPr marL="1371600" indent="0">
              <a:lnSpc>
                <a:spcPct val="130000"/>
              </a:lnSpc>
              <a:buFontTx/>
              <a:buNone/>
              <a:defRPr/>
            </a:lvl4pPr>
            <a:lvl5pPr marL="1828800" indent="0">
              <a:lnSpc>
                <a:spcPct val="130000"/>
              </a:lnSpc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072800" y="4078800"/>
            <a:ext cx="7002000" cy="23076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467995" indent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30000"/>
              </a:lnSpc>
              <a:buFontTx/>
              <a:buNone/>
              <a:defRPr/>
            </a:lvl3pPr>
            <a:lvl4pPr marL="1371600" indent="0">
              <a:lnSpc>
                <a:spcPct val="130000"/>
              </a:lnSpc>
              <a:buFontTx/>
              <a:buNone/>
              <a:defRPr/>
            </a:lvl4pPr>
            <a:lvl5pPr marL="1828800" indent="0">
              <a:lnSpc>
                <a:spcPct val="130000"/>
              </a:lnSpc>
              <a:buFontTx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组合 11"/>
          <p:cNvGrpSpPr/>
          <p:nvPr/>
        </p:nvGrpSpPr>
        <p:grpSpPr>
          <a:xfrm>
            <a:off x="2382838" y="1882775"/>
            <a:ext cx="4378325" cy="3103563"/>
            <a:chOff x="2481952" y="2226154"/>
            <a:chExt cx="4471298" cy="3167016"/>
          </a:xfrm>
        </p:grpSpPr>
        <p:sp>
          <p:nvSpPr>
            <p:cNvPr id="13" name="矩形 12"/>
            <p:cNvSpPr/>
            <p:nvPr/>
          </p:nvSpPr>
          <p:spPr>
            <a:xfrm rot="225092">
              <a:off x="2564502" y="3297717"/>
              <a:ext cx="4332288" cy="7254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1197296">
              <a:off x="3059802" y="2357917"/>
              <a:ext cx="3341688" cy="723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25092">
              <a:off x="2481952" y="3196117"/>
              <a:ext cx="4333875" cy="7239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1197296">
              <a:off x="2972490" y="2226154"/>
              <a:ext cx="3343275" cy="725488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lnSpcReduction="10000"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00" strike="noStrike" noProof="1" dirty="0">
                <a:solidFill>
                  <a:srgbClr val="FFFFFF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5129" name="KSO_CT2"/>
            <p:cNvSpPr txBox="1"/>
            <p:nvPr/>
          </p:nvSpPr>
          <p:spPr>
            <a:xfrm rot="240000">
              <a:off x="2482452" y="3194929"/>
              <a:ext cx="4334400" cy="7236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lvl="0" indent="0" algn="ctr">
                <a:lnSpc>
                  <a:spcPct val="90000"/>
                </a:lnSpc>
                <a:spcBef>
                  <a:spcPts val="1625"/>
                </a:spcBef>
                <a:spcAft>
                  <a:spcPct val="0"/>
                </a:spcAft>
                <a:buClr>
                  <a:srgbClr val="3C9988"/>
                </a:buClr>
                <a:buSzPct val="70000"/>
                <a:buFont typeface="Wingdings 2" panose="05020102010507070707" pitchFamily="18" charset="2"/>
                <a:buNone/>
              </a:pPr>
              <a:endPara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130" name="KSO_BT1"/>
            <p:cNvSpPr txBox="1"/>
            <p:nvPr/>
          </p:nvSpPr>
          <p:spPr>
            <a:xfrm rot="-420000">
              <a:off x="2972052" y="2226529"/>
              <a:ext cx="3344400" cy="7272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p>
              <a:pPr lvl="0" indent="0">
                <a:lnSpc>
                  <a:spcPct val="90000"/>
                </a:lnSpc>
                <a:spcAft>
                  <a:spcPct val="0"/>
                </a:spcAft>
              </a:pPr>
              <a:endPara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2"/>
              </p:custDataLst>
            </p:nvPr>
          </p:nvSpPr>
          <p:spPr>
            <a:xfrm rot="518391">
              <a:off x="2716213" y="4799445"/>
              <a:ext cx="334327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 rot="21396991">
              <a:off x="3603625" y="4362883"/>
              <a:ext cx="3349625" cy="593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 rot="21396991">
              <a:off x="3521075" y="4261283"/>
              <a:ext cx="3349625" cy="593725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89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strike="noStrike" noProof="1" dirty="0">
                <a:solidFill>
                  <a:srgbClr val="FFFFFF"/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 rot="518391">
              <a:off x="2652713" y="4728008"/>
              <a:ext cx="3344862" cy="59213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  <a:effectLst>
              <a:outerShdw blurRad="25400" dist="127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base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strike="noStrike" noProof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21240000">
            <a:off x="2856836" y="1887111"/>
            <a:ext cx="3271373" cy="702106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13" hasCustomPrompt="1"/>
          </p:nvPr>
        </p:nvSpPr>
        <p:spPr>
          <a:xfrm rot="242483">
            <a:off x="2385308" y="2851266"/>
            <a:ext cx="4196683" cy="68711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 smtClean="0"/>
              <a:t>添加副标题</a:t>
            </a:r>
            <a:endParaRPr lang="zh-CN" altLang="en-US" strike="noStrike" noProof="1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4" hasCustomPrompt="1"/>
          </p:nvPr>
        </p:nvSpPr>
        <p:spPr>
          <a:xfrm rot="21402902">
            <a:off x="3680097" y="3894343"/>
            <a:ext cx="3013416" cy="558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 smtClean="0"/>
              <a:t>添加副标题</a:t>
            </a:r>
            <a:endParaRPr lang="zh-CN" altLang="en-US" strike="noStrike" noProof="1" dirty="0"/>
          </a:p>
        </p:txBody>
      </p:sp>
      <p:sp>
        <p:nvSpPr>
          <p:cNvPr id="28" name="内容占位符 27"/>
          <p:cNvSpPr>
            <a:spLocks noGrp="1"/>
          </p:cNvSpPr>
          <p:nvPr>
            <p:ph sz="quarter" idx="15" hasCustomPrompt="1"/>
          </p:nvPr>
        </p:nvSpPr>
        <p:spPr>
          <a:xfrm rot="483218">
            <a:off x="2514035" y="4357458"/>
            <a:ext cx="3368230" cy="60990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 smtClean="0"/>
              <a:t>添加副标题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F77D6D75-5D42-476C-BE7D-9D00EB8E20F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D7712933-6F41-44B0-A3BE-9B2798590E91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485063" y="4030663"/>
            <a:ext cx="758825" cy="74295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7589838" y="5392738"/>
            <a:ext cx="585788" cy="612775"/>
          </a:xfrm>
          <a:prstGeom prst="rect">
            <a:avLst/>
          </a:prstGeom>
          <a:solidFill>
            <a:schemeClr val="accent4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7589838" y="6056313"/>
            <a:ext cx="585788" cy="612775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8243888" y="6056313"/>
            <a:ext cx="585788" cy="612775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2" name="矩形 11"/>
          <p:cNvSpPr/>
          <p:nvPr/>
        </p:nvSpPr>
        <p:spPr>
          <a:xfrm>
            <a:off x="3209925" y="1517650"/>
            <a:ext cx="577850" cy="606425"/>
          </a:xfrm>
          <a:prstGeom prst="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2432050" y="1971675"/>
            <a:ext cx="665163" cy="730250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4" name="矩形 13"/>
          <p:cNvSpPr/>
          <p:nvPr/>
        </p:nvSpPr>
        <p:spPr>
          <a:xfrm>
            <a:off x="1763713" y="771525"/>
            <a:ext cx="228600" cy="23812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>
            <a:off x="8593138" y="5102225"/>
            <a:ext cx="379413" cy="414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6" name="矩形 15"/>
          <p:cNvSpPr/>
          <p:nvPr/>
        </p:nvSpPr>
        <p:spPr>
          <a:xfrm>
            <a:off x="3209925" y="2247900"/>
            <a:ext cx="1095375" cy="1133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>
            <a:off x="4487863" y="1828800"/>
            <a:ext cx="1035050" cy="103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8" name="矩形 17"/>
          <p:cNvSpPr/>
          <p:nvPr/>
        </p:nvSpPr>
        <p:spPr>
          <a:xfrm>
            <a:off x="2189163" y="966788"/>
            <a:ext cx="908050" cy="862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19" name="矩形 18"/>
          <p:cNvSpPr/>
          <p:nvPr/>
        </p:nvSpPr>
        <p:spPr>
          <a:xfrm>
            <a:off x="763588" y="371475"/>
            <a:ext cx="169863" cy="176213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20" name="矩形 19"/>
          <p:cNvSpPr/>
          <p:nvPr/>
        </p:nvSpPr>
        <p:spPr>
          <a:xfrm>
            <a:off x="7810500" y="3055938"/>
            <a:ext cx="228600" cy="23812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98800" y="3369600"/>
            <a:ext cx="4190400" cy="1072800"/>
          </a:xfrm>
        </p:spPr>
        <p:txBody>
          <a:bodyPr anchor="ctr" anchorCtr="0">
            <a:normAutofit/>
          </a:bodyPr>
          <a:lstStyle>
            <a:lvl1pPr>
              <a:defRPr sz="3300" b="0"/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4478400" y="3056400"/>
            <a:ext cx="2905200" cy="29484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277200" y="4525200"/>
            <a:ext cx="3794400" cy="2145600"/>
          </a:xfrm>
        </p:spPr>
        <p:txBody>
          <a:bodyPr lIns="180000" rIns="3600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6"/>
          <p:cNvPicPr>
            <a:picLocks noChangeAspect="1"/>
          </p:cNvPicPr>
          <p:nvPr/>
        </p:nvPicPr>
        <p:blipFill>
          <a:blip r:embed="rId11"/>
          <a:srcRect l="446" t="517" r="446" b="23773"/>
          <a:stretch>
            <a:fillRect/>
          </a:stretch>
        </p:blipFill>
        <p:spPr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/>
          </p:nvPr>
        </p:nvSpPr>
        <p:spPr>
          <a:xfrm>
            <a:off x="419100" y="1098550"/>
            <a:ext cx="8291513" cy="51784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987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30000"/>
        </a:lnSpc>
        <a:spcBef>
          <a:spcPts val="1800"/>
        </a:spcBef>
        <a:spcAft>
          <a:spcPts val="0"/>
        </a:spcAft>
        <a:buClr>
          <a:schemeClr val="accent3">
            <a:lumMod val="75000"/>
          </a:schemeClr>
        </a:buClr>
        <a:buSzPct val="70000"/>
        <a:buFont typeface="Wingdings 2" panose="05020102010507070707" pitchFamily="18" charset="2"/>
        <a:buChar char=""/>
        <a:defRPr sz="2400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500"/>
        </a:spcBef>
        <a:spcAft>
          <a:spcPts val="0"/>
        </a:spcAft>
        <a:buClr>
          <a:schemeClr val="tx1">
            <a:lumMod val="50000"/>
          </a:schemeClr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2050" name="图片 6"/>
          <p:cNvPicPr>
            <a:picLocks noChangeAspect="1"/>
          </p:cNvPicPr>
          <p:nvPr/>
        </p:nvPicPr>
        <p:blipFill>
          <a:blip r:embed="rId11"/>
          <a:srcRect l="446" t="517" r="446" b="23773"/>
          <a:stretch>
            <a:fillRect/>
          </a:stretch>
        </p:blipFill>
        <p:spPr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098550"/>
            <a:ext cx="8291513" cy="51784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987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168A59-6D68-4B1D-976C-846579BDD7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C995830D-09B5-49FC-859C-960B5F3DDDE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30000"/>
        </a:lnSpc>
        <a:spcBef>
          <a:spcPts val="1800"/>
        </a:spcBef>
        <a:spcAft>
          <a:spcPts val="0"/>
        </a:spcAft>
        <a:buClr>
          <a:schemeClr val="accent3">
            <a:lumMod val="75000"/>
          </a:schemeClr>
        </a:buClr>
        <a:buSzPct val="70000"/>
        <a:buFont typeface="Wingdings 2" panose="05020102010507070707" pitchFamily="18" charset="2"/>
        <a:buChar char=""/>
        <a:defRPr sz="2400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500"/>
        </a:spcBef>
        <a:spcAft>
          <a:spcPts val="0"/>
        </a:spcAft>
        <a:buClr>
          <a:schemeClr val="tx1">
            <a:lumMod val="50000"/>
          </a:schemeClr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7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0" Type="http://schemas.openxmlformats.org/officeDocument/2006/relationships/slideLayout" Target="../slideLayouts/slideLayout17.xml"/><Relationship Id="rId2" Type="http://schemas.openxmlformats.org/officeDocument/2006/relationships/tags" Target="../tags/tag78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96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2" Type="http://schemas.openxmlformats.org/officeDocument/2006/relationships/notesSlide" Target="../notesSlides/notesSlide11.xml"/><Relationship Id="rId21" Type="http://schemas.openxmlformats.org/officeDocument/2006/relationships/slideLayout" Target="../slideLayouts/slideLayout17.xml"/><Relationship Id="rId20" Type="http://schemas.openxmlformats.org/officeDocument/2006/relationships/tags" Target="../tags/tag114.xml"/><Relationship Id="rId2" Type="http://schemas.openxmlformats.org/officeDocument/2006/relationships/tags" Target="../tags/tag98.xml"/><Relationship Id="rId19" Type="http://schemas.openxmlformats.org/officeDocument/2006/relationships/tags" Target="../tags/tag113.xml"/><Relationship Id="rId18" Type="http://schemas.openxmlformats.org/officeDocument/2006/relationships/tags" Target="../tags/tag112.xml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image" Target="../media/image5.png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image" Target="../media/image4.png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9" Type="http://schemas.openxmlformats.org/officeDocument/2006/relationships/notesSlide" Target="../notesSlides/notesSlide1.xml"/><Relationship Id="rId38" Type="http://schemas.openxmlformats.org/officeDocument/2006/relationships/slideLayout" Target="../slideLayouts/slideLayout12.xml"/><Relationship Id="rId37" Type="http://schemas.openxmlformats.org/officeDocument/2006/relationships/tags" Target="../tags/tag46.xml"/><Relationship Id="rId36" Type="http://schemas.openxmlformats.org/officeDocument/2006/relationships/tags" Target="../tags/tag45.xml"/><Relationship Id="rId35" Type="http://schemas.openxmlformats.org/officeDocument/2006/relationships/tags" Target="../tags/tag44.xml"/><Relationship Id="rId34" Type="http://schemas.openxmlformats.org/officeDocument/2006/relationships/tags" Target="../tags/tag43.xml"/><Relationship Id="rId33" Type="http://schemas.openxmlformats.org/officeDocument/2006/relationships/tags" Target="../tags/tag42.xml"/><Relationship Id="rId32" Type="http://schemas.openxmlformats.org/officeDocument/2006/relationships/tags" Target="../tags/tag41.xml"/><Relationship Id="rId31" Type="http://schemas.openxmlformats.org/officeDocument/2006/relationships/tags" Target="../tags/tag40.xml"/><Relationship Id="rId30" Type="http://schemas.openxmlformats.org/officeDocument/2006/relationships/tags" Target="../tags/tag39.xml"/><Relationship Id="rId3" Type="http://schemas.openxmlformats.org/officeDocument/2006/relationships/tags" Target="../tags/tag12.xml"/><Relationship Id="rId29" Type="http://schemas.openxmlformats.org/officeDocument/2006/relationships/tags" Target="../tags/tag38.xml"/><Relationship Id="rId28" Type="http://schemas.openxmlformats.org/officeDocument/2006/relationships/tags" Target="../tags/tag37.xml"/><Relationship Id="rId27" Type="http://schemas.openxmlformats.org/officeDocument/2006/relationships/tags" Target="../tags/tag36.xml"/><Relationship Id="rId26" Type="http://schemas.openxmlformats.org/officeDocument/2006/relationships/tags" Target="../tags/tag35.xml"/><Relationship Id="rId25" Type="http://schemas.openxmlformats.org/officeDocument/2006/relationships/tags" Target="../tags/tag34.xml"/><Relationship Id="rId24" Type="http://schemas.openxmlformats.org/officeDocument/2006/relationships/tags" Target="../tags/tag33.xml"/><Relationship Id="rId23" Type="http://schemas.openxmlformats.org/officeDocument/2006/relationships/tags" Target="../tags/tag32.xml"/><Relationship Id="rId22" Type="http://schemas.openxmlformats.org/officeDocument/2006/relationships/tags" Target="../tags/tag31.xml"/><Relationship Id="rId21" Type="http://schemas.openxmlformats.org/officeDocument/2006/relationships/tags" Target="../tags/tag30.xml"/><Relationship Id="rId20" Type="http://schemas.openxmlformats.org/officeDocument/2006/relationships/tags" Target="../tags/tag29.xml"/><Relationship Id="rId2" Type="http://schemas.openxmlformats.org/officeDocument/2006/relationships/tags" Target="../tags/tag11.xml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3.png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17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tags" Target="../tags/tag48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"/>
          <p:cNvSpPr>
            <a:spLocks noGrp="1"/>
          </p:cNvSpPr>
          <p:nvPr>
            <p:ph type="title" hasCustomPrompt="1"/>
          </p:nvPr>
        </p:nvSpPr>
        <p:spPr>
          <a:xfrm>
            <a:off x="743585" y="3265169"/>
            <a:ext cx="7772400" cy="1538289"/>
          </a:xfrm>
        </p:spPr>
        <p:txBody>
          <a:bodyPr vert="horz" wrap="square" anchor="b">
            <a:normAutofit/>
          </a:bodyPr>
          <a:p>
            <a:pPr fontAlgn="auto"/>
            <a:r>
              <a:rPr lang="en-US" altLang="zh-CN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Review of Unit 1—5</a:t>
            </a:r>
            <a:endParaRPr lang="en-US" altLang="zh-CN" strike="noStrike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16100" y="4713287"/>
            <a:ext cx="6400800" cy="1752600"/>
          </a:xfr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 panose="05020102010507070707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期中考复习提纲</a:t>
            </a:r>
            <a:endParaRPr kumimoji="0" lang="zh-CN" altLang="en-US" sz="3200" b="0" i="0" u="none" strike="noStrike" kern="1200" cap="none" spc="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文本框 1"/>
          <p:cNvSpPr txBox="1"/>
          <p:nvPr/>
        </p:nvSpPr>
        <p:spPr>
          <a:xfrm>
            <a:off x="573088" y="36513"/>
            <a:ext cx="2640012" cy="63261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get into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care for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depend on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look after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take after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take care of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give away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work on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get on with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take down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die down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turn down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be in control of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8750" y="9525"/>
            <a:ext cx="2936875" cy="6327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陷入，参与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照顾，喜欢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依靠，信赖，取决于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照顾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（外表或行为）像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照顾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捐赠，赠送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忙于，从事于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和睦相处，关系良好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拆除，往下拽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逐渐变弱，逐渐消失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关小，调小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掌管，管理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1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2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charRg st="22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5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charRg st="25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charRg st="34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charRg st="52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2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charRg st="62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charRg st="69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7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charRg st="79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8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charRg st="85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4"/>
          <p:cNvSpPr txBox="1"/>
          <p:nvPr/>
        </p:nvSpPr>
        <p:spPr>
          <a:xfrm>
            <a:off x="549275" y="265113"/>
            <a:ext cx="4622800" cy="63261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用 </a:t>
            </a: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do / doing / to do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</a:rPr>
              <a:t>填空。</a:t>
            </a:r>
            <a:endParaRPr lang="zh-CN" altLang="en-US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1. used to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2. be used to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3. give up _________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4. in order to 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5. be able to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6. become interested in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7.have trouble 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8. be busy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9. tell sb. 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10. ask sb.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11. make sb.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12. keep sb.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7725" y="750888"/>
            <a:ext cx="520700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57463" y="1204913"/>
            <a:ext cx="928687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4" name="文本框 5"/>
          <p:cNvSpPr txBox="1"/>
          <p:nvPr/>
        </p:nvSpPr>
        <p:spPr>
          <a:xfrm>
            <a:off x="4973638" y="247650"/>
            <a:ext cx="3556000" cy="6327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13. be busy 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14. decide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15. hope 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16. seem 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17. would like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18. feel like 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19.Why don't you 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20. spend 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21. mind _________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23. practice 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24. instead of 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25.put off 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</a:rPr>
              <a:t>26. volunteer _________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3288" y="1644650"/>
            <a:ext cx="928687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54275" y="2122488"/>
            <a:ext cx="520700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03488" y="2641600"/>
            <a:ext cx="522287" cy="569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68750" y="3027363"/>
            <a:ext cx="928688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92400" y="3530600"/>
            <a:ext cx="928688" cy="569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73288" y="4038600"/>
            <a:ext cx="928687" cy="569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95500" y="4476750"/>
            <a:ext cx="860425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41550" y="4991100"/>
            <a:ext cx="860425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30463" y="5502275"/>
            <a:ext cx="522287" cy="569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33625" y="5954713"/>
            <a:ext cx="930275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67513" y="247650"/>
            <a:ext cx="928687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77025" y="679450"/>
            <a:ext cx="860425" cy="569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29375" y="1138238"/>
            <a:ext cx="860425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29375" y="1644650"/>
            <a:ext cx="860425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038975" y="2122488"/>
            <a:ext cx="860425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35775" y="2570163"/>
            <a:ext cx="928688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37450" y="3054350"/>
            <a:ext cx="606425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29375" y="3530600"/>
            <a:ext cx="930275" cy="569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29375" y="3978275"/>
            <a:ext cx="930275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67513" y="4419600"/>
            <a:ext cx="928687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27875" y="4919663"/>
            <a:ext cx="928688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361113" y="5383213"/>
            <a:ext cx="928687" cy="5715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doing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970713" y="5905500"/>
            <a:ext cx="860425" cy="569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to do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3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图示 1"/>
          <p:cNvGraphicFramePr/>
          <p:nvPr/>
        </p:nvGraphicFramePr>
        <p:xfrm>
          <a:off x="508000" y="719455"/>
          <a:ext cx="8128000" cy="541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圆角矩形 5"/>
          <p:cNvSpPr/>
          <p:nvPr>
            <p:custDataLst>
              <p:tags r:id="rId1"/>
            </p:custDataLst>
          </p:nvPr>
        </p:nvSpPr>
        <p:spPr>
          <a:xfrm rot="-815215">
            <a:off x="109538" y="1727200"/>
            <a:ext cx="1982787" cy="920750"/>
          </a:xfrm>
          <a:custGeom>
            <a:avLst/>
            <a:gdLst/>
            <a:ahLst/>
            <a:cxnLst>
              <a:cxn ang="0">
                <a:pos x="0" y="74664"/>
              </a:cxn>
              <a:cxn ang="0">
                <a:pos x="74154" y="509"/>
              </a:cxn>
              <a:cxn ang="0">
                <a:pos x="1696668" y="0"/>
              </a:cxn>
              <a:cxn ang="0">
                <a:pos x="1943358" y="235396"/>
              </a:cxn>
              <a:cxn ang="0">
                <a:pos x="1982202" y="847997"/>
              </a:cxn>
              <a:cxn ang="0">
                <a:pos x="1908047" y="922152"/>
              </a:cxn>
              <a:cxn ang="0">
                <a:pos x="74154" y="922152"/>
              </a:cxn>
              <a:cxn ang="0">
                <a:pos x="0" y="847997"/>
              </a:cxn>
              <a:cxn ang="0">
                <a:pos x="0" y="74664"/>
              </a:cxn>
            </a:cxnLst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14" name="圆角矩形 4"/>
          <p:cNvSpPr/>
          <p:nvPr>
            <p:custDataLst>
              <p:tags r:id="rId2"/>
            </p:custDataLst>
          </p:nvPr>
        </p:nvSpPr>
        <p:spPr>
          <a:xfrm>
            <a:off x="261938" y="1546225"/>
            <a:ext cx="3900487" cy="922338"/>
          </a:xfrm>
          <a:prstGeom prst="roundRect">
            <a:avLst>
              <a:gd name="adj" fmla="val 8046"/>
            </a:avLst>
          </a:prstGeom>
          <a:solidFill>
            <a:srgbClr val="F28711"/>
          </a:solidFill>
          <a:ln w="9525">
            <a:noFill/>
          </a:ln>
        </p:spPr>
        <p:txBody>
          <a:bodyPr wrap="square" lIns="91440" tIns="45720" rIns="612000" bIns="45720" anchor="ctr"/>
          <a:p>
            <a:pPr algn="just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三</a:t>
            </a:r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到达</a:t>
            </a:r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” arrive / get / reach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 rot="4904715">
            <a:off x="3030538" y="1738313"/>
            <a:ext cx="1514475" cy="536575"/>
          </a:xfrm>
          <a:custGeom>
            <a:avLst/>
            <a:gdLst>
              <a:gd name="connsiteX0" fmla="*/ 0 w 3034654"/>
              <a:gd name="connsiteY0" fmla="*/ 0 h 1074893"/>
              <a:gd name="connsiteX1" fmla="*/ 1459802 w 3034654"/>
              <a:gd name="connsiteY1" fmla="*/ 0 h 1074893"/>
              <a:gd name="connsiteX2" fmla="*/ 3014498 w 3034654"/>
              <a:gd name="connsiteY2" fmla="*/ 0 h 1074893"/>
              <a:gd name="connsiteX3" fmla="*/ 2847043 w 3034654"/>
              <a:gd name="connsiteY3" fmla="*/ 205006 h 1074893"/>
              <a:gd name="connsiteX4" fmla="*/ 3017643 w 3034654"/>
              <a:gd name="connsiteY4" fmla="*/ 260827 h 1074893"/>
              <a:gd name="connsiteX5" fmla="*/ 2939832 w 3034654"/>
              <a:gd name="connsiteY5" fmla="*/ 355485 h 1074893"/>
              <a:gd name="connsiteX6" fmla="*/ 2958235 w 3034654"/>
              <a:gd name="connsiteY6" fmla="*/ 398523 h 1074893"/>
              <a:gd name="connsiteX7" fmla="*/ 2919874 w 3034654"/>
              <a:gd name="connsiteY7" fmla="*/ 441877 h 1074893"/>
              <a:gd name="connsiteX8" fmla="*/ 3026852 w 3034654"/>
              <a:gd name="connsiteY8" fmla="*/ 488967 h 1074893"/>
              <a:gd name="connsiteX9" fmla="*/ 2922999 w 3034654"/>
              <a:gd name="connsiteY9" fmla="*/ 596257 h 1074893"/>
              <a:gd name="connsiteX10" fmla="*/ 3034654 w 3034654"/>
              <a:gd name="connsiteY10" fmla="*/ 668298 h 1074893"/>
              <a:gd name="connsiteX11" fmla="*/ 2909439 w 3034654"/>
              <a:gd name="connsiteY11" fmla="*/ 813170 h 1074893"/>
              <a:gd name="connsiteX12" fmla="*/ 3034505 w 3034654"/>
              <a:gd name="connsiteY12" fmla="*/ 846538 h 1074893"/>
              <a:gd name="connsiteX13" fmla="*/ 2904609 w 3034654"/>
              <a:gd name="connsiteY13" fmla="*/ 966460 h 1074893"/>
              <a:gd name="connsiteX14" fmla="*/ 3024222 w 3034654"/>
              <a:gd name="connsiteY14" fmla="*/ 1074893 h 1074893"/>
              <a:gd name="connsiteX15" fmla="*/ 1459802 w 3034654"/>
              <a:gd name="connsiteY15" fmla="*/ 1074893 h 1074893"/>
              <a:gd name="connsiteX16" fmla="*/ 76196 w 3034654"/>
              <a:gd name="connsiteY16" fmla="*/ 1074893 h 1074893"/>
              <a:gd name="connsiteX17" fmla="*/ 198009 w 3034654"/>
              <a:gd name="connsiteY17" fmla="*/ 883612 h 1074893"/>
              <a:gd name="connsiteX18" fmla="*/ 79493 w 3034654"/>
              <a:gd name="connsiteY18" fmla="*/ 802528 h 1074893"/>
              <a:gd name="connsiteX19" fmla="*/ 147946 w 3034654"/>
              <a:gd name="connsiteY19" fmla="*/ 657970 h 1074893"/>
              <a:gd name="connsiteX20" fmla="*/ 59057 w 3034654"/>
              <a:gd name="connsiteY20" fmla="*/ 597155 h 1074893"/>
              <a:gd name="connsiteX21" fmla="*/ 143729 w 3034654"/>
              <a:gd name="connsiteY21" fmla="*/ 511542 h 1074893"/>
              <a:gd name="connsiteX22" fmla="*/ 52346 w 3034654"/>
              <a:gd name="connsiteY22" fmla="*/ 409872 h 1074893"/>
              <a:gd name="connsiteX23" fmla="*/ 167425 w 3034654"/>
              <a:gd name="connsiteY23" fmla="*/ 279814 h 1074893"/>
              <a:gd name="connsiteX24" fmla="*/ 39863 w 3034654"/>
              <a:gd name="connsiteY24" fmla="*/ 205590 h 1074893"/>
              <a:gd name="connsiteX25" fmla="*/ 160714 w 3034654"/>
              <a:gd name="connsiteY25" fmla="*/ 92530 h 1074893"/>
              <a:gd name="connsiteX26" fmla="*/ 0 w 3034654"/>
              <a:gd name="connsiteY26" fmla="*/ 10829 h 107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close/>
              </a:path>
            </a:pathLst>
          </a:custGeom>
          <a:solidFill>
            <a:srgbClr val="FFFFFF">
              <a:lumMod val="95000"/>
              <a:alpha val="70000"/>
            </a:srgb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90000"/>
          </a:bodyPr>
          <a:lstStyle/>
          <a:p>
            <a:pPr algn="ctr" fontAlgn="base"/>
            <a:r>
              <a:rPr lang="en-US" altLang="zh-CN" sz="3600" b="1" strike="noStrike" noProof="1" dirty="0" smtClean="0">
                <a:solidFill>
                  <a:srgbClr val="F28711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01</a:t>
            </a:r>
            <a:endParaRPr lang="zh-CN" altLang="en-US" sz="3600" b="1" strike="noStrike" noProof="1" dirty="0" err="1" smtClean="0">
              <a:solidFill>
                <a:srgbClr val="F28711">
                  <a:lumMod val="5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8916" name="圆角矩形 5"/>
          <p:cNvSpPr/>
          <p:nvPr>
            <p:custDataLst>
              <p:tags r:id="rId4"/>
            </p:custDataLst>
          </p:nvPr>
        </p:nvSpPr>
        <p:spPr>
          <a:xfrm rot="-815215">
            <a:off x="109538" y="3421063"/>
            <a:ext cx="1982787" cy="922337"/>
          </a:xfrm>
          <a:custGeom>
            <a:avLst/>
            <a:gdLst/>
            <a:ahLst/>
            <a:cxnLst>
              <a:cxn ang="0">
                <a:pos x="0" y="74664"/>
              </a:cxn>
              <a:cxn ang="0">
                <a:pos x="74154" y="509"/>
              </a:cxn>
              <a:cxn ang="0">
                <a:pos x="1696668" y="0"/>
              </a:cxn>
              <a:cxn ang="0">
                <a:pos x="1943358" y="235396"/>
              </a:cxn>
              <a:cxn ang="0">
                <a:pos x="1982202" y="847997"/>
              </a:cxn>
              <a:cxn ang="0">
                <a:pos x="1908047" y="922152"/>
              </a:cxn>
              <a:cxn ang="0">
                <a:pos x="74154" y="922152"/>
              </a:cxn>
              <a:cxn ang="0">
                <a:pos x="0" y="847997"/>
              </a:cxn>
              <a:cxn ang="0">
                <a:pos x="0" y="74664"/>
              </a:cxn>
            </a:cxnLst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17" name="圆角矩形 12"/>
          <p:cNvSpPr/>
          <p:nvPr>
            <p:custDataLst>
              <p:tags r:id="rId5"/>
            </p:custDataLst>
          </p:nvPr>
        </p:nvSpPr>
        <p:spPr>
          <a:xfrm>
            <a:off x="261938" y="3241675"/>
            <a:ext cx="3900487" cy="920750"/>
          </a:xfrm>
          <a:prstGeom prst="roundRect">
            <a:avLst>
              <a:gd name="adj" fmla="val 8046"/>
            </a:avLst>
          </a:prstGeom>
          <a:solidFill>
            <a:srgbClr val="FF6186"/>
          </a:solidFill>
          <a:ln w="9525">
            <a:noFill/>
          </a:ln>
        </p:spPr>
        <p:txBody>
          <a:bodyPr wrap="square" lIns="91440" tIns="45720" rIns="612000" bIns="45720" anchor="ctr"/>
          <a:p>
            <a:pPr algn="ctr"/>
            <a:r>
              <a:rPr lang="zh-CN" altLang="en-US" sz="2000" dirty="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三</a:t>
            </a:r>
            <a:r>
              <a:rPr lang="en-US" altLang="zh-CN" sz="2000" dirty="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照顾</a:t>
            </a:r>
            <a:r>
              <a:rPr lang="en-US" altLang="zh-CN" sz="2000" dirty="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” look after / care for / take care of</a:t>
            </a:r>
            <a:endParaRPr lang="en-US" altLang="zh-CN" sz="2000" dirty="0">
              <a:solidFill>
                <a:schemeClr val="bg2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6"/>
            </p:custDataLst>
          </p:nvPr>
        </p:nvSpPr>
        <p:spPr>
          <a:xfrm rot="4904715">
            <a:off x="3030538" y="3433763"/>
            <a:ext cx="1514475" cy="536575"/>
          </a:xfrm>
          <a:custGeom>
            <a:avLst/>
            <a:gdLst>
              <a:gd name="connsiteX0" fmla="*/ 0 w 3034654"/>
              <a:gd name="connsiteY0" fmla="*/ 0 h 1074893"/>
              <a:gd name="connsiteX1" fmla="*/ 1459802 w 3034654"/>
              <a:gd name="connsiteY1" fmla="*/ 0 h 1074893"/>
              <a:gd name="connsiteX2" fmla="*/ 3014498 w 3034654"/>
              <a:gd name="connsiteY2" fmla="*/ 0 h 1074893"/>
              <a:gd name="connsiteX3" fmla="*/ 2847043 w 3034654"/>
              <a:gd name="connsiteY3" fmla="*/ 205006 h 1074893"/>
              <a:gd name="connsiteX4" fmla="*/ 3017643 w 3034654"/>
              <a:gd name="connsiteY4" fmla="*/ 260827 h 1074893"/>
              <a:gd name="connsiteX5" fmla="*/ 2939832 w 3034654"/>
              <a:gd name="connsiteY5" fmla="*/ 355485 h 1074893"/>
              <a:gd name="connsiteX6" fmla="*/ 2958235 w 3034654"/>
              <a:gd name="connsiteY6" fmla="*/ 398523 h 1074893"/>
              <a:gd name="connsiteX7" fmla="*/ 2919874 w 3034654"/>
              <a:gd name="connsiteY7" fmla="*/ 441877 h 1074893"/>
              <a:gd name="connsiteX8" fmla="*/ 3026852 w 3034654"/>
              <a:gd name="connsiteY8" fmla="*/ 488967 h 1074893"/>
              <a:gd name="connsiteX9" fmla="*/ 2922999 w 3034654"/>
              <a:gd name="connsiteY9" fmla="*/ 596257 h 1074893"/>
              <a:gd name="connsiteX10" fmla="*/ 3034654 w 3034654"/>
              <a:gd name="connsiteY10" fmla="*/ 668298 h 1074893"/>
              <a:gd name="connsiteX11" fmla="*/ 2909439 w 3034654"/>
              <a:gd name="connsiteY11" fmla="*/ 813170 h 1074893"/>
              <a:gd name="connsiteX12" fmla="*/ 3034505 w 3034654"/>
              <a:gd name="connsiteY12" fmla="*/ 846538 h 1074893"/>
              <a:gd name="connsiteX13" fmla="*/ 2904609 w 3034654"/>
              <a:gd name="connsiteY13" fmla="*/ 966460 h 1074893"/>
              <a:gd name="connsiteX14" fmla="*/ 3024222 w 3034654"/>
              <a:gd name="connsiteY14" fmla="*/ 1074893 h 1074893"/>
              <a:gd name="connsiteX15" fmla="*/ 1459802 w 3034654"/>
              <a:gd name="connsiteY15" fmla="*/ 1074893 h 1074893"/>
              <a:gd name="connsiteX16" fmla="*/ 76196 w 3034654"/>
              <a:gd name="connsiteY16" fmla="*/ 1074893 h 1074893"/>
              <a:gd name="connsiteX17" fmla="*/ 198009 w 3034654"/>
              <a:gd name="connsiteY17" fmla="*/ 883612 h 1074893"/>
              <a:gd name="connsiteX18" fmla="*/ 79493 w 3034654"/>
              <a:gd name="connsiteY18" fmla="*/ 802528 h 1074893"/>
              <a:gd name="connsiteX19" fmla="*/ 147946 w 3034654"/>
              <a:gd name="connsiteY19" fmla="*/ 657970 h 1074893"/>
              <a:gd name="connsiteX20" fmla="*/ 59057 w 3034654"/>
              <a:gd name="connsiteY20" fmla="*/ 597155 h 1074893"/>
              <a:gd name="connsiteX21" fmla="*/ 143729 w 3034654"/>
              <a:gd name="connsiteY21" fmla="*/ 511542 h 1074893"/>
              <a:gd name="connsiteX22" fmla="*/ 52346 w 3034654"/>
              <a:gd name="connsiteY22" fmla="*/ 409872 h 1074893"/>
              <a:gd name="connsiteX23" fmla="*/ 167425 w 3034654"/>
              <a:gd name="connsiteY23" fmla="*/ 279814 h 1074893"/>
              <a:gd name="connsiteX24" fmla="*/ 39863 w 3034654"/>
              <a:gd name="connsiteY24" fmla="*/ 205590 h 1074893"/>
              <a:gd name="connsiteX25" fmla="*/ 160714 w 3034654"/>
              <a:gd name="connsiteY25" fmla="*/ 92530 h 1074893"/>
              <a:gd name="connsiteX26" fmla="*/ 0 w 3034654"/>
              <a:gd name="connsiteY26" fmla="*/ 10829 h 107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close/>
              </a:path>
            </a:pathLst>
          </a:custGeom>
          <a:solidFill>
            <a:srgbClr val="FFFFFF">
              <a:lumMod val="95000"/>
              <a:alpha val="70000"/>
            </a:srgb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90000"/>
          </a:bodyPr>
          <a:lstStyle/>
          <a:p>
            <a:pPr algn="ctr" fontAlgn="base"/>
            <a:r>
              <a:rPr lang="en-US" altLang="zh-CN" sz="3600" b="1" strike="noStrike" noProof="1" dirty="0" smtClean="0">
                <a:solidFill>
                  <a:srgbClr val="FF6186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02</a:t>
            </a:r>
            <a:endParaRPr lang="zh-CN" altLang="en-US" sz="3600" b="1" strike="noStrike" noProof="1" dirty="0" err="1" smtClean="0">
              <a:solidFill>
                <a:srgbClr val="FF6186">
                  <a:lumMod val="5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8919" name="圆角矩形 5"/>
          <p:cNvSpPr/>
          <p:nvPr>
            <p:custDataLst>
              <p:tags r:id="rId7"/>
            </p:custDataLst>
          </p:nvPr>
        </p:nvSpPr>
        <p:spPr>
          <a:xfrm rot="-815215">
            <a:off x="109538" y="5116513"/>
            <a:ext cx="1982787" cy="922337"/>
          </a:xfrm>
          <a:custGeom>
            <a:avLst/>
            <a:gdLst/>
            <a:ahLst/>
            <a:cxnLst>
              <a:cxn ang="0">
                <a:pos x="0" y="74664"/>
              </a:cxn>
              <a:cxn ang="0">
                <a:pos x="74154" y="509"/>
              </a:cxn>
              <a:cxn ang="0">
                <a:pos x="1696668" y="0"/>
              </a:cxn>
              <a:cxn ang="0">
                <a:pos x="1943358" y="235396"/>
              </a:cxn>
              <a:cxn ang="0">
                <a:pos x="1982202" y="847997"/>
              </a:cxn>
              <a:cxn ang="0">
                <a:pos x="1908047" y="922152"/>
              </a:cxn>
              <a:cxn ang="0">
                <a:pos x="74154" y="922152"/>
              </a:cxn>
              <a:cxn ang="0">
                <a:pos x="0" y="847997"/>
              </a:cxn>
              <a:cxn ang="0">
                <a:pos x="0" y="74664"/>
              </a:cxn>
            </a:cxnLst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20" name="圆角矩形 24"/>
          <p:cNvSpPr/>
          <p:nvPr>
            <p:custDataLst>
              <p:tags r:id="rId8"/>
            </p:custDataLst>
          </p:nvPr>
        </p:nvSpPr>
        <p:spPr>
          <a:xfrm>
            <a:off x="261938" y="4935538"/>
            <a:ext cx="3900487" cy="922337"/>
          </a:xfrm>
          <a:prstGeom prst="roundRect">
            <a:avLst>
              <a:gd name="adj" fmla="val 8046"/>
            </a:avLst>
          </a:prstGeom>
          <a:solidFill>
            <a:srgbClr val="FFBF4B"/>
          </a:solidFill>
          <a:ln w="9525">
            <a:noFill/>
          </a:ln>
        </p:spPr>
        <p:txBody>
          <a:bodyPr wrap="square" lIns="91440" tIns="45720" rIns="612000" bIns="45720" anchor="ctr"/>
          <a:p>
            <a:pPr algn="just"/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三</a:t>
            </a:r>
            <a:r>
              <a:rPr lang="en-US" altLang="zh-CN" sz="20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做</a:t>
            </a:r>
            <a:r>
              <a:rPr lang="en-US" altLang="zh-CN" sz="20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…</a:t>
            </a:r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有困难</a:t>
            </a:r>
            <a:r>
              <a:rPr lang="en-US" altLang="zh-CN" sz="20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”have trouble / problems / difficulties doing</a:t>
            </a: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9"/>
            </p:custDataLst>
          </p:nvPr>
        </p:nvSpPr>
        <p:spPr>
          <a:xfrm rot="4904715">
            <a:off x="3029744" y="5128419"/>
            <a:ext cx="1516063" cy="536575"/>
          </a:xfrm>
          <a:custGeom>
            <a:avLst/>
            <a:gdLst>
              <a:gd name="connsiteX0" fmla="*/ 0 w 3034654"/>
              <a:gd name="connsiteY0" fmla="*/ 0 h 1074893"/>
              <a:gd name="connsiteX1" fmla="*/ 1459802 w 3034654"/>
              <a:gd name="connsiteY1" fmla="*/ 0 h 1074893"/>
              <a:gd name="connsiteX2" fmla="*/ 3014498 w 3034654"/>
              <a:gd name="connsiteY2" fmla="*/ 0 h 1074893"/>
              <a:gd name="connsiteX3" fmla="*/ 2847043 w 3034654"/>
              <a:gd name="connsiteY3" fmla="*/ 205006 h 1074893"/>
              <a:gd name="connsiteX4" fmla="*/ 3017643 w 3034654"/>
              <a:gd name="connsiteY4" fmla="*/ 260827 h 1074893"/>
              <a:gd name="connsiteX5" fmla="*/ 2939832 w 3034654"/>
              <a:gd name="connsiteY5" fmla="*/ 355485 h 1074893"/>
              <a:gd name="connsiteX6" fmla="*/ 2958235 w 3034654"/>
              <a:gd name="connsiteY6" fmla="*/ 398523 h 1074893"/>
              <a:gd name="connsiteX7" fmla="*/ 2919874 w 3034654"/>
              <a:gd name="connsiteY7" fmla="*/ 441877 h 1074893"/>
              <a:gd name="connsiteX8" fmla="*/ 3026852 w 3034654"/>
              <a:gd name="connsiteY8" fmla="*/ 488967 h 1074893"/>
              <a:gd name="connsiteX9" fmla="*/ 2922999 w 3034654"/>
              <a:gd name="connsiteY9" fmla="*/ 596257 h 1074893"/>
              <a:gd name="connsiteX10" fmla="*/ 3034654 w 3034654"/>
              <a:gd name="connsiteY10" fmla="*/ 668298 h 1074893"/>
              <a:gd name="connsiteX11" fmla="*/ 2909439 w 3034654"/>
              <a:gd name="connsiteY11" fmla="*/ 813170 h 1074893"/>
              <a:gd name="connsiteX12" fmla="*/ 3034505 w 3034654"/>
              <a:gd name="connsiteY12" fmla="*/ 846538 h 1074893"/>
              <a:gd name="connsiteX13" fmla="*/ 2904609 w 3034654"/>
              <a:gd name="connsiteY13" fmla="*/ 966460 h 1074893"/>
              <a:gd name="connsiteX14" fmla="*/ 3024222 w 3034654"/>
              <a:gd name="connsiteY14" fmla="*/ 1074893 h 1074893"/>
              <a:gd name="connsiteX15" fmla="*/ 1459802 w 3034654"/>
              <a:gd name="connsiteY15" fmla="*/ 1074893 h 1074893"/>
              <a:gd name="connsiteX16" fmla="*/ 76196 w 3034654"/>
              <a:gd name="connsiteY16" fmla="*/ 1074893 h 1074893"/>
              <a:gd name="connsiteX17" fmla="*/ 198009 w 3034654"/>
              <a:gd name="connsiteY17" fmla="*/ 883612 h 1074893"/>
              <a:gd name="connsiteX18" fmla="*/ 79493 w 3034654"/>
              <a:gd name="connsiteY18" fmla="*/ 802528 h 1074893"/>
              <a:gd name="connsiteX19" fmla="*/ 147946 w 3034654"/>
              <a:gd name="connsiteY19" fmla="*/ 657970 h 1074893"/>
              <a:gd name="connsiteX20" fmla="*/ 59057 w 3034654"/>
              <a:gd name="connsiteY20" fmla="*/ 597155 h 1074893"/>
              <a:gd name="connsiteX21" fmla="*/ 143729 w 3034654"/>
              <a:gd name="connsiteY21" fmla="*/ 511542 h 1074893"/>
              <a:gd name="connsiteX22" fmla="*/ 52346 w 3034654"/>
              <a:gd name="connsiteY22" fmla="*/ 409872 h 1074893"/>
              <a:gd name="connsiteX23" fmla="*/ 167425 w 3034654"/>
              <a:gd name="connsiteY23" fmla="*/ 279814 h 1074893"/>
              <a:gd name="connsiteX24" fmla="*/ 39863 w 3034654"/>
              <a:gd name="connsiteY24" fmla="*/ 205590 h 1074893"/>
              <a:gd name="connsiteX25" fmla="*/ 160714 w 3034654"/>
              <a:gd name="connsiteY25" fmla="*/ 92530 h 1074893"/>
              <a:gd name="connsiteX26" fmla="*/ 0 w 3034654"/>
              <a:gd name="connsiteY26" fmla="*/ 10829 h 107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close/>
              </a:path>
            </a:pathLst>
          </a:custGeom>
          <a:solidFill>
            <a:srgbClr val="FFFFFF">
              <a:lumMod val="95000"/>
              <a:alpha val="70000"/>
            </a:srgb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90000"/>
          </a:bodyPr>
          <a:lstStyle/>
          <a:p>
            <a:pPr algn="ctr" fontAlgn="base"/>
            <a:r>
              <a:rPr lang="en-US" altLang="zh-CN" sz="3600" b="1" strike="noStrike" noProof="1" dirty="0" smtClean="0">
                <a:solidFill>
                  <a:srgbClr val="FFBF4B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03</a:t>
            </a:r>
            <a:endParaRPr lang="zh-CN" altLang="en-US" sz="3600" b="1" strike="noStrike" noProof="1" dirty="0" err="1" smtClean="0">
              <a:solidFill>
                <a:srgbClr val="FFBF4B">
                  <a:lumMod val="5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8922" name="圆角矩形 5"/>
          <p:cNvSpPr/>
          <p:nvPr>
            <p:custDataLst>
              <p:tags r:id="rId10"/>
            </p:custDataLst>
          </p:nvPr>
        </p:nvSpPr>
        <p:spPr>
          <a:xfrm rot="-815215">
            <a:off x="4394200" y="1727200"/>
            <a:ext cx="1982788" cy="920750"/>
          </a:xfrm>
          <a:custGeom>
            <a:avLst/>
            <a:gdLst/>
            <a:ahLst/>
            <a:cxnLst>
              <a:cxn ang="0">
                <a:pos x="0" y="74664"/>
              </a:cxn>
              <a:cxn ang="0">
                <a:pos x="74154" y="509"/>
              </a:cxn>
              <a:cxn ang="0">
                <a:pos x="1696668" y="0"/>
              </a:cxn>
              <a:cxn ang="0">
                <a:pos x="1943358" y="235396"/>
              </a:cxn>
              <a:cxn ang="0">
                <a:pos x="1982202" y="847997"/>
              </a:cxn>
              <a:cxn ang="0">
                <a:pos x="1908047" y="922152"/>
              </a:cxn>
              <a:cxn ang="0">
                <a:pos x="74154" y="922152"/>
              </a:cxn>
              <a:cxn ang="0">
                <a:pos x="0" y="847997"/>
              </a:cxn>
              <a:cxn ang="0">
                <a:pos x="0" y="74664"/>
              </a:cxn>
            </a:cxnLst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23" name="圆角矩形 44"/>
          <p:cNvSpPr/>
          <p:nvPr>
            <p:custDataLst>
              <p:tags r:id="rId11"/>
            </p:custDataLst>
          </p:nvPr>
        </p:nvSpPr>
        <p:spPr>
          <a:xfrm>
            <a:off x="4545013" y="1546225"/>
            <a:ext cx="3902075" cy="922338"/>
          </a:xfrm>
          <a:prstGeom prst="roundRect">
            <a:avLst>
              <a:gd name="adj" fmla="val 8046"/>
            </a:avLst>
          </a:prstGeom>
          <a:solidFill>
            <a:srgbClr val="FFBF4B"/>
          </a:solidFill>
          <a:ln w="9525">
            <a:noFill/>
          </a:ln>
        </p:spPr>
        <p:txBody>
          <a:bodyPr wrap="square" lIns="91440" tIns="45720" rIns="612000" bIns="45720" anchor="ctr"/>
          <a:p>
            <a:pPr algn="ctr"/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两</a:t>
            </a:r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“</a:t>
            </a:r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借</a:t>
            </a:r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” borrow …from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lend … to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12"/>
            </p:custDataLst>
          </p:nvPr>
        </p:nvSpPr>
        <p:spPr>
          <a:xfrm rot="4904715">
            <a:off x="7315200" y="1738313"/>
            <a:ext cx="1514475" cy="536575"/>
          </a:xfrm>
          <a:custGeom>
            <a:avLst/>
            <a:gdLst>
              <a:gd name="connsiteX0" fmla="*/ 0 w 3034654"/>
              <a:gd name="connsiteY0" fmla="*/ 0 h 1074893"/>
              <a:gd name="connsiteX1" fmla="*/ 1459802 w 3034654"/>
              <a:gd name="connsiteY1" fmla="*/ 0 h 1074893"/>
              <a:gd name="connsiteX2" fmla="*/ 3014498 w 3034654"/>
              <a:gd name="connsiteY2" fmla="*/ 0 h 1074893"/>
              <a:gd name="connsiteX3" fmla="*/ 2847043 w 3034654"/>
              <a:gd name="connsiteY3" fmla="*/ 205006 h 1074893"/>
              <a:gd name="connsiteX4" fmla="*/ 3017643 w 3034654"/>
              <a:gd name="connsiteY4" fmla="*/ 260827 h 1074893"/>
              <a:gd name="connsiteX5" fmla="*/ 2939832 w 3034654"/>
              <a:gd name="connsiteY5" fmla="*/ 355485 h 1074893"/>
              <a:gd name="connsiteX6" fmla="*/ 2958235 w 3034654"/>
              <a:gd name="connsiteY6" fmla="*/ 398523 h 1074893"/>
              <a:gd name="connsiteX7" fmla="*/ 2919874 w 3034654"/>
              <a:gd name="connsiteY7" fmla="*/ 441877 h 1074893"/>
              <a:gd name="connsiteX8" fmla="*/ 3026852 w 3034654"/>
              <a:gd name="connsiteY8" fmla="*/ 488967 h 1074893"/>
              <a:gd name="connsiteX9" fmla="*/ 2922999 w 3034654"/>
              <a:gd name="connsiteY9" fmla="*/ 596257 h 1074893"/>
              <a:gd name="connsiteX10" fmla="*/ 3034654 w 3034654"/>
              <a:gd name="connsiteY10" fmla="*/ 668298 h 1074893"/>
              <a:gd name="connsiteX11" fmla="*/ 2909439 w 3034654"/>
              <a:gd name="connsiteY11" fmla="*/ 813170 h 1074893"/>
              <a:gd name="connsiteX12" fmla="*/ 3034505 w 3034654"/>
              <a:gd name="connsiteY12" fmla="*/ 846538 h 1074893"/>
              <a:gd name="connsiteX13" fmla="*/ 2904609 w 3034654"/>
              <a:gd name="connsiteY13" fmla="*/ 966460 h 1074893"/>
              <a:gd name="connsiteX14" fmla="*/ 3024222 w 3034654"/>
              <a:gd name="connsiteY14" fmla="*/ 1074893 h 1074893"/>
              <a:gd name="connsiteX15" fmla="*/ 1459802 w 3034654"/>
              <a:gd name="connsiteY15" fmla="*/ 1074893 h 1074893"/>
              <a:gd name="connsiteX16" fmla="*/ 76196 w 3034654"/>
              <a:gd name="connsiteY16" fmla="*/ 1074893 h 1074893"/>
              <a:gd name="connsiteX17" fmla="*/ 198009 w 3034654"/>
              <a:gd name="connsiteY17" fmla="*/ 883612 h 1074893"/>
              <a:gd name="connsiteX18" fmla="*/ 79493 w 3034654"/>
              <a:gd name="connsiteY18" fmla="*/ 802528 h 1074893"/>
              <a:gd name="connsiteX19" fmla="*/ 147946 w 3034654"/>
              <a:gd name="connsiteY19" fmla="*/ 657970 h 1074893"/>
              <a:gd name="connsiteX20" fmla="*/ 59057 w 3034654"/>
              <a:gd name="connsiteY20" fmla="*/ 597155 h 1074893"/>
              <a:gd name="connsiteX21" fmla="*/ 143729 w 3034654"/>
              <a:gd name="connsiteY21" fmla="*/ 511542 h 1074893"/>
              <a:gd name="connsiteX22" fmla="*/ 52346 w 3034654"/>
              <a:gd name="connsiteY22" fmla="*/ 409872 h 1074893"/>
              <a:gd name="connsiteX23" fmla="*/ 167425 w 3034654"/>
              <a:gd name="connsiteY23" fmla="*/ 279814 h 1074893"/>
              <a:gd name="connsiteX24" fmla="*/ 39863 w 3034654"/>
              <a:gd name="connsiteY24" fmla="*/ 205590 h 1074893"/>
              <a:gd name="connsiteX25" fmla="*/ 160714 w 3034654"/>
              <a:gd name="connsiteY25" fmla="*/ 92530 h 1074893"/>
              <a:gd name="connsiteX26" fmla="*/ 0 w 3034654"/>
              <a:gd name="connsiteY26" fmla="*/ 10829 h 107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close/>
              </a:path>
            </a:pathLst>
          </a:custGeom>
          <a:solidFill>
            <a:srgbClr val="FFFFFF">
              <a:lumMod val="95000"/>
              <a:alpha val="70000"/>
            </a:srgb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90000"/>
          </a:bodyPr>
          <a:lstStyle/>
          <a:p>
            <a:pPr algn="ctr" fontAlgn="base"/>
            <a:r>
              <a:rPr lang="en-US" altLang="zh-CN" sz="3600" b="1" strike="noStrike" noProof="1" dirty="0" smtClean="0">
                <a:solidFill>
                  <a:srgbClr val="FFBF4B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04</a:t>
            </a:r>
            <a:endParaRPr lang="zh-CN" altLang="en-US" sz="3600" b="1" strike="noStrike" noProof="1" dirty="0" err="1" smtClean="0">
              <a:solidFill>
                <a:srgbClr val="FFBF4B">
                  <a:lumMod val="50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38925" name="圆角矩形 5"/>
          <p:cNvSpPr/>
          <p:nvPr>
            <p:custDataLst>
              <p:tags r:id="rId13"/>
            </p:custDataLst>
          </p:nvPr>
        </p:nvSpPr>
        <p:spPr>
          <a:xfrm rot="-815215">
            <a:off x="4394200" y="3421063"/>
            <a:ext cx="1982788" cy="922337"/>
          </a:xfrm>
          <a:custGeom>
            <a:avLst/>
            <a:gdLst/>
            <a:ahLst/>
            <a:cxnLst>
              <a:cxn ang="0">
                <a:pos x="0" y="74664"/>
              </a:cxn>
              <a:cxn ang="0">
                <a:pos x="74154" y="509"/>
              </a:cxn>
              <a:cxn ang="0">
                <a:pos x="1696668" y="0"/>
              </a:cxn>
              <a:cxn ang="0">
                <a:pos x="1943358" y="235396"/>
              </a:cxn>
              <a:cxn ang="0">
                <a:pos x="1982202" y="847997"/>
              </a:cxn>
              <a:cxn ang="0">
                <a:pos x="1908047" y="922152"/>
              </a:cxn>
              <a:cxn ang="0">
                <a:pos x="74154" y="922152"/>
              </a:cxn>
              <a:cxn ang="0">
                <a:pos x="0" y="847997"/>
              </a:cxn>
              <a:cxn ang="0">
                <a:pos x="0" y="74664"/>
              </a:cxn>
            </a:cxnLst>
            <a:pathLst>
              <a:path w="2112302" h="982676">
                <a:moveTo>
                  <a:pt x="0" y="79565"/>
                </a:moveTo>
                <a:cubicBezTo>
                  <a:pt x="0" y="35922"/>
                  <a:pt x="35379" y="543"/>
                  <a:pt x="79022" y="543"/>
                </a:cubicBezTo>
                <a:lnTo>
                  <a:pt x="1808027" y="0"/>
                </a:lnTo>
                <a:cubicBezTo>
                  <a:pt x="1851670" y="0"/>
                  <a:pt x="2070908" y="207203"/>
                  <a:pt x="2070908" y="250846"/>
                </a:cubicBezTo>
                <a:lnTo>
                  <a:pt x="2112302" y="903654"/>
                </a:lnTo>
                <a:cubicBezTo>
                  <a:pt x="2112302" y="947297"/>
                  <a:pt x="2076923" y="982676"/>
                  <a:pt x="2033280" y="982676"/>
                </a:cubicBezTo>
                <a:cubicBezTo>
                  <a:pt x="1426573" y="939585"/>
                  <a:pt x="801037" y="852749"/>
                  <a:pt x="79022" y="982676"/>
                </a:cubicBezTo>
                <a:cubicBezTo>
                  <a:pt x="35379" y="982676"/>
                  <a:pt x="0" y="947297"/>
                  <a:pt x="0" y="903654"/>
                </a:cubicBezTo>
                <a:lnTo>
                  <a:pt x="0" y="79565"/>
                </a:lnTo>
                <a:close/>
              </a:path>
            </a:pathLst>
          </a:custGeom>
          <a:gradFill rotWithShape="1">
            <a:gsLst>
              <a:gs pos="0">
                <a:srgbClr val="5F5F5F">
                  <a:alpha val="0"/>
                </a:srgbClr>
              </a:gs>
              <a:gs pos="100000">
                <a:srgbClr val="5F5F5F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8926" name="圆角矩形 48"/>
          <p:cNvSpPr/>
          <p:nvPr>
            <p:custDataLst>
              <p:tags r:id="rId14"/>
            </p:custDataLst>
          </p:nvPr>
        </p:nvSpPr>
        <p:spPr>
          <a:xfrm>
            <a:off x="4545013" y="3241675"/>
            <a:ext cx="3902075" cy="920750"/>
          </a:xfrm>
          <a:prstGeom prst="roundRect">
            <a:avLst>
              <a:gd name="adj" fmla="val 8046"/>
            </a:avLst>
          </a:prstGeom>
          <a:solidFill>
            <a:srgbClr val="F28711"/>
          </a:solidFill>
          <a:ln w="9525">
            <a:noFill/>
          </a:ln>
        </p:spPr>
        <p:txBody>
          <a:bodyPr wrap="square" lIns="91440" tIns="45720" rIns="612000" bIns="45720" anchor="ctr"/>
          <a:p>
            <a:pPr algn="just"/>
            <a:r>
              <a:rPr lang="en-US" altLang="da-DK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provide sb. with sth.</a:t>
            </a:r>
            <a:endParaRPr lang="en-US" altLang="da-DK" sz="24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just"/>
            <a:r>
              <a:rPr lang="en-US" altLang="da-DK" sz="24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=provide sth. for sb.</a:t>
            </a:r>
            <a:endParaRPr lang="en-US" altLang="da-DK" sz="24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>
            <p:custDataLst>
              <p:tags r:id="rId15"/>
            </p:custDataLst>
          </p:nvPr>
        </p:nvSpPr>
        <p:spPr>
          <a:xfrm rot="4904715">
            <a:off x="7315200" y="3433763"/>
            <a:ext cx="1514475" cy="536575"/>
          </a:xfrm>
          <a:custGeom>
            <a:avLst/>
            <a:gdLst>
              <a:gd name="connsiteX0" fmla="*/ 0 w 3034654"/>
              <a:gd name="connsiteY0" fmla="*/ 0 h 1074893"/>
              <a:gd name="connsiteX1" fmla="*/ 1459802 w 3034654"/>
              <a:gd name="connsiteY1" fmla="*/ 0 h 1074893"/>
              <a:gd name="connsiteX2" fmla="*/ 3014498 w 3034654"/>
              <a:gd name="connsiteY2" fmla="*/ 0 h 1074893"/>
              <a:gd name="connsiteX3" fmla="*/ 2847043 w 3034654"/>
              <a:gd name="connsiteY3" fmla="*/ 205006 h 1074893"/>
              <a:gd name="connsiteX4" fmla="*/ 3017643 w 3034654"/>
              <a:gd name="connsiteY4" fmla="*/ 260827 h 1074893"/>
              <a:gd name="connsiteX5" fmla="*/ 2939832 w 3034654"/>
              <a:gd name="connsiteY5" fmla="*/ 355485 h 1074893"/>
              <a:gd name="connsiteX6" fmla="*/ 2958235 w 3034654"/>
              <a:gd name="connsiteY6" fmla="*/ 398523 h 1074893"/>
              <a:gd name="connsiteX7" fmla="*/ 2919874 w 3034654"/>
              <a:gd name="connsiteY7" fmla="*/ 441877 h 1074893"/>
              <a:gd name="connsiteX8" fmla="*/ 3026852 w 3034654"/>
              <a:gd name="connsiteY8" fmla="*/ 488967 h 1074893"/>
              <a:gd name="connsiteX9" fmla="*/ 2922999 w 3034654"/>
              <a:gd name="connsiteY9" fmla="*/ 596257 h 1074893"/>
              <a:gd name="connsiteX10" fmla="*/ 3034654 w 3034654"/>
              <a:gd name="connsiteY10" fmla="*/ 668298 h 1074893"/>
              <a:gd name="connsiteX11" fmla="*/ 2909439 w 3034654"/>
              <a:gd name="connsiteY11" fmla="*/ 813170 h 1074893"/>
              <a:gd name="connsiteX12" fmla="*/ 3034505 w 3034654"/>
              <a:gd name="connsiteY12" fmla="*/ 846538 h 1074893"/>
              <a:gd name="connsiteX13" fmla="*/ 2904609 w 3034654"/>
              <a:gd name="connsiteY13" fmla="*/ 966460 h 1074893"/>
              <a:gd name="connsiteX14" fmla="*/ 3024222 w 3034654"/>
              <a:gd name="connsiteY14" fmla="*/ 1074893 h 1074893"/>
              <a:gd name="connsiteX15" fmla="*/ 1459802 w 3034654"/>
              <a:gd name="connsiteY15" fmla="*/ 1074893 h 1074893"/>
              <a:gd name="connsiteX16" fmla="*/ 76196 w 3034654"/>
              <a:gd name="connsiteY16" fmla="*/ 1074893 h 1074893"/>
              <a:gd name="connsiteX17" fmla="*/ 198009 w 3034654"/>
              <a:gd name="connsiteY17" fmla="*/ 883612 h 1074893"/>
              <a:gd name="connsiteX18" fmla="*/ 79493 w 3034654"/>
              <a:gd name="connsiteY18" fmla="*/ 802528 h 1074893"/>
              <a:gd name="connsiteX19" fmla="*/ 147946 w 3034654"/>
              <a:gd name="connsiteY19" fmla="*/ 657970 h 1074893"/>
              <a:gd name="connsiteX20" fmla="*/ 59057 w 3034654"/>
              <a:gd name="connsiteY20" fmla="*/ 597155 h 1074893"/>
              <a:gd name="connsiteX21" fmla="*/ 143729 w 3034654"/>
              <a:gd name="connsiteY21" fmla="*/ 511542 h 1074893"/>
              <a:gd name="connsiteX22" fmla="*/ 52346 w 3034654"/>
              <a:gd name="connsiteY22" fmla="*/ 409872 h 1074893"/>
              <a:gd name="connsiteX23" fmla="*/ 167425 w 3034654"/>
              <a:gd name="connsiteY23" fmla="*/ 279814 h 1074893"/>
              <a:gd name="connsiteX24" fmla="*/ 39863 w 3034654"/>
              <a:gd name="connsiteY24" fmla="*/ 205590 h 1074893"/>
              <a:gd name="connsiteX25" fmla="*/ 160714 w 3034654"/>
              <a:gd name="connsiteY25" fmla="*/ 92530 h 1074893"/>
              <a:gd name="connsiteX26" fmla="*/ 0 w 3034654"/>
              <a:gd name="connsiteY26" fmla="*/ 10829 h 107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4654" h="1074893">
                <a:moveTo>
                  <a:pt x="0" y="0"/>
                </a:moveTo>
                <a:lnTo>
                  <a:pt x="1459802" y="0"/>
                </a:lnTo>
                <a:lnTo>
                  <a:pt x="3014498" y="0"/>
                </a:lnTo>
                <a:lnTo>
                  <a:pt x="2847043" y="205006"/>
                </a:lnTo>
                <a:lnTo>
                  <a:pt x="3017643" y="260827"/>
                </a:lnTo>
                <a:lnTo>
                  <a:pt x="2939832" y="355485"/>
                </a:lnTo>
                <a:lnTo>
                  <a:pt x="2958235" y="398523"/>
                </a:lnTo>
                <a:lnTo>
                  <a:pt x="2919874" y="441877"/>
                </a:lnTo>
                <a:lnTo>
                  <a:pt x="3026852" y="488967"/>
                </a:lnTo>
                <a:lnTo>
                  <a:pt x="2922999" y="596257"/>
                </a:lnTo>
                <a:lnTo>
                  <a:pt x="3034654" y="668298"/>
                </a:lnTo>
                <a:lnTo>
                  <a:pt x="2909439" y="813170"/>
                </a:lnTo>
                <a:lnTo>
                  <a:pt x="3034505" y="846538"/>
                </a:lnTo>
                <a:lnTo>
                  <a:pt x="2904609" y="966460"/>
                </a:lnTo>
                <a:lnTo>
                  <a:pt x="3024222" y="1074893"/>
                </a:lnTo>
                <a:lnTo>
                  <a:pt x="1459802" y="1074893"/>
                </a:lnTo>
                <a:lnTo>
                  <a:pt x="76196" y="1074893"/>
                </a:lnTo>
                <a:lnTo>
                  <a:pt x="198009" y="883612"/>
                </a:lnTo>
                <a:lnTo>
                  <a:pt x="79493" y="802528"/>
                </a:lnTo>
                <a:lnTo>
                  <a:pt x="147946" y="657970"/>
                </a:lnTo>
                <a:lnTo>
                  <a:pt x="59057" y="597155"/>
                </a:lnTo>
                <a:lnTo>
                  <a:pt x="143729" y="511542"/>
                </a:lnTo>
                <a:lnTo>
                  <a:pt x="52346" y="409872"/>
                </a:lnTo>
                <a:lnTo>
                  <a:pt x="167425" y="279814"/>
                </a:lnTo>
                <a:lnTo>
                  <a:pt x="39863" y="205590"/>
                </a:lnTo>
                <a:lnTo>
                  <a:pt x="160714" y="92530"/>
                </a:lnTo>
                <a:lnTo>
                  <a:pt x="0" y="10829"/>
                </a:lnTo>
                <a:close/>
              </a:path>
            </a:pathLst>
          </a:custGeom>
          <a:solidFill>
            <a:srgbClr val="FFFFFF">
              <a:lumMod val="95000"/>
              <a:alpha val="70000"/>
            </a:srgb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90000"/>
          </a:bodyPr>
          <a:lstStyle/>
          <a:p>
            <a:pPr algn="ctr" fontAlgn="base"/>
            <a:r>
              <a:rPr lang="en-US" altLang="zh-CN" sz="3600" b="1" strike="noStrike" noProof="1" dirty="0" smtClean="0">
                <a:solidFill>
                  <a:srgbClr val="F28711">
                    <a:lumMod val="50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05</a:t>
            </a:r>
            <a:endParaRPr lang="zh-CN" altLang="en-US" sz="3600" b="1" strike="noStrike" noProof="1" dirty="0" err="1" smtClean="0">
              <a:solidFill>
                <a:srgbClr val="F28711">
                  <a:lumMod val="50000"/>
                </a:srgbClr>
              </a:solidFill>
              <a:sym typeface="Arial" panose="020B0604020202020204" pitchFamily="34" charset="0"/>
            </a:endParaRPr>
          </a:p>
        </p:txBody>
      </p:sp>
      <p:grpSp>
        <p:nvGrpSpPr>
          <p:cNvPr id="38928" name="组合 14"/>
          <p:cNvGrpSpPr/>
          <p:nvPr/>
        </p:nvGrpSpPr>
        <p:grpSpPr>
          <a:xfrm>
            <a:off x="4394200" y="4638675"/>
            <a:ext cx="4052888" cy="1516063"/>
            <a:chOff x="4680450" y="4737168"/>
            <a:chExt cx="3791033" cy="1417379"/>
          </a:xfrm>
        </p:grpSpPr>
        <p:sp>
          <p:nvSpPr>
            <p:cNvPr id="38929" name="圆角矩形 5"/>
            <p:cNvSpPr/>
            <p:nvPr>
              <p:custDataLst>
                <p:tags r:id="rId16"/>
              </p:custDataLst>
            </p:nvPr>
          </p:nvSpPr>
          <p:spPr>
            <a:xfrm rot="-815215">
              <a:off x="4680450" y="5183334"/>
              <a:ext cx="1854375" cy="862685"/>
            </a:xfrm>
            <a:custGeom>
              <a:avLst/>
              <a:gdLst/>
              <a:ahLst/>
              <a:cxnLst>
                <a:cxn ang="0">
                  <a:pos x="0" y="69849"/>
                </a:cxn>
                <a:cxn ang="0">
                  <a:pos x="69372" y="476"/>
                </a:cxn>
                <a:cxn ang="0">
                  <a:pos x="1587254" y="0"/>
                </a:cxn>
                <a:cxn ang="0">
                  <a:pos x="1818035" y="220216"/>
                </a:cxn>
                <a:cxn ang="0">
                  <a:pos x="1854375" y="793312"/>
                </a:cxn>
                <a:cxn ang="0">
                  <a:pos x="1785002" y="862685"/>
                </a:cxn>
                <a:cxn ang="0">
                  <a:pos x="69372" y="862685"/>
                </a:cxn>
                <a:cxn ang="0">
                  <a:pos x="0" y="793312"/>
                </a:cxn>
                <a:cxn ang="0">
                  <a:pos x="0" y="69849"/>
                </a:cxn>
              </a:cxnLst>
              <a:pathLst>
                <a:path w="2112302" h="982676">
                  <a:moveTo>
                    <a:pt x="0" y="79565"/>
                  </a:moveTo>
                  <a:cubicBezTo>
                    <a:pt x="0" y="35922"/>
                    <a:pt x="35379" y="543"/>
                    <a:pt x="79022" y="543"/>
                  </a:cubicBezTo>
                  <a:lnTo>
                    <a:pt x="1808027" y="0"/>
                  </a:lnTo>
                  <a:cubicBezTo>
                    <a:pt x="1851670" y="0"/>
                    <a:pt x="2070908" y="207203"/>
                    <a:pt x="2070908" y="250846"/>
                  </a:cubicBezTo>
                  <a:lnTo>
                    <a:pt x="2112302" y="903654"/>
                  </a:lnTo>
                  <a:cubicBezTo>
                    <a:pt x="2112302" y="947297"/>
                    <a:pt x="2076923" y="982676"/>
                    <a:pt x="2033280" y="982676"/>
                  </a:cubicBezTo>
                  <a:cubicBezTo>
                    <a:pt x="1426573" y="939585"/>
                    <a:pt x="801037" y="852749"/>
                    <a:pt x="79022" y="982676"/>
                  </a:cubicBezTo>
                  <a:cubicBezTo>
                    <a:pt x="35379" y="982676"/>
                    <a:pt x="0" y="947297"/>
                    <a:pt x="0" y="903654"/>
                  </a:cubicBezTo>
                  <a:lnTo>
                    <a:pt x="0" y="79565"/>
                  </a:lnTo>
                  <a:close/>
                </a:path>
              </a:pathLst>
            </a:custGeom>
            <a:gradFill rotWithShape="1">
              <a:gsLst>
                <a:gs pos="0">
                  <a:srgbClr val="5F5F5F">
                    <a:alpha val="0"/>
                  </a:srgbClr>
                </a:gs>
                <a:gs pos="100000">
                  <a:srgbClr val="5F5F5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8930" name="圆角矩形 53"/>
            <p:cNvSpPr/>
            <p:nvPr>
              <p:custDataLst>
                <p:tags r:id="rId17"/>
              </p:custDataLst>
            </p:nvPr>
          </p:nvSpPr>
          <p:spPr>
            <a:xfrm>
              <a:off x="4821965" y="5014754"/>
              <a:ext cx="3649518" cy="862208"/>
            </a:xfrm>
            <a:prstGeom prst="roundRect">
              <a:avLst>
                <a:gd name="adj" fmla="val 8046"/>
              </a:avLst>
            </a:prstGeom>
            <a:solidFill>
              <a:srgbClr val="FF6186"/>
            </a:solidFill>
            <a:ln w="9525">
              <a:noFill/>
            </a:ln>
          </p:spPr>
          <p:txBody>
            <a:bodyPr wrap="square" lIns="91440" tIns="45720" rIns="612000" bIns="45720" anchor="ctr"/>
            <a:p>
              <a:pPr algn="just">
                <a:lnSpc>
                  <a:spcPct val="90000"/>
                </a:lnSpc>
              </a:pPr>
              <a:r>
                <a:rPr lang="en-US" altLang="da-DK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exicted / exciting</a:t>
              </a:r>
              <a:endParaRPr lang="en-US" altLang="da-DK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90000"/>
                </a:lnSpc>
              </a:pPr>
              <a:r>
                <a:rPr lang="en-US" altLang="da-DK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interested / interesting</a:t>
              </a:r>
              <a:endParaRPr lang="en-US" altLang="da-DK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90000"/>
                </a:lnSpc>
              </a:pPr>
              <a:r>
                <a:rPr lang="en-US" altLang="da-DK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surprised / surprising</a:t>
              </a:r>
              <a:endParaRPr lang="en-US" altLang="da-DK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8"/>
              </p:custDataLst>
            </p:nvPr>
          </p:nvSpPr>
          <p:spPr>
            <a:xfrm rot="4904715">
              <a:off x="7412623" y="5194836"/>
              <a:ext cx="1417379" cy="502044"/>
            </a:xfrm>
            <a:custGeom>
              <a:avLst/>
              <a:gdLst>
                <a:gd name="connsiteX0" fmla="*/ 0 w 3034654"/>
                <a:gd name="connsiteY0" fmla="*/ 0 h 1074893"/>
                <a:gd name="connsiteX1" fmla="*/ 1459802 w 3034654"/>
                <a:gd name="connsiteY1" fmla="*/ 0 h 1074893"/>
                <a:gd name="connsiteX2" fmla="*/ 3014498 w 3034654"/>
                <a:gd name="connsiteY2" fmla="*/ 0 h 1074893"/>
                <a:gd name="connsiteX3" fmla="*/ 2847043 w 3034654"/>
                <a:gd name="connsiteY3" fmla="*/ 205006 h 1074893"/>
                <a:gd name="connsiteX4" fmla="*/ 3017643 w 3034654"/>
                <a:gd name="connsiteY4" fmla="*/ 260827 h 1074893"/>
                <a:gd name="connsiteX5" fmla="*/ 2939832 w 3034654"/>
                <a:gd name="connsiteY5" fmla="*/ 355485 h 1074893"/>
                <a:gd name="connsiteX6" fmla="*/ 2958235 w 3034654"/>
                <a:gd name="connsiteY6" fmla="*/ 398523 h 1074893"/>
                <a:gd name="connsiteX7" fmla="*/ 2919874 w 3034654"/>
                <a:gd name="connsiteY7" fmla="*/ 441877 h 1074893"/>
                <a:gd name="connsiteX8" fmla="*/ 3026852 w 3034654"/>
                <a:gd name="connsiteY8" fmla="*/ 488967 h 1074893"/>
                <a:gd name="connsiteX9" fmla="*/ 2922999 w 3034654"/>
                <a:gd name="connsiteY9" fmla="*/ 596257 h 1074893"/>
                <a:gd name="connsiteX10" fmla="*/ 3034654 w 3034654"/>
                <a:gd name="connsiteY10" fmla="*/ 668298 h 1074893"/>
                <a:gd name="connsiteX11" fmla="*/ 2909439 w 3034654"/>
                <a:gd name="connsiteY11" fmla="*/ 813170 h 1074893"/>
                <a:gd name="connsiteX12" fmla="*/ 3034505 w 3034654"/>
                <a:gd name="connsiteY12" fmla="*/ 846538 h 1074893"/>
                <a:gd name="connsiteX13" fmla="*/ 2904609 w 3034654"/>
                <a:gd name="connsiteY13" fmla="*/ 966460 h 1074893"/>
                <a:gd name="connsiteX14" fmla="*/ 3024222 w 3034654"/>
                <a:gd name="connsiteY14" fmla="*/ 1074893 h 1074893"/>
                <a:gd name="connsiteX15" fmla="*/ 1459802 w 3034654"/>
                <a:gd name="connsiteY15" fmla="*/ 1074893 h 1074893"/>
                <a:gd name="connsiteX16" fmla="*/ 76196 w 3034654"/>
                <a:gd name="connsiteY16" fmla="*/ 1074893 h 1074893"/>
                <a:gd name="connsiteX17" fmla="*/ 198009 w 3034654"/>
                <a:gd name="connsiteY17" fmla="*/ 883612 h 1074893"/>
                <a:gd name="connsiteX18" fmla="*/ 79493 w 3034654"/>
                <a:gd name="connsiteY18" fmla="*/ 802528 h 1074893"/>
                <a:gd name="connsiteX19" fmla="*/ 147946 w 3034654"/>
                <a:gd name="connsiteY19" fmla="*/ 657970 h 1074893"/>
                <a:gd name="connsiteX20" fmla="*/ 59057 w 3034654"/>
                <a:gd name="connsiteY20" fmla="*/ 597155 h 1074893"/>
                <a:gd name="connsiteX21" fmla="*/ 143729 w 3034654"/>
                <a:gd name="connsiteY21" fmla="*/ 511542 h 1074893"/>
                <a:gd name="connsiteX22" fmla="*/ 52346 w 3034654"/>
                <a:gd name="connsiteY22" fmla="*/ 409872 h 1074893"/>
                <a:gd name="connsiteX23" fmla="*/ 167425 w 3034654"/>
                <a:gd name="connsiteY23" fmla="*/ 279814 h 1074893"/>
                <a:gd name="connsiteX24" fmla="*/ 39863 w 3034654"/>
                <a:gd name="connsiteY24" fmla="*/ 205590 h 1074893"/>
                <a:gd name="connsiteX25" fmla="*/ 160714 w 3034654"/>
                <a:gd name="connsiteY25" fmla="*/ 92530 h 1074893"/>
                <a:gd name="connsiteX26" fmla="*/ 0 w 3034654"/>
                <a:gd name="connsiteY26" fmla="*/ 10829 h 107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34654" h="1074893">
                  <a:moveTo>
                    <a:pt x="0" y="0"/>
                  </a:moveTo>
                  <a:lnTo>
                    <a:pt x="1459802" y="0"/>
                  </a:lnTo>
                  <a:lnTo>
                    <a:pt x="3014498" y="0"/>
                  </a:lnTo>
                  <a:lnTo>
                    <a:pt x="2847043" y="205006"/>
                  </a:lnTo>
                  <a:lnTo>
                    <a:pt x="3017643" y="260827"/>
                  </a:lnTo>
                  <a:lnTo>
                    <a:pt x="2939832" y="355485"/>
                  </a:lnTo>
                  <a:lnTo>
                    <a:pt x="2958235" y="398523"/>
                  </a:lnTo>
                  <a:lnTo>
                    <a:pt x="2919874" y="441877"/>
                  </a:lnTo>
                  <a:lnTo>
                    <a:pt x="3026852" y="488967"/>
                  </a:lnTo>
                  <a:lnTo>
                    <a:pt x="2922999" y="596257"/>
                  </a:lnTo>
                  <a:lnTo>
                    <a:pt x="3034654" y="668298"/>
                  </a:lnTo>
                  <a:lnTo>
                    <a:pt x="2909439" y="813170"/>
                  </a:lnTo>
                  <a:lnTo>
                    <a:pt x="3034505" y="846538"/>
                  </a:lnTo>
                  <a:lnTo>
                    <a:pt x="2904609" y="966460"/>
                  </a:lnTo>
                  <a:lnTo>
                    <a:pt x="3024222" y="1074893"/>
                  </a:lnTo>
                  <a:lnTo>
                    <a:pt x="1459802" y="1074893"/>
                  </a:lnTo>
                  <a:lnTo>
                    <a:pt x="76196" y="1074893"/>
                  </a:lnTo>
                  <a:lnTo>
                    <a:pt x="198009" y="883612"/>
                  </a:lnTo>
                  <a:lnTo>
                    <a:pt x="79493" y="802528"/>
                  </a:lnTo>
                  <a:lnTo>
                    <a:pt x="147946" y="657970"/>
                  </a:lnTo>
                  <a:lnTo>
                    <a:pt x="59057" y="597155"/>
                  </a:lnTo>
                  <a:lnTo>
                    <a:pt x="143729" y="511542"/>
                  </a:lnTo>
                  <a:lnTo>
                    <a:pt x="52346" y="409872"/>
                  </a:lnTo>
                  <a:lnTo>
                    <a:pt x="167425" y="279814"/>
                  </a:lnTo>
                  <a:lnTo>
                    <a:pt x="39863" y="205590"/>
                  </a:lnTo>
                  <a:lnTo>
                    <a:pt x="160714" y="92530"/>
                  </a:lnTo>
                  <a:lnTo>
                    <a:pt x="0" y="10829"/>
                  </a:lnTo>
                  <a:close/>
                </a:path>
              </a:pathLst>
            </a:custGeom>
            <a:solidFill>
              <a:srgbClr val="FFFFFF">
                <a:lumMod val="95000"/>
                <a:alpha val="70000"/>
              </a:srgbClr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 fontScale="90000"/>
            </a:bodyPr>
            <a:lstStyle/>
            <a:p>
              <a:pPr algn="ctr" fontAlgn="base"/>
              <a:r>
                <a:rPr lang="en-US" altLang="zh-CN" sz="3600" b="1" strike="noStrike" noProof="1" dirty="0" smtClean="0">
                  <a:solidFill>
                    <a:srgbClr val="FF6186">
                      <a:lumMod val="50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Arial" panose="020B0604020202020204" pitchFamily="34" charset="0"/>
                </a:rPr>
                <a:t>06</a:t>
              </a:r>
              <a:endParaRPr lang="zh-CN" altLang="en-US" sz="3600" b="1" strike="noStrike" noProof="1" dirty="0" err="1" smtClean="0">
                <a:solidFill>
                  <a:srgbClr val="FF6186">
                    <a:lumMod val="50000"/>
                  </a:srgbClr>
                </a:solidFill>
                <a:sym typeface="Arial" panose="020B0604020202020204" pitchFamily="34" charset="0"/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图示 1"/>
          <p:cNvGraphicFramePr/>
          <p:nvPr/>
        </p:nvGraphicFramePr>
        <p:xfrm>
          <a:off x="508000" y="71945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180330" y="957580"/>
            <a:ext cx="2672080" cy="1210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停下来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去做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某事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停止做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某事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8570" y="2823210"/>
            <a:ext cx="2316480" cy="1210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记得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去做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某事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记得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做过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某事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0330" y="4638040"/>
            <a:ext cx="2316480" cy="1210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忘记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去做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某事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忘记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做过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某事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5281613"/>
            <a:ext cx="9144000" cy="144463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38" name="矩形 37"/>
          <p:cNvSpPr/>
          <p:nvPr>
            <p:custDataLst>
              <p:tags r:id="rId2"/>
            </p:custDataLst>
          </p:nvPr>
        </p:nvSpPr>
        <p:spPr>
          <a:xfrm>
            <a:off x="6446838" y="2297113"/>
            <a:ext cx="758825" cy="74295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39" name="矩形 38"/>
          <p:cNvSpPr/>
          <p:nvPr>
            <p:custDataLst>
              <p:tags r:id="rId3"/>
            </p:custDataLst>
          </p:nvPr>
        </p:nvSpPr>
        <p:spPr>
          <a:xfrm>
            <a:off x="6551613" y="3659188"/>
            <a:ext cx="585788" cy="612775"/>
          </a:xfrm>
          <a:prstGeom prst="rect">
            <a:avLst/>
          </a:prstGeom>
          <a:solidFill>
            <a:schemeClr val="accent4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40" name="矩形 39"/>
          <p:cNvSpPr/>
          <p:nvPr>
            <p:custDataLst>
              <p:tags r:id="rId4"/>
            </p:custDataLst>
          </p:nvPr>
        </p:nvSpPr>
        <p:spPr>
          <a:xfrm>
            <a:off x="6551613" y="4322763"/>
            <a:ext cx="585788" cy="612775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41" name="矩形 40"/>
          <p:cNvSpPr/>
          <p:nvPr>
            <p:custDataLst>
              <p:tags r:id="rId5"/>
            </p:custDataLst>
          </p:nvPr>
        </p:nvSpPr>
        <p:spPr>
          <a:xfrm>
            <a:off x="7205663" y="4322763"/>
            <a:ext cx="585788" cy="612775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44" name="矩形 43"/>
          <p:cNvSpPr/>
          <p:nvPr>
            <p:custDataLst>
              <p:tags r:id="rId6"/>
            </p:custDataLst>
          </p:nvPr>
        </p:nvSpPr>
        <p:spPr>
          <a:xfrm>
            <a:off x="3209925" y="1517650"/>
            <a:ext cx="577850" cy="606425"/>
          </a:xfrm>
          <a:prstGeom prst="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45" name="矩形 44"/>
          <p:cNvSpPr/>
          <p:nvPr>
            <p:custDataLst>
              <p:tags r:id="rId7"/>
            </p:custDataLst>
          </p:nvPr>
        </p:nvSpPr>
        <p:spPr>
          <a:xfrm>
            <a:off x="2432050" y="1971675"/>
            <a:ext cx="665163" cy="730250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47" name="矩形 46"/>
          <p:cNvSpPr/>
          <p:nvPr>
            <p:custDataLst>
              <p:tags r:id="rId8"/>
            </p:custDataLst>
          </p:nvPr>
        </p:nvSpPr>
        <p:spPr>
          <a:xfrm>
            <a:off x="1763713" y="771525"/>
            <a:ext cx="228600" cy="23812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5643563" y="152400"/>
            <a:ext cx="3224213" cy="204946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7554913" y="3368675"/>
            <a:ext cx="379413" cy="414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4478338" y="3055938"/>
            <a:ext cx="1900238" cy="19304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3209925" y="2247900"/>
            <a:ext cx="1095375" cy="1133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24" name="矩形 23"/>
          <p:cNvSpPr/>
          <p:nvPr>
            <p:custDataLst>
              <p:tags r:id="rId15"/>
            </p:custDataLst>
          </p:nvPr>
        </p:nvSpPr>
        <p:spPr>
          <a:xfrm>
            <a:off x="4487863" y="1828800"/>
            <a:ext cx="1035050" cy="103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25" name="矩形 24"/>
          <p:cNvSpPr/>
          <p:nvPr>
            <p:custDataLst>
              <p:tags r:id="rId16"/>
            </p:custDataLst>
          </p:nvPr>
        </p:nvSpPr>
        <p:spPr>
          <a:xfrm>
            <a:off x="2189163" y="966788"/>
            <a:ext cx="908050" cy="862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>
            <a:off x="763588" y="371475"/>
            <a:ext cx="169863" cy="176213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/>
          </a:p>
        </p:txBody>
      </p:sp>
      <p:sp>
        <p:nvSpPr>
          <p:cNvPr id="26" name="文本框 25"/>
          <p:cNvSpPr txBox="1"/>
          <p:nvPr>
            <p:custDataLst>
              <p:tags r:id="rId18"/>
            </p:custDataLst>
          </p:nvPr>
        </p:nvSpPr>
        <p:spPr>
          <a:xfrm>
            <a:off x="296863" y="4030663"/>
            <a:ext cx="4191000" cy="1073150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noProof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 !</a:t>
            </a:r>
            <a:endParaRPr lang="en-US" altLang="zh-CN" sz="3600" noProof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文本框 4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4650" y="5654678"/>
            <a:ext cx="8300483" cy="10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46800" rIns="3600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r>
              <a:rPr lang="en-US" altLang="zh-CN" sz="4400" b="1" strike="noStrike" noProof="1" dirty="0">
                <a:solidFill>
                  <a:schemeClr val="accent3"/>
                </a:solidFill>
                <a:effectLst/>
                <a:latin typeface="Times New Roman" panose="02020603050405020304" charset="0"/>
                <a:ea typeface="+mn-ea"/>
                <a:cs typeface="Times New Roman" panose="02020603050405020304" charset="0"/>
              </a:rPr>
              <a:t>No pain, no gain !</a:t>
            </a:r>
            <a:endParaRPr lang="en-US" altLang="zh-CN" sz="4400" b="1" strike="noStrike" noProof="1" dirty="0">
              <a:solidFill>
                <a:schemeClr val="accent3"/>
              </a:solidFill>
              <a:effectLst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9" name="直接连接符 58"/>
          <p:cNvCxnSpPr/>
          <p:nvPr>
            <p:custDataLst>
              <p:tags r:id="rId1"/>
            </p:custDataLst>
          </p:nvPr>
        </p:nvCxnSpPr>
        <p:spPr>
          <a:xfrm>
            <a:off x="1295400" y="366713"/>
            <a:ext cx="0" cy="6122988"/>
          </a:xfrm>
          <a:prstGeom prst="line">
            <a:avLst/>
          </a:prstGeom>
          <a:ln w="19050">
            <a:solidFill>
              <a:srgbClr val="47B6E7"/>
            </a:solidFill>
          </a:ln>
        </p:spPr>
        <p:style>
          <a:lnRef idx="1">
            <a:srgbClr val="47B6E7"/>
          </a:lnRef>
          <a:fillRef idx="0">
            <a:srgbClr val="47B6E7"/>
          </a:fillRef>
          <a:effectRef idx="0">
            <a:srgbClr val="47B6E7"/>
          </a:effectRef>
          <a:fontRef idx="minor">
            <a:srgbClr val="5F5F5F"/>
          </a:fontRef>
        </p:style>
      </p:cxnSp>
      <p:grpSp>
        <p:nvGrpSpPr>
          <p:cNvPr id="17410" name="组合 11"/>
          <p:cNvGrpSpPr/>
          <p:nvPr/>
        </p:nvGrpSpPr>
        <p:grpSpPr>
          <a:xfrm>
            <a:off x="1219200" y="938213"/>
            <a:ext cx="6392863" cy="709612"/>
            <a:chOff x="1244390" y="1493480"/>
            <a:chExt cx="6393027" cy="709794"/>
          </a:xfrm>
        </p:grpSpPr>
        <p:sp>
          <p:nvSpPr>
            <p:cNvPr id="4" name="직사각형 78"/>
            <p:cNvSpPr/>
            <p:nvPr>
              <p:custDataLst>
                <p:tags r:id="rId2"/>
              </p:custDataLst>
            </p:nvPr>
          </p:nvSpPr>
          <p:spPr bwMode="auto">
            <a:xfrm>
              <a:off x="2619693" y="1706878"/>
              <a:ext cx="5017724" cy="4963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47B6E7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5" name="직각 삼각형 144"/>
            <p:cNvSpPr/>
            <p:nvPr>
              <p:custDataLst>
                <p:tags r:id="rId3"/>
              </p:custDataLst>
            </p:nvPr>
          </p:nvSpPr>
          <p:spPr bwMode="auto">
            <a:xfrm rot="10800000">
              <a:off x="7454447" y="1755411"/>
              <a:ext cx="127000" cy="127000"/>
            </a:xfrm>
            <a:prstGeom prst="rtTriangle">
              <a:avLst/>
            </a:prstGeom>
            <a:solidFill>
              <a:srgbClr val="47B6E7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 fontScale="25000" lnSpcReduction="20000"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00" strike="noStrike" noProof="1">
                <a:sym typeface="Arial" panose="020B0604020202020204" pitchFamily="34" charset="0"/>
              </a:endParaRPr>
            </a:p>
          </p:txBody>
        </p:sp>
        <p:grpSp>
          <p:nvGrpSpPr>
            <p:cNvPr id="17413" name="그룹 97"/>
            <p:cNvGrpSpPr/>
            <p:nvPr/>
          </p:nvGrpSpPr>
          <p:grpSpPr>
            <a:xfrm>
              <a:off x="1251268" y="1882412"/>
              <a:ext cx="1431925" cy="128588"/>
              <a:chOff x="560794" y="2141701"/>
              <a:chExt cx="1431525" cy="129388"/>
            </a:xfrm>
          </p:grpSpPr>
          <p:cxnSp>
            <p:nvCxnSpPr>
              <p:cNvPr id="7" name="직선 연결선 95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560794" y="2205596"/>
                <a:ext cx="1368043" cy="1598"/>
              </a:xfrm>
              <a:prstGeom prst="line">
                <a:avLst/>
              </a:prstGeom>
              <a:ln w="19050">
                <a:solidFill>
                  <a:srgbClr val="47B6E7"/>
                </a:solidFill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  <p:sp>
            <p:nvSpPr>
              <p:cNvPr id="8" name="타원 96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561170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47B6E7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  <p:sp>
            <p:nvSpPr>
              <p:cNvPr id="9" name="타원 66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1862556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47B6E7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17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2739485" y="1723112"/>
              <a:ext cx="4488630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>
                <a:lnSpc>
                  <a:spcPct val="13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What's the matter?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418" name="标题 1"/>
            <p:cNvSpPr txBox="1"/>
            <p:nvPr>
              <p:custDataLst>
                <p:tags r:id="rId8"/>
              </p:custDataLst>
            </p:nvPr>
          </p:nvSpPr>
          <p:spPr>
            <a:xfrm>
              <a:off x="1244390" y="1493480"/>
              <a:ext cx="1435199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rgbClr val="47B6E7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Unit 1</a:t>
              </a:r>
              <a:endParaRPr lang="en-US" altLang="zh-CN" dirty="0">
                <a:solidFill>
                  <a:srgbClr val="47B6E7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19" name="组合 12"/>
          <p:cNvGrpSpPr/>
          <p:nvPr/>
        </p:nvGrpSpPr>
        <p:grpSpPr>
          <a:xfrm>
            <a:off x="1219200" y="1998663"/>
            <a:ext cx="6392863" cy="709612"/>
            <a:chOff x="1244390" y="1493480"/>
            <a:chExt cx="6393027" cy="709794"/>
          </a:xfrm>
        </p:grpSpPr>
        <p:sp>
          <p:nvSpPr>
            <p:cNvPr id="14" name="직사각형 78"/>
            <p:cNvSpPr/>
            <p:nvPr>
              <p:custDataLst>
                <p:tags r:id="rId9"/>
              </p:custDataLst>
            </p:nvPr>
          </p:nvSpPr>
          <p:spPr bwMode="auto">
            <a:xfrm>
              <a:off x="2619693" y="1706878"/>
              <a:ext cx="5017724" cy="4963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628EE3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15" name="직각 삼각형 144"/>
            <p:cNvSpPr/>
            <p:nvPr>
              <p:custDataLst>
                <p:tags r:id="rId10"/>
              </p:custDataLst>
            </p:nvPr>
          </p:nvSpPr>
          <p:spPr bwMode="auto">
            <a:xfrm rot="10800000">
              <a:off x="7454447" y="1755411"/>
              <a:ext cx="127000" cy="127000"/>
            </a:xfrm>
            <a:prstGeom prst="rtTriangle">
              <a:avLst/>
            </a:prstGeom>
            <a:solidFill>
              <a:srgbClr val="628EE3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 fontScale="25000" lnSpcReduction="20000"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00" strike="noStrike" noProof="1">
                <a:sym typeface="Arial" panose="020B0604020202020204" pitchFamily="34" charset="0"/>
              </a:endParaRPr>
            </a:p>
          </p:txBody>
        </p:sp>
        <p:grpSp>
          <p:nvGrpSpPr>
            <p:cNvPr id="17422" name="그룹 97"/>
            <p:cNvGrpSpPr/>
            <p:nvPr/>
          </p:nvGrpSpPr>
          <p:grpSpPr>
            <a:xfrm>
              <a:off x="1251268" y="1882412"/>
              <a:ext cx="1431925" cy="128588"/>
              <a:chOff x="560794" y="2141701"/>
              <a:chExt cx="1431525" cy="129388"/>
            </a:xfrm>
          </p:grpSpPr>
          <p:cxnSp>
            <p:nvCxnSpPr>
              <p:cNvPr id="19" name="직선 연결선 95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560794" y="2205596"/>
                <a:ext cx="1368043" cy="1598"/>
              </a:xfrm>
              <a:prstGeom prst="line">
                <a:avLst/>
              </a:prstGeom>
              <a:ln w="19050">
                <a:solidFill>
                  <a:srgbClr val="628EE3"/>
                </a:solidFill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  <p:sp>
            <p:nvSpPr>
              <p:cNvPr id="20" name="타원 96"/>
              <p:cNvSpPr/>
              <p:nvPr>
                <p:custDataLst>
                  <p:tags r:id="rId12"/>
                </p:custDataLst>
              </p:nvPr>
            </p:nvSpPr>
            <p:spPr>
              <a:xfrm rot="5400000">
                <a:off x="561170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628EE3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  <p:sp>
            <p:nvSpPr>
              <p:cNvPr id="21" name="타원 66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1862556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628EE3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26" name="标题 1"/>
            <p:cNvSpPr txBox="1"/>
            <p:nvPr>
              <p:custDataLst>
                <p:tags r:id="rId14"/>
              </p:custDataLst>
            </p:nvPr>
          </p:nvSpPr>
          <p:spPr>
            <a:xfrm>
              <a:off x="2739485" y="1723112"/>
              <a:ext cx="4488630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>
                <a:lnSpc>
                  <a:spcPct val="13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I'll help to clean up the city park.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427" name="标题 1"/>
            <p:cNvSpPr txBox="1"/>
            <p:nvPr>
              <p:custDataLst>
                <p:tags r:id="rId15"/>
              </p:custDataLst>
            </p:nvPr>
          </p:nvSpPr>
          <p:spPr>
            <a:xfrm>
              <a:off x="1244390" y="1493480"/>
              <a:ext cx="1435199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Unit 2</a:t>
              </a:r>
              <a:endParaRPr lang="en-US" altLang="zh-CN" dirty="0">
                <a:solidFill>
                  <a:srgbClr val="628EE3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28" name="组合 21"/>
          <p:cNvGrpSpPr/>
          <p:nvPr/>
        </p:nvGrpSpPr>
        <p:grpSpPr>
          <a:xfrm>
            <a:off x="1219200" y="3060700"/>
            <a:ext cx="6392863" cy="709613"/>
            <a:chOff x="1244390" y="1493480"/>
            <a:chExt cx="6393027" cy="709794"/>
          </a:xfrm>
        </p:grpSpPr>
        <p:sp>
          <p:nvSpPr>
            <p:cNvPr id="23" name="직사각형 78"/>
            <p:cNvSpPr/>
            <p:nvPr>
              <p:custDataLst>
                <p:tags r:id="rId16"/>
              </p:custDataLst>
            </p:nvPr>
          </p:nvSpPr>
          <p:spPr bwMode="auto">
            <a:xfrm>
              <a:off x="2619693" y="1706878"/>
              <a:ext cx="5017724" cy="4963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2BC3B5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24" name="직각 삼각형 144"/>
            <p:cNvSpPr/>
            <p:nvPr>
              <p:custDataLst>
                <p:tags r:id="rId17"/>
              </p:custDataLst>
            </p:nvPr>
          </p:nvSpPr>
          <p:spPr bwMode="auto">
            <a:xfrm rot="10800000">
              <a:off x="7454447" y="1755411"/>
              <a:ext cx="127000" cy="127000"/>
            </a:xfrm>
            <a:prstGeom prst="rtTriangle">
              <a:avLst/>
            </a:pr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 fontScale="25000" lnSpcReduction="20000"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00" strike="noStrike" noProof="1">
                <a:sym typeface="Arial" panose="020B0604020202020204" pitchFamily="34" charset="0"/>
              </a:endParaRPr>
            </a:p>
          </p:txBody>
        </p:sp>
        <p:grpSp>
          <p:nvGrpSpPr>
            <p:cNvPr id="17431" name="그룹 97"/>
            <p:cNvGrpSpPr/>
            <p:nvPr/>
          </p:nvGrpSpPr>
          <p:grpSpPr>
            <a:xfrm>
              <a:off x="1251268" y="1882412"/>
              <a:ext cx="1431925" cy="128588"/>
              <a:chOff x="560794" y="2141701"/>
              <a:chExt cx="1431525" cy="129388"/>
            </a:xfrm>
          </p:grpSpPr>
          <p:cxnSp>
            <p:nvCxnSpPr>
              <p:cNvPr id="28" name="직선 연결선 95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560794" y="2205596"/>
                <a:ext cx="1368043" cy="1598"/>
              </a:xfrm>
              <a:prstGeom prst="line">
                <a:avLst/>
              </a:prstGeom>
              <a:ln w="19050">
                <a:solidFill>
                  <a:srgbClr val="2BC3B5"/>
                </a:solidFill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  <p:sp>
            <p:nvSpPr>
              <p:cNvPr id="29" name="타원 96"/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561170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2BC3B5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  <p:sp>
            <p:nvSpPr>
              <p:cNvPr id="30" name="타원 66"/>
              <p:cNvSpPr/>
              <p:nvPr>
                <p:custDataLst>
                  <p:tags r:id="rId20"/>
                </p:custDataLst>
              </p:nvPr>
            </p:nvSpPr>
            <p:spPr>
              <a:xfrm rot="5400000">
                <a:off x="1862556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2BC3B5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35" name="标题 1"/>
            <p:cNvSpPr txBox="1"/>
            <p:nvPr>
              <p:custDataLst>
                <p:tags r:id="rId21"/>
              </p:custDataLst>
            </p:nvPr>
          </p:nvSpPr>
          <p:spPr>
            <a:xfrm>
              <a:off x="2739485" y="1723112"/>
              <a:ext cx="4488630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>
                <a:lnSpc>
                  <a:spcPct val="13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Could you please clean your room?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436" name="标题 1"/>
            <p:cNvSpPr txBox="1"/>
            <p:nvPr>
              <p:custDataLst>
                <p:tags r:id="rId22"/>
              </p:custDataLst>
            </p:nvPr>
          </p:nvSpPr>
          <p:spPr>
            <a:xfrm>
              <a:off x="1244390" y="1493480"/>
              <a:ext cx="1435199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Unit 3</a:t>
              </a:r>
              <a:endParaRPr lang="en-US" altLang="zh-CN" dirty="0">
                <a:solidFill>
                  <a:srgbClr val="2BC3B5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37" name="组合 30"/>
          <p:cNvGrpSpPr/>
          <p:nvPr/>
        </p:nvGrpSpPr>
        <p:grpSpPr>
          <a:xfrm>
            <a:off x="1219200" y="4122738"/>
            <a:ext cx="6392863" cy="709612"/>
            <a:chOff x="1244390" y="1493480"/>
            <a:chExt cx="6393027" cy="709794"/>
          </a:xfrm>
        </p:grpSpPr>
        <p:sp>
          <p:nvSpPr>
            <p:cNvPr id="32" name="직사각형 78"/>
            <p:cNvSpPr/>
            <p:nvPr>
              <p:custDataLst>
                <p:tags r:id="rId23"/>
              </p:custDataLst>
            </p:nvPr>
          </p:nvSpPr>
          <p:spPr bwMode="auto">
            <a:xfrm>
              <a:off x="2619693" y="1706878"/>
              <a:ext cx="5017724" cy="4963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47B6E7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33" name="직각 삼각형 144"/>
            <p:cNvSpPr/>
            <p:nvPr>
              <p:custDataLst>
                <p:tags r:id="rId24"/>
              </p:custDataLst>
            </p:nvPr>
          </p:nvSpPr>
          <p:spPr bwMode="auto">
            <a:xfrm rot="10800000">
              <a:off x="7454447" y="1755411"/>
              <a:ext cx="127000" cy="127000"/>
            </a:xfrm>
            <a:prstGeom prst="rtTriangle">
              <a:avLst/>
            </a:prstGeom>
            <a:solidFill>
              <a:srgbClr val="47B6E7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 fontScale="25000" lnSpcReduction="20000"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00" strike="noStrike" noProof="1">
                <a:sym typeface="Arial" panose="020B0604020202020204" pitchFamily="34" charset="0"/>
              </a:endParaRPr>
            </a:p>
          </p:txBody>
        </p:sp>
        <p:grpSp>
          <p:nvGrpSpPr>
            <p:cNvPr id="17440" name="그룹 97"/>
            <p:cNvGrpSpPr/>
            <p:nvPr/>
          </p:nvGrpSpPr>
          <p:grpSpPr>
            <a:xfrm>
              <a:off x="1251268" y="1882412"/>
              <a:ext cx="1431925" cy="128588"/>
              <a:chOff x="560794" y="2141701"/>
              <a:chExt cx="1431525" cy="129388"/>
            </a:xfrm>
          </p:grpSpPr>
          <p:cxnSp>
            <p:nvCxnSpPr>
              <p:cNvPr id="37" name="직선 연결선 95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560794" y="2205596"/>
                <a:ext cx="1368043" cy="1598"/>
              </a:xfrm>
              <a:prstGeom prst="line">
                <a:avLst/>
              </a:prstGeom>
              <a:ln w="19050">
                <a:solidFill>
                  <a:srgbClr val="47B6E7"/>
                </a:solidFill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  <p:sp>
            <p:nvSpPr>
              <p:cNvPr id="38" name="타원 96"/>
              <p:cNvSpPr/>
              <p:nvPr>
                <p:custDataLst>
                  <p:tags r:id="rId26"/>
                </p:custDataLst>
              </p:nvPr>
            </p:nvSpPr>
            <p:spPr>
              <a:xfrm rot="5400000">
                <a:off x="561170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47B6E7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  <p:sp>
            <p:nvSpPr>
              <p:cNvPr id="39" name="타원 66"/>
              <p:cNvSpPr/>
              <p:nvPr>
                <p:custDataLst>
                  <p:tags r:id="rId27"/>
                </p:custDataLst>
              </p:nvPr>
            </p:nvSpPr>
            <p:spPr>
              <a:xfrm rot="5400000">
                <a:off x="1862556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47B6E7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44" name="标题 1"/>
            <p:cNvSpPr txBox="1"/>
            <p:nvPr>
              <p:custDataLst>
                <p:tags r:id="rId28"/>
              </p:custDataLst>
            </p:nvPr>
          </p:nvSpPr>
          <p:spPr>
            <a:xfrm>
              <a:off x="2739485" y="1723112"/>
              <a:ext cx="4488630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>
                <a:lnSpc>
                  <a:spcPct val="13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Why don't you talk to your parents?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445" name="标题 1"/>
            <p:cNvSpPr txBox="1"/>
            <p:nvPr>
              <p:custDataLst>
                <p:tags r:id="rId29"/>
              </p:custDataLst>
            </p:nvPr>
          </p:nvSpPr>
          <p:spPr>
            <a:xfrm>
              <a:off x="1244390" y="1493480"/>
              <a:ext cx="1435199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rgbClr val="47B6E7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Unit 4</a:t>
              </a:r>
              <a:endParaRPr lang="en-US" altLang="zh-CN" dirty="0">
                <a:solidFill>
                  <a:srgbClr val="47B6E7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46" name="组合 39"/>
          <p:cNvGrpSpPr/>
          <p:nvPr/>
        </p:nvGrpSpPr>
        <p:grpSpPr>
          <a:xfrm>
            <a:off x="1219200" y="5183188"/>
            <a:ext cx="7339013" cy="709612"/>
            <a:chOff x="1244390" y="1493480"/>
            <a:chExt cx="6393027" cy="709794"/>
          </a:xfrm>
        </p:grpSpPr>
        <p:sp>
          <p:nvSpPr>
            <p:cNvPr id="41" name="직사각형 78"/>
            <p:cNvSpPr/>
            <p:nvPr>
              <p:custDataLst>
                <p:tags r:id="rId30"/>
              </p:custDataLst>
            </p:nvPr>
          </p:nvSpPr>
          <p:spPr bwMode="auto">
            <a:xfrm>
              <a:off x="2619693" y="1706878"/>
              <a:ext cx="5017724" cy="4963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628EE3"/>
              </a:solidFill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strike="noStrike" noProof="1">
                <a:sym typeface="Arial" panose="020B0604020202020204" pitchFamily="34" charset="0"/>
              </a:endParaRPr>
            </a:p>
          </p:txBody>
        </p:sp>
        <p:sp>
          <p:nvSpPr>
            <p:cNvPr id="42" name="직각 삼각형 144"/>
            <p:cNvSpPr/>
            <p:nvPr>
              <p:custDataLst>
                <p:tags r:id="rId31"/>
              </p:custDataLst>
            </p:nvPr>
          </p:nvSpPr>
          <p:spPr bwMode="auto">
            <a:xfrm rot="10800000">
              <a:off x="7454447" y="1755411"/>
              <a:ext cx="127000" cy="127000"/>
            </a:xfrm>
            <a:prstGeom prst="rtTriangle">
              <a:avLst/>
            </a:prstGeom>
            <a:solidFill>
              <a:srgbClr val="628EE3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anchor="ctr">
              <a:normAutofit fontScale="25000" lnSpcReduction="20000"/>
            </a:bodyPr>
            <a:lstStyle/>
            <a:p>
              <a:pPr algn="ctr" fontAlgn="base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00" strike="noStrike" noProof="1">
                <a:sym typeface="Arial" panose="020B0604020202020204" pitchFamily="34" charset="0"/>
              </a:endParaRPr>
            </a:p>
          </p:txBody>
        </p:sp>
        <p:grpSp>
          <p:nvGrpSpPr>
            <p:cNvPr id="17449" name="그룹 97"/>
            <p:cNvGrpSpPr/>
            <p:nvPr/>
          </p:nvGrpSpPr>
          <p:grpSpPr>
            <a:xfrm>
              <a:off x="1251268" y="1882412"/>
              <a:ext cx="1431925" cy="128588"/>
              <a:chOff x="560794" y="2141701"/>
              <a:chExt cx="1431525" cy="129388"/>
            </a:xfrm>
          </p:grpSpPr>
          <p:cxnSp>
            <p:nvCxnSpPr>
              <p:cNvPr id="46" name="직선 연결선 95"/>
              <p:cNvCxnSpPr/>
              <p:nvPr>
                <p:custDataLst>
                  <p:tags r:id="rId32"/>
                </p:custDataLst>
              </p:nvPr>
            </p:nvCxnSpPr>
            <p:spPr>
              <a:xfrm flipH="1">
                <a:off x="560794" y="2205596"/>
                <a:ext cx="1368043" cy="1598"/>
              </a:xfrm>
              <a:prstGeom prst="line">
                <a:avLst/>
              </a:prstGeom>
              <a:ln w="19050">
                <a:solidFill>
                  <a:srgbClr val="628EE3"/>
                </a:solidFill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  <p:sp>
            <p:nvSpPr>
              <p:cNvPr id="47" name="타원 96"/>
              <p:cNvSpPr/>
              <p:nvPr>
                <p:custDataLst>
                  <p:tags r:id="rId33"/>
                </p:custDataLst>
              </p:nvPr>
            </p:nvSpPr>
            <p:spPr>
              <a:xfrm rot="5400000">
                <a:off x="561170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628EE3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  <p:sp>
            <p:nvSpPr>
              <p:cNvPr id="48" name="타원 66"/>
              <p:cNvSpPr/>
              <p:nvPr>
                <p:custDataLst>
                  <p:tags r:id="rId34"/>
                </p:custDataLst>
              </p:nvPr>
            </p:nvSpPr>
            <p:spPr>
              <a:xfrm rot="5400000">
                <a:off x="1862556" y="2141325"/>
                <a:ext cx="129388" cy="13013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628EE3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600" strike="noStrike" noProof="1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53" name="标题 1"/>
            <p:cNvSpPr txBox="1"/>
            <p:nvPr>
              <p:custDataLst>
                <p:tags r:id="rId35"/>
              </p:custDataLst>
            </p:nvPr>
          </p:nvSpPr>
          <p:spPr>
            <a:xfrm>
              <a:off x="2739485" y="1723112"/>
              <a:ext cx="4488630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>
                <a:lnSpc>
                  <a:spcPct val="13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What were you doing when the rainstorm came?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454" name="标题 1"/>
            <p:cNvSpPr txBox="1"/>
            <p:nvPr>
              <p:custDataLst>
                <p:tags r:id="rId36"/>
              </p:custDataLst>
            </p:nvPr>
          </p:nvSpPr>
          <p:spPr>
            <a:xfrm>
              <a:off x="1244390" y="1493480"/>
              <a:ext cx="1435199" cy="414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rPr>
                <a:t>Unit 5</a:t>
              </a:r>
              <a:endParaRPr lang="en-US" altLang="zh-CN" dirty="0">
                <a:solidFill>
                  <a:srgbClr val="628EE3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455" name="标题 48"/>
          <p:cNvSpPr>
            <a:spLocks noGrp="1"/>
          </p:cNvSpPr>
          <p:nvPr>
            <p:ph type="title"/>
          </p:nvPr>
        </p:nvSpPr>
        <p:spPr>
          <a:xfrm>
            <a:off x="1065213" y="360363"/>
            <a:ext cx="7002462" cy="582612"/>
          </a:xfrm>
          <a:ln/>
        </p:spPr>
        <p:txBody>
          <a:bodyPr vert="horz" lIns="91440" tIns="45720" rIns="91440" bIns="45720" anchor="t"/>
          <a:p>
            <a:pPr defTabSz="914400">
              <a:buNone/>
            </a:pPr>
            <a:endParaRPr lang="zh-CN" altLang="en-US" kern="1200" baseline="0">
              <a:latin typeface="+mj-lt"/>
              <a:ea typeface="+mj-ea"/>
              <a:cs typeface="+mj-cs"/>
            </a:endParaRPr>
          </a:p>
        </p:txBody>
      </p:sp>
    </p:spTree>
    <p:custDataLst>
      <p:tags r:id="rId3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49225" y="2389188"/>
            <a:ext cx="2809875" cy="1179513"/>
          </a:xfrm>
          <a:prstGeom prst="rect">
            <a:avLst/>
          </a:prstGeom>
          <a:noFill/>
        </p:spPr>
        <p:txBody>
          <a:bodyPr wrap="square" tIns="180000">
            <a:normAutofit/>
          </a:bodyPr>
          <a:p>
            <a:pPr algn="just" fontAlgn="base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讨论病痛，用</a:t>
            </a:r>
            <a:r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should </a:t>
            </a:r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和</a:t>
            </a:r>
            <a:endParaRPr lang="zh-CN" altLang="en-US" strike="noStrike" noProof="1" dirty="0"/>
          </a:p>
          <a:p>
            <a:pPr algn="just" fontAlgn="base"/>
            <a:r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shouldn't </a:t>
            </a:r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来提建议</a:t>
            </a:r>
            <a:endParaRPr lang="zh-CN" altLang="en-US" strike="noStrike" noProof="1" dirty="0"/>
          </a:p>
          <a:p>
            <a:pPr algn="just" fontAlgn="base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反身代词</a:t>
            </a:r>
            <a:endParaRPr lang="zh-CN" altLang="en-US" strike="noStrike" noProof="1" dirty="0"/>
          </a:p>
        </p:txBody>
      </p:sp>
      <p:pic>
        <p:nvPicPr>
          <p:cNvPr id="19458" name="图片 4"/>
          <p:cNvPicPr/>
          <p:nvPr>
            <p:custDataLst>
              <p:tags r:id="rId2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>
            <a:off x="149225" y="2389188"/>
            <a:ext cx="2809875" cy="119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5"/>
          <p:cNvSpPr/>
          <p:nvPr>
            <p:custDataLst>
              <p:tags r:id="rId4"/>
            </p:custDataLst>
          </p:nvPr>
        </p:nvSpPr>
        <p:spPr>
          <a:xfrm>
            <a:off x="149225" y="1782763"/>
            <a:ext cx="2809875" cy="6064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algn="ctr"/>
            <a:r>
              <a:rPr lang="en-US" altLang="zh-CN" dirty="0">
                <a:solidFill>
                  <a:srgbClr val="0277A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Unit 1</a:t>
            </a:r>
            <a:endParaRPr lang="en-US" altLang="zh-CN" dirty="0">
              <a:solidFill>
                <a:srgbClr val="0277A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9460" name="图片 11"/>
          <p:cNvPicPr/>
          <p:nvPr>
            <p:custDataLst>
              <p:tags r:id="rId5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 flipV="1">
            <a:off x="149225" y="1662113"/>
            <a:ext cx="2809875" cy="12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矩形 12"/>
          <p:cNvSpPr/>
          <p:nvPr>
            <p:custDataLst>
              <p:tags r:id="rId6"/>
            </p:custDataLst>
          </p:nvPr>
        </p:nvSpPr>
        <p:spPr>
          <a:xfrm>
            <a:off x="3181350" y="2389188"/>
            <a:ext cx="2809875" cy="1179512"/>
          </a:xfrm>
          <a:prstGeom prst="rect">
            <a:avLst/>
          </a:prstGeom>
          <a:noFill/>
          <a:ln w="9525">
            <a:noFill/>
          </a:ln>
        </p:spPr>
        <p:txBody>
          <a:bodyPr wrap="square" tIns="180000" anchor="t"/>
          <a:p>
            <a:pPr algn="just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不定式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to do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的用法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用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could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来提建议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2" name="图片 13"/>
          <p:cNvPicPr/>
          <p:nvPr>
            <p:custDataLst>
              <p:tags r:id="rId7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>
            <a:off x="3181350" y="2389188"/>
            <a:ext cx="2809875" cy="119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矩形 14"/>
          <p:cNvSpPr/>
          <p:nvPr>
            <p:custDataLst>
              <p:tags r:id="rId8"/>
            </p:custDataLst>
          </p:nvPr>
        </p:nvSpPr>
        <p:spPr>
          <a:xfrm>
            <a:off x="3181350" y="1782763"/>
            <a:ext cx="2809875" cy="6064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algn="ctr"/>
            <a:r>
              <a:rPr lang="en-US" altLang="zh-CN" dirty="0">
                <a:solidFill>
                  <a:srgbClr val="0076C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Unit 2</a:t>
            </a:r>
            <a:endParaRPr lang="en-US" altLang="zh-CN" dirty="0">
              <a:solidFill>
                <a:srgbClr val="0076C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9464" name="图片 15"/>
          <p:cNvPicPr/>
          <p:nvPr>
            <p:custDataLst>
              <p:tags r:id="rId9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 flipV="1">
            <a:off x="3181350" y="1662113"/>
            <a:ext cx="2809875" cy="12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矩形 17"/>
          <p:cNvSpPr/>
          <p:nvPr>
            <p:custDataLst>
              <p:tags r:id="rId10"/>
            </p:custDataLst>
          </p:nvPr>
        </p:nvSpPr>
        <p:spPr>
          <a:xfrm>
            <a:off x="6213475" y="2389188"/>
            <a:ext cx="2809875" cy="1179512"/>
          </a:xfrm>
          <a:prstGeom prst="rect">
            <a:avLst/>
          </a:prstGeom>
          <a:noFill/>
          <a:ln w="9525">
            <a:noFill/>
          </a:ln>
        </p:spPr>
        <p:txBody>
          <a:bodyPr wrap="square" tIns="180000" anchor="t"/>
          <a:p>
            <a:pPr algn="just"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提出请求和请求允许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Could I do…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Could you please do…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6" name="图片 18"/>
          <p:cNvPicPr/>
          <p:nvPr>
            <p:custDataLst>
              <p:tags r:id="rId11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>
            <a:off x="6213475" y="2389188"/>
            <a:ext cx="2809875" cy="119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矩形 19"/>
          <p:cNvSpPr/>
          <p:nvPr>
            <p:custDataLst>
              <p:tags r:id="rId12"/>
            </p:custDataLst>
          </p:nvPr>
        </p:nvSpPr>
        <p:spPr>
          <a:xfrm>
            <a:off x="6213475" y="1782763"/>
            <a:ext cx="2809875" cy="6064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algn="ctr"/>
            <a:r>
              <a:rPr lang="en-US" altLang="zh-CN" dirty="0">
                <a:solidFill>
                  <a:srgbClr val="D2A51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Unit 3</a:t>
            </a:r>
            <a:endParaRPr lang="en-US" altLang="zh-CN" dirty="0">
              <a:solidFill>
                <a:srgbClr val="D2A51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9468" name="图片 22"/>
          <p:cNvPicPr/>
          <p:nvPr>
            <p:custDataLst>
              <p:tags r:id="rId13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 flipV="1">
            <a:off x="6213475" y="1662113"/>
            <a:ext cx="2809875" cy="12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矩形 23"/>
          <p:cNvSpPr/>
          <p:nvPr>
            <p:custDataLst>
              <p:tags r:id="rId14"/>
            </p:custDataLst>
          </p:nvPr>
        </p:nvSpPr>
        <p:spPr>
          <a:xfrm>
            <a:off x="1665288" y="4868863"/>
            <a:ext cx="2809875" cy="1181100"/>
          </a:xfrm>
          <a:prstGeom prst="rect">
            <a:avLst/>
          </a:prstGeom>
          <a:noFill/>
          <a:ln w="9525">
            <a:noFill/>
          </a:ln>
        </p:spPr>
        <p:txBody>
          <a:bodyPr wrap="square" tIns="180000" anchor="t"/>
          <a:p>
            <a:pPr algn="just">
              <a:lnSpc>
                <a:spcPct val="80000"/>
              </a:lnSpc>
              <a:buChar char="•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讨论烦恼和问题，用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Why don't you do…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？提建议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80000"/>
              </a:lnSpc>
              <a:buChar char="•"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until, so that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although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70" name="图片 24"/>
          <p:cNvPicPr/>
          <p:nvPr>
            <p:custDataLst>
              <p:tags r:id="rId15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>
            <a:off x="1665288" y="4868863"/>
            <a:ext cx="2809875" cy="12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1" name="矩形 25"/>
          <p:cNvSpPr/>
          <p:nvPr>
            <p:custDataLst>
              <p:tags r:id="rId16"/>
            </p:custDataLst>
          </p:nvPr>
        </p:nvSpPr>
        <p:spPr>
          <a:xfrm>
            <a:off x="1665288" y="4262438"/>
            <a:ext cx="2809875" cy="6064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algn="ctr"/>
            <a:r>
              <a:rPr lang="en-US" altLang="zh-CN" dirty="0">
                <a:solidFill>
                  <a:srgbClr val="D2A51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Unit 4</a:t>
            </a:r>
            <a:endParaRPr lang="en-US" altLang="zh-CN" dirty="0">
              <a:solidFill>
                <a:srgbClr val="D2A51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9472" name="图片 26"/>
          <p:cNvPicPr/>
          <p:nvPr>
            <p:custDataLst>
              <p:tags r:id="rId17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 flipV="1">
            <a:off x="1665288" y="4143375"/>
            <a:ext cx="2809875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矩形 27"/>
          <p:cNvSpPr/>
          <p:nvPr>
            <p:custDataLst>
              <p:tags r:id="rId18"/>
            </p:custDataLst>
          </p:nvPr>
        </p:nvSpPr>
        <p:spPr>
          <a:xfrm>
            <a:off x="4697413" y="4868863"/>
            <a:ext cx="3154363" cy="1387475"/>
          </a:xfrm>
          <a:prstGeom prst="rect">
            <a:avLst/>
          </a:prstGeom>
          <a:noFill/>
        </p:spPr>
        <p:txBody>
          <a:bodyPr wrap="square" tIns="180000">
            <a:normAutofit/>
          </a:bodyPr>
          <a:p>
            <a:pPr algn="just" fontAlgn="base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过去进行时</a:t>
            </a:r>
            <a:endParaRPr lang="zh-CN" altLang="en-US" strike="noStrike" noProof="1" dirty="0"/>
          </a:p>
          <a:p>
            <a:pPr algn="just" fontAlgn="base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区分 </a:t>
            </a:r>
            <a:r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when </a:t>
            </a:r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和 </a:t>
            </a:r>
            <a:r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while</a:t>
            </a:r>
            <a:endParaRPr lang="en-US" altLang="zh-CN" strike="noStrike" noProof="1" dirty="0"/>
          </a:p>
          <a:p>
            <a:pPr algn="just" fontAlgn="base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使用一般过去时和过去进行时来表述过去发生的事情。</a:t>
            </a:r>
            <a:endParaRPr lang="zh-CN" altLang="en-US" strike="noStrike" noProof="1" dirty="0"/>
          </a:p>
        </p:txBody>
      </p:sp>
      <p:pic>
        <p:nvPicPr>
          <p:cNvPr id="19474" name="图片 29"/>
          <p:cNvPicPr/>
          <p:nvPr>
            <p:custDataLst>
              <p:tags r:id="rId19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>
            <a:off x="4697413" y="4868863"/>
            <a:ext cx="2809875" cy="12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5" name="矩形 30"/>
          <p:cNvSpPr/>
          <p:nvPr>
            <p:custDataLst>
              <p:tags r:id="rId20"/>
            </p:custDataLst>
          </p:nvPr>
        </p:nvSpPr>
        <p:spPr>
          <a:xfrm>
            <a:off x="4697413" y="4262438"/>
            <a:ext cx="2809875" cy="6064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algn="ctr"/>
            <a:r>
              <a:rPr lang="en-US" altLang="zh-CN" dirty="0">
                <a:solidFill>
                  <a:srgbClr val="0277A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Unit 5</a:t>
            </a:r>
            <a:endParaRPr lang="en-US" altLang="zh-CN" dirty="0">
              <a:solidFill>
                <a:srgbClr val="0277A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9476" name="图片 31"/>
          <p:cNvPicPr/>
          <p:nvPr>
            <p:custDataLst>
              <p:tags r:id="rId21"/>
            </p:custDataLst>
          </p:nvPr>
        </p:nvPicPr>
        <p:blipFill>
          <a:blip r:embed="rId3"/>
          <a:srcRect t="50887"/>
          <a:stretch>
            <a:fillRect/>
          </a:stretch>
        </p:blipFill>
        <p:spPr>
          <a:xfrm flipH="1" flipV="1">
            <a:off x="4697413" y="4143375"/>
            <a:ext cx="2809875" cy="1190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6"/>
          <p:cNvSpPr>
            <a:spLocks noGrp="1"/>
          </p:cNvSpPr>
          <p:nvPr>
            <p:ph type="title"/>
          </p:nvPr>
        </p:nvSpPr>
        <p:spPr>
          <a:xfrm>
            <a:off x="1065213" y="360363"/>
            <a:ext cx="7005637" cy="582612"/>
          </a:xfrm>
          <a:ln/>
        </p:spPr>
        <p:txBody>
          <a:bodyPr vert="horz" lIns="91440" tIns="45720" rIns="91440" bIns="45720" anchor="t"/>
          <a:p>
            <a:pPr defTabSz="914400">
              <a:buNone/>
            </a:pPr>
            <a:r>
              <a:rPr lang="zh-CN" altLang="en-US" kern="1200" baseline="0">
                <a:latin typeface="+mj-lt"/>
                <a:ea typeface="+mj-ea"/>
                <a:cs typeface="+mj-cs"/>
              </a:rPr>
              <a:t>写出下列动词的过去式。</a:t>
            </a:r>
            <a:endParaRPr lang="en-US" altLang="zh-CN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5775" y="828675"/>
            <a:ext cx="1589088" cy="649128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lie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break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hurt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hit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set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throw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lend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copy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cut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49738" y="942975"/>
            <a:ext cx="2540000" cy="60499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begin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beat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rise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drop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sweep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understand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run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get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14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 altLang="zh-CN" sz="14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zh-CN" altLang="en-US" sz="1400" noProof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17738" y="828675"/>
            <a:ext cx="1266825" cy="6491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lay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broke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hurt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hit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set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threw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lent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copied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cut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53213" y="942975"/>
            <a:ext cx="2540000" cy="6049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黑体" panose="02010609060101010101" pitchFamily="49" charset="-122"/>
              </a:rPr>
              <a:t>began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黑体" panose="02010609060101010101" pitchFamily="49" charset="-122"/>
              </a:rPr>
              <a:t>beat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黑体" panose="02010609060101010101" pitchFamily="49" charset="-122"/>
              </a:rPr>
              <a:t>rose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黑体" panose="02010609060101010101" pitchFamily="49" charset="-122"/>
              </a:rPr>
              <a:t>dropped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黑体" panose="02010609060101010101" pitchFamily="49" charset="-122"/>
              </a:rPr>
              <a:t>swept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黑体" panose="02010609060101010101" pitchFamily="49" charset="-122"/>
              </a:rPr>
              <a:t>understood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黑体" panose="02010609060101010101" pitchFamily="49" charset="-122"/>
              </a:rPr>
              <a:t>ran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sym typeface="黑体" panose="02010609060101010101" pitchFamily="49" charset="-122"/>
              </a:rPr>
              <a:t>got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charRg st="4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5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charRg st="15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9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charRg st="19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charRg st="23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9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charRg st="29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charRg st="34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1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charRg st="41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1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charRg st="11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6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charRg st="16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2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charRg st="24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charRg st="3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1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charRg st="41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charRg st="45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6"/>
          <p:cNvSpPr>
            <a:spLocks noGrp="1"/>
          </p:cNvSpPr>
          <p:nvPr>
            <p:ph type="title"/>
          </p:nvPr>
        </p:nvSpPr>
        <p:spPr>
          <a:xfrm>
            <a:off x="1065213" y="360363"/>
            <a:ext cx="7005637" cy="582612"/>
          </a:xfrm>
          <a:ln/>
        </p:spPr>
        <p:txBody>
          <a:bodyPr vert="horz" lIns="91440" tIns="45720" rIns="91440" bIns="45720" anchor="t"/>
          <a:p>
            <a:pPr defTabSz="914400">
              <a:buNone/>
            </a:pPr>
            <a:r>
              <a:rPr lang="zh-CN" altLang="en-US" kern="1200" baseline="0">
                <a:latin typeface="+mj-lt"/>
                <a:ea typeface="+mj-ea"/>
                <a:cs typeface="+mj-cs"/>
              </a:rPr>
              <a:t>将下列形容词（</a:t>
            </a:r>
            <a:r>
              <a:rPr lang="en-US" altLang="zh-CN" kern="1200" baseline="0">
                <a:latin typeface="+mj-lt"/>
                <a:ea typeface="+mj-ea"/>
                <a:cs typeface="+mj-cs"/>
              </a:rPr>
              <a:t>adj.</a:t>
            </a:r>
            <a:r>
              <a:rPr lang="zh-CN" altLang="en-US" kern="1200" baseline="0">
                <a:latin typeface="+mj-lt"/>
                <a:ea typeface="+mj-ea"/>
                <a:cs typeface="+mj-cs"/>
              </a:rPr>
              <a:t>）改成名词（</a:t>
            </a:r>
            <a:r>
              <a:rPr lang="en-US" altLang="zh-CN" kern="1200" baseline="0">
                <a:latin typeface="+mj-lt"/>
                <a:ea typeface="+mj-ea"/>
                <a:cs typeface="+mj-cs"/>
              </a:rPr>
              <a:t>n.</a:t>
            </a:r>
            <a:r>
              <a:rPr lang="zh-CN" altLang="en-US" kern="1200" baseline="0">
                <a:latin typeface="+mj-lt"/>
                <a:ea typeface="+mj-ea"/>
                <a:cs typeface="+mj-cs"/>
              </a:rPr>
              <a:t>）。</a:t>
            </a:r>
            <a:endParaRPr lang="en-US" altLang="zh-CN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4588" y="828675"/>
            <a:ext cx="2627313" cy="71310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difficult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different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important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dependent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independent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kind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fair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ill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true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43400" y="942975"/>
            <a:ext cx="2416175" cy="71310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difficult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y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differen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importan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dependen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independen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kind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ness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fair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ness</a:t>
            </a:r>
            <a:endParaRPr lang="en-US" altLang="zh-CN" sz="32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ill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ness</a:t>
            </a:r>
            <a:endParaRPr lang="en-US" altLang="zh-CN" sz="32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tru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th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1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2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22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33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4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44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charRg st="57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charRg st="66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5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charRg st="75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3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charRg st="83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6"/>
          <p:cNvSpPr>
            <a:spLocks noGrp="1"/>
          </p:cNvSpPr>
          <p:nvPr>
            <p:ph type="title"/>
          </p:nvPr>
        </p:nvSpPr>
        <p:spPr>
          <a:xfrm>
            <a:off x="1065213" y="360363"/>
            <a:ext cx="7005637" cy="582612"/>
          </a:xfrm>
          <a:ln/>
        </p:spPr>
        <p:txBody>
          <a:bodyPr vert="horz" lIns="91440" tIns="45720" rIns="91440" bIns="45720" anchor="t"/>
          <a:p>
            <a:pPr defTabSz="914400">
              <a:buNone/>
            </a:pPr>
            <a:r>
              <a:rPr lang="zh-CN" altLang="en-US" kern="1200" baseline="0">
                <a:latin typeface="+mj-lt"/>
                <a:ea typeface="+mj-ea"/>
                <a:cs typeface="+mj-cs"/>
              </a:rPr>
              <a:t>将下列动词（</a:t>
            </a:r>
            <a:r>
              <a:rPr lang="en-US" altLang="zh-CN" kern="1200" baseline="0">
                <a:latin typeface="+mj-lt"/>
                <a:ea typeface="+mj-ea"/>
                <a:cs typeface="+mj-cs"/>
              </a:rPr>
              <a:t>v.</a:t>
            </a:r>
            <a:r>
              <a:rPr lang="zh-CN" altLang="en-US" kern="1200" baseline="0">
                <a:latin typeface="+mj-lt"/>
                <a:ea typeface="+mj-ea"/>
                <a:cs typeface="+mj-cs"/>
              </a:rPr>
              <a:t>）改成名词（</a:t>
            </a:r>
            <a:r>
              <a:rPr lang="en-US" altLang="zh-CN" kern="1200" baseline="0">
                <a:latin typeface="+mj-lt"/>
                <a:ea typeface="+mj-ea"/>
                <a:cs typeface="+mj-cs"/>
              </a:rPr>
              <a:t>n.</a:t>
            </a:r>
            <a:r>
              <a:rPr lang="zh-CN" altLang="en-US" kern="1200" baseline="0">
                <a:latin typeface="+mj-lt"/>
                <a:ea typeface="+mj-ea"/>
                <a:cs typeface="+mj-cs"/>
              </a:rPr>
              <a:t>）。</a:t>
            </a:r>
            <a:endParaRPr lang="en-US" altLang="zh-CN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4588" y="828675"/>
            <a:ext cx="2830513" cy="71310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communicate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argue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develop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excite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decide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train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feel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advise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die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2113" y="800100"/>
            <a:ext cx="2711450" cy="712946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communica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tion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argu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ment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develop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ment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excite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ment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deci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sion</a:t>
            </a:r>
            <a:endParaRPr lang="en-US" altLang="zh-CN" sz="32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train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ing</a:t>
            </a:r>
            <a:endParaRPr lang="en-US" altLang="zh-CN" sz="32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feel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ing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advi</a:t>
            </a:r>
            <a:r>
              <a:rPr lang="en-US" altLang="zh-CN" sz="32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e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noProof="1" dirty="0" smtClean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death</a:t>
            </a: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ü"/>
            </a:pP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endParaRPr lang="en-US" altLang="zh-CN" sz="32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4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3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35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5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55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64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2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72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charRg st="79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2325" y="57150"/>
            <a:ext cx="2298700" cy="7366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give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clean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cheer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call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put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fix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pick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wake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get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stay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look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turn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set up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come up with</a:t>
            </a:r>
            <a:endParaRPr lang="en-US" altLang="zh-CN" sz="24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1400" noProof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noProof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19463" y="79375"/>
            <a:ext cx="2325688" cy="7366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放弃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打扫干净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使某人振奋起来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打电话给某人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举起，粘贴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修理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捡起，接电话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醒来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起床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熬夜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查阅，向上看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开大，调大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建立，设立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想出，提出</a:t>
            </a:r>
            <a:endParaRPr lang="en-US" altLang="zh-CN" sz="24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1400" noProof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noProof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3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8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8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6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charRg st="16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charRg st="23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9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charRg st="29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2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charRg st="32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charRg st="39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charRg st="42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5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charRg st="45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8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charRg st="48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5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charRg st="55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charRg st="61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charRg st="67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2325" y="57150"/>
            <a:ext cx="2044700" cy="688498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give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hand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try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take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work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cut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stay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hang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look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come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find out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run out (of)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24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get out of</a:t>
            </a:r>
            <a:endParaRPr lang="en-US" altLang="zh-CN" sz="24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1400" noProof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noProof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19463" y="79375"/>
            <a:ext cx="2938463" cy="688498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分发，散发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分发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参加</a:t>
            </a:r>
            <a:r>
              <a:rPr lang="en-US" altLang="zh-CN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选拔，试用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拿出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成功地发展，解决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删除，删减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待在外面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闲逛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向外看，小心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出版，面世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找出，查明，弄清楚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用光</a:t>
            </a:r>
            <a:endParaRPr lang="zh-CN" altLang="en-US" sz="24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</a:t>
            </a:r>
            <a:r>
              <a:rPr lang="en-US" altLang="zh-CN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出来</a:t>
            </a:r>
            <a:endParaRPr lang="en-US" altLang="zh-CN" sz="2400" noProof="1" dirty="0" smtClean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1400" noProof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noProof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9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charRg st="19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charRg st="2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1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charRg st="31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7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charRg st="37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charRg st="42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5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charRg st="45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2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charRg st="52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charRg st="58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charRg st="68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7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charRg st="71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6925" y="584200"/>
            <a:ext cx="2041525" cy="56896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36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get off</a:t>
            </a:r>
            <a:endParaRPr lang="en-US" altLang="zh-CN" sz="36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36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cut off</a:t>
            </a:r>
            <a:endParaRPr lang="en-US" altLang="zh-CN" sz="36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36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put off</a:t>
            </a:r>
            <a:endParaRPr lang="en-US" altLang="zh-CN" sz="36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36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turn off</a:t>
            </a:r>
            <a:endParaRPr lang="en-US" altLang="zh-CN" sz="36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36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go off</a:t>
            </a:r>
            <a:endParaRPr lang="en-US" altLang="zh-CN" sz="36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36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fall off</a:t>
            </a:r>
            <a:endParaRPr lang="en-US" altLang="zh-CN" sz="36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3600" noProof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take off</a:t>
            </a:r>
            <a:endParaRPr lang="en-US" altLang="zh-CN" sz="2400" noProof="1" dirty="0" smtClean="0">
              <a:solidFill>
                <a:srgbClr val="FF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1400" noProof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noProof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28975" y="558800"/>
            <a:ext cx="2938463" cy="65722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36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下车</a:t>
            </a:r>
            <a:endParaRPr lang="zh-CN" altLang="en-US" sz="36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36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切除</a:t>
            </a:r>
            <a:endParaRPr lang="zh-CN" altLang="en-US" sz="36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36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推迟</a:t>
            </a:r>
            <a:endParaRPr lang="zh-CN" altLang="en-US" sz="36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36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关掉</a:t>
            </a:r>
            <a:endParaRPr lang="zh-CN" altLang="en-US" sz="36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36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发出响声</a:t>
            </a:r>
            <a:endParaRPr lang="zh-CN" altLang="en-US" sz="36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36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</a:t>
            </a:r>
            <a:r>
              <a:rPr lang="en-US" altLang="zh-CN" sz="36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36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掉下来</a:t>
            </a:r>
            <a:endParaRPr lang="zh-CN" altLang="en-US" sz="36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zh-CN" altLang="en-US" sz="3600" b="1" noProof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脱下，起飞</a:t>
            </a:r>
            <a:endParaRPr lang="en-US" altLang="zh-CN" sz="36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sz="36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altLang="zh-CN" sz="3600" b="1" noProof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3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6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12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charRg st="24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7*i*0"/>
  <p:tag name="KSO_WM_TEMPLATE_CATEGORY" val="custom"/>
  <p:tag name="KSO_WM_TEMPLATE_INDEX" val="198"/>
</p:tagLst>
</file>

<file path=ppt/tags/tag10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3"/>
  <p:tag name="KSO_WM_TEMPLATE_CATEGORY" val="custom"/>
  <p:tag name="KSO_WM_TEMPLATE_INDEX" val="198"/>
  <p:tag name="KSO_WM_UNIT_INDEX" val="3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4"/>
  <p:tag name="KSO_WM_TEMPLATE_CATEGORY" val="custom"/>
  <p:tag name="KSO_WM_TEMPLATE_INDEX" val="198"/>
  <p:tag name="KSO_WM_UNIT_INDEX" val="4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5"/>
  <p:tag name="KSO_WM_TEMPLATE_CATEGORY" val="custom"/>
  <p:tag name="KSO_WM_TEMPLATE_INDEX" val="198"/>
  <p:tag name="KSO_WM_UNIT_INDEX" val="5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6"/>
  <p:tag name="KSO_WM_TEMPLATE_CATEGORY" val="custom"/>
  <p:tag name="KSO_WM_TEMPLATE_INDEX" val="198"/>
  <p:tag name="KSO_WM_UNIT_INDEX" val="6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7"/>
  <p:tag name="KSO_WM_TEMPLATE_CATEGORY" val="custom"/>
  <p:tag name="KSO_WM_TEMPLATE_INDEX" val="198"/>
  <p:tag name="KSO_WM_UNIT_INDEX" val="7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98"/>
  <p:tag name="KSO_WM_UNIT_TYPE" val="d"/>
  <p:tag name="KSO_WM_UNIT_INDEX" val="2"/>
  <p:tag name="KSO_WM_UNIT_ID" val="custom198_20*d*2"/>
  <p:tag name="KSO_WM_UNIT_CLEAR" val="0"/>
  <p:tag name="KSO_WM_UNIT_LAYERLEVEL" val="1"/>
  <p:tag name="KSO_WM_UNIT_VALUE" val="569*895"/>
  <p:tag name="KSO_WM_UNIT_HIGHLIGHT" val="0"/>
  <p:tag name="KSO_WM_UNIT_COMPATIBLE" val="0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9"/>
  <p:tag name="KSO_WM_TEMPLATE_CATEGORY" val="custom"/>
  <p:tag name="KSO_WM_TEMPLATE_INDEX" val="198"/>
  <p:tag name="KSO_WM_UNIT_INDEX" val="9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98"/>
  <p:tag name="KSO_WM_UNIT_TYPE" val="d"/>
  <p:tag name="KSO_WM_UNIT_INDEX" val="1"/>
  <p:tag name="KSO_WM_UNIT_ID" val="custom198_20*d*1"/>
  <p:tag name="KSO_WM_UNIT_CLEAR" val="0"/>
  <p:tag name="KSO_WM_UNIT_LAYERLEVEL" val="1"/>
  <p:tag name="KSO_WM_UNIT_VALUE" val="536*527"/>
  <p:tag name="KSO_WM_UNIT_HIGHLIGHT" val="0"/>
  <p:tag name="KSO_WM_UNIT_COMPATIBLE" val="0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11"/>
  <p:tag name="KSO_WM_TEMPLATE_CATEGORY" val="custom"/>
  <p:tag name="KSO_WM_TEMPLATE_INDEX" val="198"/>
  <p:tag name="KSO_WM_UNIT_INDEX" val="1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12"/>
  <p:tag name="KSO_WM_TEMPLATE_CATEGORY" val="custom"/>
  <p:tag name="KSO_WM_TEMPLATE_INDEX" val="198"/>
  <p:tag name="KSO_WM_UNIT_INDEX" val="12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13"/>
  <p:tag name="KSO_WM_TEMPLATE_CATEGORY" val="custom"/>
  <p:tag name="KSO_WM_TEMPLATE_INDEX" val="198"/>
  <p:tag name="KSO_WM_UNIT_INDEX" val="13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14"/>
  <p:tag name="KSO_WM_TEMPLATE_CATEGORY" val="custom"/>
  <p:tag name="KSO_WM_TEMPLATE_INDEX" val="198"/>
  <p:tag name="KSO_WM_UNIT_INDEX" val="14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98"/>
  <p:tag name="KSO_WM_UNIT_TYPE" val="a"/>
  <p:tag name="KSO_WM_UNIT_INDEX" val="1"/>
  <p:tag name="KSO_WM_UNIT_ID" val="custom198_20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98"/>
  <p:tag name="KSO_WM_UNIT_TYPE" val="f"/>
  <p:tag name="KSO_WM_UNIT_INDEX" val="1"/>
  <p:tag name="KSO_WM_UNIT_ID" val="custom198_20*f*1"/>
  <p:tag name="KSO_WM_UNIT_CLEAR" val="1"/>
  <p:tag name="KSO_WM_UNIT_LAYERLEVEL" val="1"/>
  <p:tag name="KSO_WM_UNIT_VALUE" val="70"/>
  <p:tag name="KSO_WM_UNIT_HIGHLIGHT" val="0"/>
  <p:tag name="KSO_WM_UNIT_COMPATIBLE" val="0"/>
  <p:tag name="KSO_WM_UNIT_PRESET_TEXT_INDEX" val="5"/>
  <p:tag name="KSO_WM_UNIT_PRESET_TEXT_LEN" val="125"/>
</p:tagLst>
</file>

<file path=ppt/tags/tag114.xml><?xml version="1.0" encoding="utf-8"?>
<p:tagLst xmlns:p="http://schemas.openxmlformats.org/presentationml/2006/main">
  <p:tag name="KSO_WM_TEMPLATE_CATEGORY" val="custom"/>
  <p:tag name="KSO_WM_TEMPLATE_INDEX" val="198"/>
  <p:tag name="KSO_WM_SLIDE_ID" val="custom198_20"/>
  <p:tag name="KSO_WM_SLIDE_INDEX" val="20"/>
  <p:tag name="KSO_WM_SLIDE_ITEM_CNT" val="3"/>
  <p:tag name="KSO_WM_SLIDE_LAYOUT" val="a_f_d"/>
  <p:tag name="KSO_WM_SLIDE_LAYOUT_CNT" val="1_1_2"/>
  <p:tag name="KSO_WM_SLIDE_TYPE" val="text"/>
  <p:tag name="KSO_WM_BEAUTIFY_FLAG" val="#wm#"/>
  <p:tag name="KSO_WM_TAG_VERSION" val="1.0"/>
  <p:tag name="KSO_WM_SLIDE_POSITION" val="22*12"/>
  <p:tag name="KSO_WM_SLIDE_SIZE" val="676*513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3"/>
  <p:tag name="KSO_WM_UNIT_ID" val="257*l_i*1_3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4"/>
  <p:tag name="KSO_WM_UNIT_ID" val="257*l_i*1_4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14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5"/>
  <p:tag name="KSO_WM_UNIT_ID" val="257*l_i*1_5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6"/>
  <p:tag name="KSO_WM_UNIT_ID" val="257*l_i*1_6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f"/>
  <p:tag name="KSO_WM_UNIT_INDEX" val="1_1_1"/>
  <p:tag name="KSO_WM_UNIT_ID" val="257*l_h_f*1_1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" val="EIUSMOD"/>
  <p:tag name="KSO_WM_BEAUTIFY_FLAG" val="#wm#"/>
  <p:tag name="KSO_WM_DIAGRAM_GROUP_CODE" val="l1-1"/>
  <p:tag name="KSO_WM_UNIT_TEXT_FILL_FORE_SCHEMECOLOR_INDEX" val="5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7"/>
  <p:tag name="KSO_WM_UNIT_ID" val="257*l_i*1_7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8"/>
  <p:tag name="KSO_WM_UNIT_ID" val="257*l_i*1_8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7*i*1"/>
  <p:tag name="KSO_WM_TEMPLATE_CATEGORY" val="custom"/>
  <p:tag name="KSO_WM_TEMPLATE_INDEX" val="198"/>
</p:tagLst>
</file>

<file path=ppt/tags/tag20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9"/>
  <p:tag name="KSO_WM_UNIT_ID" val="257*l_i*1_9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</p:tagLst>
</file>

<file path=ppt/tags/tag21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0"/>
  <p:tag name="KSO_WM_UNIT_ID" val="257*l_i*1_10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1"/>
  <p:tag name="KSO_WM_UNIT_ID" val="257*l_i*1_1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f"/>
  <p:tag name="KSO_WM_UNIT_INDEX" val="1_2_1"/>
  <p:tag name="KSO_WM_UNIT_ID" val="257*l_h_f*1_2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a"/>
  <p:tag name="KSO_WM_UNIT_INDEX" val="1_2_1"/>
  <p:tag name="KSO_WM_UNIT_ID" val="257*l_h_a*1_2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" val="EIUSMOD"/>
  <p:tag name="KSO_WM_BEAUTIFY_FLAG" val="#wm#"/>
  <p:tag name="KSO_WM_DIAGRAM_GROUP_CODE" val="l1-1"/>
  <p:tag name="KSO_WM_UNIT_TEXT_FILL_FORE_SCHEMECOLOR_INDEX" val="6"/>
  <p:tag name="KSO_WM_UNIT_TEXT_FILL_TYPE" val="1"/>
</p:tagLst>
</file>

<file path=ppt/tags/tag25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2"/>
  <p:tag name="KSO_WM_UNIT_ID" val="257*l_i*1_1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3"/>
  <p:tag name="KSO_WM_UNIT_ID" val="257*l_i*1_13"/>
  <p:tag name="KSO_WM_UNIT_CLEAR" val="1"/>
  <p:tag name="KSO_WM_UNIT_LAYERLEVEL" val="1_1"/>
  <p:tag name="KSO_WM_BEAUTIFY_FLAG" val="#wm#"/>
  <p:tag name="KSO_WM_DIAGRAM_GROUP_CODE" val="l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4"/>
  <p:tag name="KSO_WM_UNIT_ID" val="257*l_i*1_14"/>
  <p:tag name="KSO_WM_UNIT_CLEAR" val="1"/>
  <p:tag name="KSO_WM_UNIT_LAYERLEVEL" val="1_1"/>
  <p:tag name="KSO_WM_BEAUTIFY_FLAG" val="#wm#"/>
  <p:tag name="KSO_WM_DIAGRAM_GROUP_CODE" val="l1-1"/>
  <p:tag name="KSO_WM_UNIT_LINE_FORE_SCHEMECOLOR_INDEX" val="7"/>
  <p:tag name="KSO_WM_UNIT_LINE_FILL_TYPE" val="2"/>
</p:tagLst>
</file>

<file path=ppt/tags/tag28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5"/>
  <p:tag name="KSO_WM_UNIT_ID" val="257*l_i*1_15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6"/>
  <p:tag name="KSO_WM_UNIT_ID" val="257*l_i*1_16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7*i*2"/>
  <p:tag name="KSO_WM_TEMPLATE_CATEGORY" val="custom"/>
  <p:tag name="KSO_WM_TEMPLATE_INDEX" val="198"/>
</p:tagLst>
</file>

<file path=ppt/tags/tag30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f"/>
  <p:tag name="KSO_WM_UNIT_INDEX" val="1_3_1"/>
  <p:tag name="KSO_WM_UNIT_ID" val="257*l_h_f*1_3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a"/>
  <p:tag name="KSO_WM_UNIT_INDEX" val="1_3_1"/>
  <p:tag name="KSO_WM_UNIT_ID" val="257*l_h_a*1_3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" val="EIUSMOD"/>
  <p:tag name="KSO_WM_BEAUTIFY_FLAG" val="#wm#"/>
  <p:tag name="KSO_WM_DIAGRAM_GROUP_CODE" val="l1-1"/>
  <p:tag name="KSO_WM_UNIT_TEXT_FILL_FORE_SCHEMECOLOR_INDEX" val="7"/>
  <p:tag name="KSO_WM_UNIT_TEXT_FILL_TYPE" val="1"/>
</p:tagLst>
</file>

<file path=ppt/tags/tag32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7"/>
  <p:tag name="KSO_WM_UNIT_ID" val="257*l_i*1_17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8"/>
  <p:tag name="KSO_WM_UNIT_ID" val="257*l_i*1_18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4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19"/>
  <p:tag name="KSO_WM_UNIT_ID" val="257*l_i*1_19"/>
  <p:tag name="KSO_WM_UNIT_CLEAR" val="1"/>
  <p:tag name="KSO_WM_UNIT_LAYERLEVEL" val="1_1"/>
  <p:tag name="KSO_WM_BEAUTIFY_FLAG" val="#wm#"/>
  <p:tag name="KSO_WM_DIAGRAM_GROUP_CODE" val="l1-1"/>
  <p:tag name="KSO_WM_UNIT_LINE_FORE_SCHEMECOLOR_INDEX" val="5"/>
  <p:tag name="KSO_WM_UNIT_LINE_FILL_TYPE" val="2"/>
</p:tagLst>
</file>

<file path=ppt/tags/tag35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20"/>
  <p:tag name="KSO_WM_UNIT_ID" val="257*l_i*1_20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21"/>
  <p:tag name="KSO_WM_UNIT_ID" val="257*l_i*1_2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f"/>
  <p:tag name="KSO_WM_UNIT_INDEX" val="1_4_1"/>
  <p:tag name="KSO_WM_UNIT_ID" val="257*l_h_f*1_4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a"/>
  <p:tag name="KSO_WM_UNIT_INDEX" val="1_4_1"/>
  <p:tag name="KSO_WM_UNIT_ID" val="257*l_h_a*1_4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" val="EIUSMOD"/>
  <p:tag name="KSO_WM_BEAUTIFY_FLAG" val="#wm#"/>
  <p:tag name="KSO_WM_DIAGRAM_GROUP_CODE" val="l1-1"/>
  <p:tag name="KSO_WM_UNIT_TEXT_FILL_FORE_SCHEMECOLOR_INDEX" val="5"/>
  <p:tag name="KSO_WM_UNIT_TEXT_FILL_TYPE" val="1"/>
</p:tagLst>
</file>

<file path=ppt/tags/tag39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22"/>
  <p:tag name="KSO_WM_UNIT_ID" val="257*l_i*1_2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7*i*3"/>
  <p:tag name="KSO_WM_TEMPLATE_CATEGORY" val="custom"/>
  <p:tag name="KSO_WM_TEMPLATE_INDEX" val="198"/>
</p:tagLst>
</file>

<file path=ppt/tags/tag40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23"/>
  <p:tag name="KSO_WM_UNIT_ID" val="257*l_i*1_2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24"/>
  <p:tag name="KSO_WM_UNIT_ID" val="257*l_i*1_24"/>
  <p:tag name="KSO_WM_UNIT_CLEAR" val="1"/>
  <p:tag name="KSO_WM_UNIT_LAYERLEVEL" val="1_1"/>
  <p:tag name="KSO_WM_BEAUTIFY_FLAG" val="#wm#"/>
  <p:tag name="KSO_WM_DIAGRAM_GROUP_CODE" val="l1-1"/>
  <p:tag name="KSO_WM_UNIT_LINE_FORE_SCHEMECOLOR_INDEX" val="6"/>
  <p:tag name="KSO_WM_UNIT_LINE_FILL_TYPE" val="2"/>
</p:tagLst>
</file>

<file path=ppt/tags/tag42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25"/>
  <p:tag name="KSO_WM_UNIT_ID" val="257*l_i*1_25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43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i"/>
  <p:tag name="KSO_WM_UNIT_INDEX" val="1_26"/>
  <p:tag name="KSO_WM_UNIT_ID" val="257*l_i*1_26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f"/>
  <p:tag name="KSO_WM_UNIT_INDEX" val="1_5_1"/>
  <p:tag name="KSO_WM_UNIT_ID" val="257*l_h_f*1_5_1"/>
  <p:tag name="KSO_WM_UNIT_CLEAR" val="1"/>
  <p:tag name="KSO_WM_UNIT_LAYERLEVEL" val="1_1_1"/>
  <p:tag name="KSO_WM_UNIT_VALUE" val="18"/>
  <p:tag name="KSO_WM_UNIT_HIGHLIGHT" val="0"/>
  <p:tag name="KSO_WM_UNIT_COMPATIBLE" val="0"/>
  <p:tag name="KSO_WM_BEAUTIFY_FLAG" val="#wm#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TAG_VERSION" val="1.0"/>
  <p:tag name="KSO_WM_TEMPLATE_CATEGORY" val="diagram"/>
  <p:tag name="KSO_WM_TEMPLATE_INDEX" val="203"/>
  <p:tag name="KSO_WM_UNIT_TYPE" val="l_h_a"/>
  <p:tag name="KSO_WM_UNIT_INDEX" val="1_5_1"/>
  <p:tag name="KSO_WM_UNIT_ID" val="257*l_h_a*1_5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" val="EIUSMOD"/>
  <p:tag name="KSO_WM_BEAUTIFY_FLAG" val="#wm#"/>
  <p:tag name="KSO_WM_DIAGRAM_GROUP_CODE" val="l1-1"/>
  <p:tag name="KSO_WM_UNIT_TEXT_FILL_FORE_SCHEMECOLOR_INDEX" val="6"/>
  <p:tag name="KSO_WM_UNIT_TEXT_FILL_TYPE" val="1"/>
</p:tagLst>
</file>

<file path=ppt/tags/tag46.xml><?xml version="1.0" encoding="utf-8"?>
<p:tagLst xmlns:p="http://schemas.openxmlformats.org/presentationml/2006/main">
  <p:tag name="KSO_WM_TEMPLATE_CATEGORY" val="custom"/>
  <p:tag name="KSO_WM_TEMPLATE_INDEX" val="198"/>
  <p:tag name="KSO_WM_SLIDE_ID" val="custom19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84*114"/>
  <p:tag name="KSO_WM_SLIDE_SIZE" val="551*384"/>
</p:tagLst>
</file>

<file path=ppt/tags/tag47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f"/>
  <p:tag name="KSO_WM_UNIT_INDEX" val="1_1_1"/>
  <p:tag name="KSO_WM_UNIT_ID" val="257*l_h_f*1_1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62"/>
  <p:tag name="KSO_WM_DIAGRAM_GROUP_CODE" val="l1-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</p:tagLst>
</file>

<file path=ppt/tags/tag49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1_1"/>
  <p:tag name="KSO_WM_UNIT_ID" val="257*l_h_a*1_1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7*i*0"/>
  <p:tag name="KSO_WM_TEMPLATE_CATEGORY" val="custom"/>
  <p:tag name="KSO_WM_TEMPLATE_INDEX" val="198"/>
</p:tagLst>
</file>

<file path=ppt/tags/tag50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</p:tagLst>
</file>

<file path=ppt/tags/tag51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f"/>
  <p:tag name="KSO_WM_UNIT_INDEX" val="1_2_1"/>
  <p:tag name="KSO_WM_UNIT_ID" val="257*l_h_f*1_2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62"/>
  <p:tag name="KSO_WM_DIAGRAM_GROUP_CODE" val="l1-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3"/>
  <p:tag name="KSO_WM_UNIT_ID" val="257*l_i*1_3"/>
  <p:tag name="KSO_WM_UNIT_CLEAR" val="1"/>
  <p:tag name="KSO_WM_UNIT_LAYERLEVEL" val="1_1"/>
  <p:tag name="KSO_WM_BEAUTIFY_FLAG" val="#wm#"/>
  <p:tag name="KSO_WM_DIAGRAM_GROUP_CODE" val="l1-1"/>
</p:tagLst>
</file>

<file path=ppt/tags/tag53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2_1"/>
  <p:tag name="KSO_WM_UNIT_ID" val="257*l_h_a*1_2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7"/>
  <p:tag name="KSO_WM_UNIT_TEXT_FILL_TYPE" val="1"/>
</p:tagLst>
</file>

<file path=ppt/tags/tag54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4"/>
  <p:tag name="KSO_WM_UNIT_ID" val="257*l_i*1_4"/>
  <p:tag name="KSO_WM_UNIT_CLEAR" val="1"/>
  <p:tag name="KSO_WM_UNIT_LAYERLEVEL" val="1_1"/>
  <p:tag name="KSO_WM_BEAUTIFY_FLAG" val="#wm#"/>
  <p:tag name="KSO_WM_DIAGRAM_GROUP_CODE" val="l1-1"/>
</p:tagLst>
</file>

<file path=ppt/tags/tag55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f"/>
  <p:tag name="KSO_WM_UNIT_INDEX" val="1_3_1"/>
  <p:tag name="KSO_WM_UNIT_ID" val="257*l_h_f*1_3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62"/>
  <p:tag name="KSO_WM_DIAGRAM_GROUP_CODE" val="l1-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5"/>
  <p:tag name="KSO_WM_UNIT_ID" val="257*l_i*1_5"/>
  <p:tag name="KSO_WM_UNIT_CLEAR" val="1"/>
  <p:tag name="KSO_WM_UNIT_LAYERLEVEL" val="1_1"/>
  <p:tag name="KSO_WM_BEAUTIFY_FLAG" val="#wm#"/>
  <p:tag name="KSO_WM_DIAGRAM_GROUP_CODE" val="l1-1"/>
</p:tagLst>
</file>

<file path=ppt/tags/tag57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3_1"/>
  <p:tag name="KSO_WM_UNIT_ID" val="257*l_h_a*1_3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6"/>
  <p:tag name="KSO_WM_UNIT_TEXT_FILL_TYPE" val="1"/>
</p:tagLst>
</file>

<file path=ppt/tags/tag58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6"/>
  <p:tag name="KSO_WM_UNIT_ID" val="257*l_i*1_6"/>
  <p:tag name="KSO_WM_UNIT_CLEAR" val="1"/>
  <p:tag name="KSO_WM_UNIT_LAYERLEVEL" val="1_1"/>
  <p:tag name="KSO_WM_BEAUTIFY_FLAG" val="#wm#"/>
  <p:tag name="KSO_WM_DIAGRAM_GROUP_CODE" val="l1-1"/>
</p:tagLst>
</file>

<file path=ppt/tags/tag59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f"/>
  <p:tag name="KSO_WM_UNIT_INDEX" val="1_4_1"/>
  <p:tag name="KSO_WM_UNIT_ID" val="257*l_h_f*1_4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62"/>
  <p:tag name="KSO_WM_DIAGRAM_GROUP_CODE" val="l1-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7*i*1"/>
  <p:tag name="KSO_WM_TEMPLATE_CATEGORY" val="custom"/>
  <p:tag name="KSO_WM_TEMPLATE_INDEX" val="198"/>
</p:tagLst>
</file>

<file path=ppt/tags/tag60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7"/>
  <p:tag name="KSO_WM_UNIT_ID" val="257*l_i*1_7"/>
  <p:tag name="KSO_WM_UNIT_CLEAR" val="1"/>
  <p:tag name="KSO_WM_UNIT_LAYERLEVEL" val="1_1"/>
  <p:tag name="KSO_WM_BEAUTIFY_FLAG" val="#wm#"/>
  <p:tag name="KSO_WM_DIAGRAM_GROUP_CODE" val="l1-1"/>
</p:tagLst>
</file>

<file path=ppt/tags/tag61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4_1"/>
  <p:tag name="KSO_WM_UNIT_ID" val="257*l_h_a*1_4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6"/>
  <p:tag name="KSO_WM_UNIT_TEXT_FILL_TYPE" val="1"/>
</p:tagLst>
</file>

<file path=ppt/tags/tag62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8"/>
  <p:tag name="KSO_WM_UNIT_ID" val="257*l_i*1_8"/>
  <p:tag name="KSO_WM_UNIT_CLEAR" val="1"/>
  <p:tag name="KSO_WM_UNIT_LAYERLEVEL" val="1_1"/>
  <p:tag name="KSO_WM_BEAUTIFY_FLAG" val="#wm#"/>
  <p:tag name="KSO_WM_DIAGRAM_GROUP_CODE" val="l1-1"/>
</p:tagLst>
</file>

<file path=ppt/tags/tag63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f"/>
  <p:tag name="KSO_WM_UNIT_INDEX" val="1_5_1"/>
  <p:tag name="KSO_WM_UNIT_ID" val="257*l_h_f*1_5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62"/>
  <p:tag name="KSO_WM_DIAGRAM_GROUP_CODE" val="l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9"/>
  <p:tag name="KSO_WM_UNIT_ID" val="257*l_i*1_9"/>
  <p:tag name="KSO_WM_UNIT_CLEAR" val="1"/>
  <p:tag name="KSO_WM_UNIT_LAYERLEVEL" val="1_1"/>
  <p:tag name="KSO_WM_BEAUTIFY_FLAG" val="#wm#"/>
  <p:tag name="KSO_WM_DIAGRAM_GROUP_CODE" val="l1-1"/>
</p:tagLst>
</file>

<file path=ppt/tags/tag65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h_a"/>
  <p:tag name="KSO_WM_UNIT_INDEX" val="1_5_1"/>
  <p:tag name="KSO_WM_UNIT_ID" val="257*l_h_a*1_5_1"/>
  <p:tag name="KSO_WM_UNIT_CLEAR" val="1"/>
  <p:tag name="KSO_WM_UNIT_LAYERLEVEL" val="1_1_1"/>
  <p:tag name="KSO_WM_UNIT_VALUE" val="10"/>
  <p:tag name="KSO_WM_UNIT_HIGHLIGHT" val="0"/>
  <p:tag name="KSO_WM_UNIT_COMPATIBLE" val="0"/>
  <p:tag name="KSO_WM_BEAUTIFY_FLAG" val="#wm#"/>
  <p:tag name="KSO_WM_UNIT_PRESET_TEXT_INDEX" val="3"/>
  <p:tag name="KSO_WM_UNIT_PRESET_TEXT_LEN" val="12"/>
  <p:tag name="KSO_WM_DIAGRAM_GROUP_CODE" val="l1-1"/>
  <p:tag name="KSO_WM_UNIT_TEXT_FILL_FORE_SCHEMECOLOR_INDEX" val="5"/>
  <p:tag name="KSO_WM_UNIT_TEXT_FILL_TYPE" val="1"/>
</p:tagLst>
</file>

<file path=ppt/tags/tag66.xml><?xml version="1.0" encoding="utf-8"?>
<p:tagLst xmlns:p="http://schemas.openxmlformats.org/presentationml/2006/main">
  <p:tag name="KSO_WM_TAG_VERSION" val="1.0"/>
  <p:tag name="KSO_WM_TEMPLATE_CATEGORY" val="diagram"/>
  <p:tag name="KSO_WM_TEMPLATE_INDEX" val="208"/>
  <p:tag name="KSO_WM_UNIT_TYPE" val="l_i"/>
  <p:tag name="KSO_WM_UNIT_INDEX" val="1_10"/>
  <p:tag name="KSO_WM_UNIT_ID" val="257*l_i*1_10"/>
  <p:tag name="KSO_WM_UNIT_CLEAR" val="1"/>
  <p:tag name="KSO_WM_UNIT_LAYERLEVEL" val="1_1"/>
  <p:tag name="KSO_WM_BEAUTIFY_FLAG" val="#wm#"/>
  <p:tag name="KSO_WM_DIAGRAM_GROUP_CODE" val="l1-1"/>
</p:tagLst>
</file>

<file path=ppt/tags/tag67.xml><?xml version="1.0" encoding="utf-8"?>
<p:tagLst xmlns:p="http://schemas.openxmlformats.org/presentationml/2006/main">
  <p:tag name="KSO_WM_TEMPLATE_CATEGORY" val="custom"/>
  <p:tag name="KSO_WM_TEMPLATE_INDEX" val="198"/>
  <p:tag name="KSO_WM_SLIDE_ID" val="custom198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68.xml><?xml version="1.0" encoding="utf-8"?>
<p:tagLst xmlns:p="http://schemas.openxmlformats.org/presentationml/2006/main">
  <p:tag name="KSO_WM_TEMPLATE_CATEGORY" val="custom"/>
  <p:tag name="KSO_WM_TEMPLATE_INDEX" val="198"/>
  <p:tag name="KSO_WM_SLIDE_ID" val="custom198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84*111"/>
  <p:tag name="KSO_WM_SLIDE_SIZE" val="551*392"/>
</p:tagLst>
</file>

<file path=ppt/tags/tag69.xml><?xml version="1.0" encoding="utf-8"?>
<p:tagLst xmlns:p="http://schemas.openxmlformats.org/presentationml/2006/main">
  <p:tag name="KSO_WM_TEMPLATE_CATEGORY" val="custom"/>
  <p:tag name="KSO_WM_TEMPLATE_INDEX" val="198"/>
  <p:tag name="KSO_WM_SLIDE_ID" val="custom198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84*111"/>
  <p:tag name="KSO_WM_SLIDE_SIZE" val="551*39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7*i*2"/>
  <p:tag name="KSO_WM_TEMPLATE_CATEGORY" val="custom"/>
  <p:tag name="KSO_WM_TEMPLATE_INDEX" val="198"/>
</p:tagLst>
</file>

<file path=ppt/tags/tag70.xml><?xml version="1.0" encoding="utf-8"?>
<p:tagLst xmlns:p="http://schemas.openxmlformats.org/presentationml/2006/main">
  <p:tag name="KSO_WM_TEMPLATE_CATEGORY" val="custom"/>
  <p:tag name="KSO_WM_TEMPLATE_INDEX" val="198"/>
  <p:tag name="KSO_WM_SLIDE_ID" val="custom198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TAG_VERSION" val="1.0"/>
  <p:tag name="KSO_WM_SLIDE_POSITION" val="84*111"/>
  <p:tag name="KSO_WM_SLIDE_SIZE" val="551*392"/>
</p:tagLst>
</file>

<file path=ppt/tags/tag71.xml><?xml version="1.0" encoding="utf-8"?>
<p:tagLst xmlns:p="http://schemas.openxmlformats.org/presentationml/2006/main">
  <p:tag name="KSO_WM_TEMPLATE_CATEGORY" val="custom"/>
  <p:tag name="KSO_WM_TEMPLATE_INDEX" val="198"/>
  <p:tag name="KSO_WM_TAG_VERSION" val="1.0"/>
  <p:tag name="KSO_WM_SLIDE_ID" val="custom198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50*57"/>
  <p:tag name="KSO_WM_SLIDE_SIZE" val="622*426"/>
</p:tagLst>
</file>

<file path=ppt/tags/tag72.xml><?xml version="1.0" encoding="utf-8"?>
<p:tagLst xmlns:p="http://schemas.openxmlformats.org/presentationml/2006/main">
  <p:tag name="KSO_WM_TEMPLATE_CATEGORY" val="custom"/>
  <p:tag name="KSO_WM_TEMPLATE_INDEX" val="198"/>
  <p:tag name="KSO_WM_TAG_VERSION" val="1.0"/>
  <p:tag name="KSO_WM_SLIDE_ID" val="custom198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50*57"/>
  <p:tag name="KSO_WM_SLIDE_SIZE" val="622*426"/>
</p:tagLst>
</file>

<file path=ppt/tags/tag73.xml><?xml version="1.0" encoding="utf-8"?>
<p:tagLst xmlns:p="http://schemas.openxmlformats.org/presentationml/2006/main">
  <p:tag name="KSO_WM_TEMPLATE_CATEGORY" val="custom"/>
  <p:tag name="KSO_WM_TEMPLATE_INDEX" val="198"/>
  <p:tag name="KSO_WM_TAG_VERSION" val="1.0"/>
  <p:tag name="KSO_WM_SLIDE_ID" val="custom198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50*57"/>
  <p:tag name="KSO_WM_SLIDE_SIZE" val="622*426"/>
</p:tagLst>
</file>

<file path=ppt/tags/tag74.xml><?xml version="1.0" encoding="utf-8"?>
<p:tagLst xmlns:p="http://schemas.openxmlformats.org/presentationml/2006/main">
  <p:tag name="KSO_WM_TEMPLATE_CATEGORY" val="custom"/>
  <p:tag name="KSO_WM_TEMPLATE_INDEX" val="198"/>
  <p:tag name="KSO_WM_TAG_VERSION" val="1.0"/>
  <p:tag name="KSO_WM_SLIDE_ID" val="custom198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50*103"/>
  <p:tag name="KSO_WM_SLIDE_SIZE" val="621*397"/>
</p:tagLst>
</file>

<file path=ppt/tags/tag75.xml><?xml version="1.0" encoding="utf-8"?>
<p:tagLst xmlns:p="http://schemas.openxmlformats.org/presentationml/2006/main">
  <p:tag name="KSO_WM_TEMPLATE_CATEGORY" val="custom"/>
  <p:tag name="KSO_WM_TEMPLATE_INDEX" val="198"/>
  <p:tag name="KSO_WM_SLIDE_ID" val="custom198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TAG_VERSION" val="1.0"/>
  <p:tag name="KSO_WM_SLIDE_POSITION" val="180*118"/>
  <p:tag name="KSO_WM_SLIDE_SIZE" val="432*353"/>
  <p:tag name="KSO_WM_DIAGRAM_GROUP_CODE" val="l1-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198"/>
</p:tagLst>
</file>

<file path=ppt/tags/tag77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UNIT_FILL_FORE_SCHEMECOLOR_INDEX" val="15"/>
  <p:tag name="KSO_WM_UNIT_FILL_TYPE" val="1"/>
</p:tagLst>
</file>

<file path=ppt/tags/tag78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9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2"/>
  <p:tag name="KSO_WM_UNIT_ID" val="256*l_i*1_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7*i*3"/>
  <p:tag name="KSO_WM_TEMPLATE_CATEGORY" val="custom"/>
  <p:tag name="KSO_WM_TEMPLATE_INDEX" val="198"/>
</p:tagLst>
</file>

<file path=ppt/tags/tag80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3"/>
  <p:tag name="KSO_WM_UNIT_ID" val="256*l_i*1_3"/>
  <p:tag name="KSO_WM_UNIT_CLEAR" val="1"/>
  <p:tag name="KSO_WM_UNIT_LAYERLEVEL" val="1_1"/>
  <p:tag name="KSO_WM_BEAUTIFY_FLAG" val="#wm#"/>
  <p:tag name="KSO_WM_DIAGRAM_GROUP_CODE" val="l1-1"/>
  <p:tag name="KSO_WM_UNIT_FILL_FORE_SCHEMECOLOR_INDEX" val="15"/>
  <p:tag name="KSO_WM_UNIT_FILL_TYPE" val="1"/>
</p:tagLst>
</file>

<file path=ppt/tags/tag81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h_f"/>
  <p:tag name="KSO_WM_UNIT_INDEX" val="1_2_1"/>
  <p:tag name="KSO_WM_UNIT_ID" val="256*l_h_f*1_2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2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4"/>
  <p:tag name="KSO_WM_UNIT_ID" val="256*l_i*1_4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83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5"/>
  <p:tag name="KSO_WM_UNIT_ID" val="256*l_i*1_5"/>
  <p:tag name="KSO_WM_UNIT_CLEAR" val="1"/>
  <p:tag name="KSO_WM_UNIT_LAYERLEVEL" val="1_1"/>
  <p:tag name="KSO_WM_BEAUTIFY_FLAG" val="#wm#"/>
  <p:tag name="KSO_WM_DIAGRAM_GROUP_CODE" val="l1-1"/>
  <p:tag name="KSO_WM_UNIT_FILL_FORE_SCHEMECOLOR_INDEX" val="15"/>
  <p:tag name="KSO_WM_UNIT_FILL_TYPE" val="1"/>
</p:tagLst>
</file>

<file path=ppt/tags/tag84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h_f"/>
  <p:tag name="KSO_WM_UNIT_INDEX" val="1_3_1"/>
  <p:tag name="KSO_WM_UNIT_ID" val="256*l_h_f*1_3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85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6"/>
  <p:tag name="KSO_WM_UNIT_ID" val="256*l_i*1_6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7"/>
  <p:tag name="KSO_WM_UNIT_TEXT_FILL_TYPE" val="1"/>
</p:tagLst>
</file>

<file path=ppt/tags/tag86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7"/>
  <p:tag name="KSO_WM_UNIT_ID" val="256*l_i*1_7"/>
  <p:tag name="KSO_WM_UNIT_CLEAR" val="1"/>
  <p:tag name="KSO_WM_UNIT_LAYERLEVEL" val="1_1"/>
  <p:tag name="KSO_WM_BEAUTIFY_FLAG" val="#wm#"/>
  <p:tag name="KSO_WM_DIAGRAM_GROUP_CODE" val="l1-1"/>
  <p:tag name="KSO_WM_UNIT_FILL_FORE_SCHEMECOLOR_INDEX" val="15"/>
  <p:tag name="KSO_WM_UNIT_FILL_TYPE" val="1"/>
</p:tagLst>
</file>

<file path=ppt/tags/tag87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h_f"/>
  <p:tag name="KSO_WM_UNIT_INDEX" val="1_4_1"/>
  <p:tag name="KSO_WM_UNIT_ID" val="256*l_h_f*1_4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88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8"/>
  <p:tag name="KSO_WM_UNIT_ID" val="256*l_i*1_8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7"/>
  <p:tag name="KSO_WM_UNIT_TEXT_FILL_TYPE" val="1"/>
</p:tagLst>
</file>

<file path=ppt/tags/tag89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9"/>
  <p:tag name="KSO_WM_UNIT_ID" val="256*l_i*1_9"/>
  <p:tag name="KSO_WM_UNIT_CLEAR" val="1"/>
  <p:tag name="KSO_WM_UNIT_LAYERLEVEL" val="1_1"/>
  <p:tag name="KSO_WM_BEAUTIFY_FLAG" val="#wm#"/>
  <p:tag name="KSO_WM_DIAGRAM_GROUP_CODE" val="l1-1"/>
  <p:tag name="KSO_WM_UNIT_FILL_FORE_SCHEMECOLOR_INDEX" val="15"/>
  <p:tag name="KSO_WM_UNIT_FILL_TYPE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198"/>
</p:tagLst>
</file>

<file path=ppt/tags/tag90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h_f"/>
  <p:tag name="KSO_WM_UNIT_INDEX" val="1_5_1"/>
  <p:tag name="KSO_WM_UNIT_ID" val="256*l_h_f*1_5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1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10"/>
  <p:tag name="KSO_WM_UNIT_ID" val="256*l_i*1_10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92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11"/>
  <p:tag name="KSO_WM_UNIT_ID" val="256*l_i*1_11"/>
  <p:tag name="KSO_WM_UNIT_CLEAR" val="1"/>
  <p:tag name="KSO_WM_UNIT_LAYERLEVEL" val="1_1"/>
  <p:tag name="KSO_WM_BEAUTIFY_FLAG" val="#wm#"/>
  <p:tag name="KSO_WM_DIAGRAM_GROUP_CODE" val="l1-1"/>
  <p:tag name="KSO_WM_UNIT_FILL_FORE_SCHEMECOLOR_INDEX" val="15"/>
  <p:tag name="KSO_WM_UNIT_FILL_TYPE" val="1"/>
</p:tagLst>
</file>

<file path=ppt/tags/tag93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h_f"/>
  <p:tag name="KSO_WM_UNIT_INDEX" val="1_6_1"/>
  <p:tag name="KSO_WM_UNIT_ID" val="256*l_h_f*1_6_1"/>
  <p:tag name="KSO_WM_UNIT_CLEAR" val="1"/>
  <p:tag name="KSO_WM_UNIT_LAYERLEVEL" val="1_1_1"/>
  <p:tag name="KSO_WM_UNIT_VALUE" val="36"/>
  <p:tag name="KSO_WM_UNIT_HIGHLIGHT" val="0"/>
  <p:tag name="KSO_WM_UNIT_COMPATIBLE" val="0"/>
  <p:tag name="KSO_WM_BEAUTIFY_FLAG" val="#wm#"/>
  <p:tag name="KSO_WM_UNIT_PRESET_TEXT_INDEX" val="4"/>
  <p:tag name="KSO_WM_UNIT_PRESET_TEXT_LEN" val="26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4.xml><?xml version="1.0" encoding="utf-8"?>
<p:tagLst xmlns:p="http://schemas.openxmlformats.org/presentationml/2006/main">
  <p:tag name="KSO_WM_TAG_VERSION" val="1.0"/>
  <p:tag name="KSO_WM_TEMPLATE_CATEGORY" val="diagram"/>
  <p:tag name="KSO_WM_TEMPLATE_INDEX" val="294"/>
  <p:tag name="KSO_WM_UNIT_TYPE" val="l_i"/>
  <p:tag name="KSO_WM_UNIT_INDEX" val="1_12"/>
  <p:tag name="KSO_WM_UNIT_ID" val="256*l_i*1_1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198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198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0"/>
  <p:tag name="KSO_WM_TEMPLATE_CATEGORY" val="custom"/>
  <p:tag name="KSO_WM_TEMPLATE_INDEX" val="198"/>
  <p:tag name="KSO_WM_UNIT_INDEX" val="0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1"/>
  <p:tag name="KSO_WM_TEMPLATE_CATEGORY" val="custom"/>
  <p:tag name="KSO_WM_TEMPLATE_INDEX" val="198"/>
  <p:tag name="KSO_WM_UNIT_INDEX" val="1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8_20*i*2"/>
  <p:tag name="KSO_WM_TEMPLATE_CATEGORY" val="custom"/>
  <p:tag name="KSO_WM_TEMPLATE_INDEX" val="198"/>
  <p:tag name="KSO_WM_UNIT_INDEX" val="2"/>
</p:tagLst>
</file>

<file path=ppt/theme/theme1.xml><?xml version="1.0" encoding="utf-8"?>
<a:theme xmlns:a="http://schemas.openxmlformats.org/drawingml/2006/main" name="1_A000120140530A99PPBG">
  <a:themeElements>
    <a:clrScheme name="自定义 1">
      <a:dk1>
        <a:srgbClr val="3D3F41"/>
      </a:dk1>
      <a:lt1>
        <a:srgbClr val="FFFFFF"/>
      </a:lt1>
      <a:dk2>
        <a:srgbClr val="454749"/>
      </a:dk2>
      <a:lt2>
        <a:srgbClr val="FFFFFF"/>
      </a:lt2>
      <a:accent1>
        <a:srgbClr val="307EAE"/>
      </a:accent1>
      <a:accent2>
        <a:srgbClr val="25B7EC"/>
      </a:accent2>
      <a:accent3>
        <a:srgbClr val="5DBFAD"/>
      </a:accent3>
      <a:accent4>
        <a:srgbClr val="A6A081"/>
      </a:accent4>
      <a:accent5>
        <a:srgbClr val="7479AB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000120140530A99PPBG">
  <a:themeElements>
    <a:clrScheme name="自定义 1">
      <a:dk1>
        <a:srgbClr val="3D3F41"/>
      </a:dk1>
      <a:lt1>
        <a:srgbClr val="FFFFFF"/>
      </a:lt1>
      <a:dk2>
        <a:srgbClr val="454749"/>
      </a:dk2>
      <a:lt2>
        <a:srgbClr val="FFFFFF"/>
      </a:lt2>
      <a:accent1>
        <a:srgbClr val="307EAE"/>
      </a:accent1>
      <a:accent2>
        <a:srgbClr val="25B7EC"/>
      </a:accent2>
      <a:accent3>
        <a:srgbClr val="5DBFAD"/>
      </a:accent3>
      <a:accent4>
        <a:srgbClr val="A6A081"/>
      </a:accent4>
      <a:accent5>
        <a:srgbClr val="7479AB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2495</Words>
  <Application>WPS 演示</Application>
  <PresentationFormat>全屏显示(4:3)</PresentationFormat>
  <Paragraphs>385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6" baseType="lpstr">
      <vt:lpstr>Arial</vt:lpstr>
      <vt:lpstr>宋体</vt:lpstr>
      <vt:lpstr>Wingdings</vt:lpstr>
      <vt:lpstr>Franklin Gothic Book</vt:lpstr>
      <vt:lpstr>黑体</vt:lpstr>
      <vt:lpstr>Franklin Gothic Medium</vt:lpstr>
      <vt:lpstr>微软雅黑</vt:lpstr>
      <vt:lpstr>Wingdings 2</vt:lpstr>
      <vt:lpstr>Calibri</vt:lpstr>
      <vt:lpstr>Wingdings 2</vt:lpstr>
      <vt:lpstr>Arial</vt:lpstr>
      <vt:lpstr>Arial Unicode MS</vt:lpstr>
      <vt:lpstr>Verdana</vt:lpstr>
      <vt:lpstr>幼圆</vt:lpstr>
      <vt:lpstr>Arial Narrow</vt:lpstr>
      <vt:lpstr>华康POP2体W9</vt:lpstr>
      <vt:lpstr>Times New Roman</vt:lpstr>
      <vt:lpstr>Wingdings</vt:lpstr>
      <vt:lpstr>楷体</vt:lpstr>
      <vt:lpstr>1_A000120140530A99PPBG</vt:lpstr>
      <vt:lpstr>2_A000120140530A99PPBG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潇Eleven</cp:lastModifiedBy>
  <cp:revision>10</cp:revision>
  <dcterms:created xsi:type="dcterms:W3CDTF">2018-04-27T10:07:25Z</dcterms:created>
  <dcterms:modified xsi:type="dcterms:W3CDTF">2018-04-27T12:17:16Z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