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3" r:id="rId3"/>
    <p:sldMasterId id="2147483670" r:id="rId4"/>
  </p:sldMasterIdLst>
  <p:notesMasterIdLst>
    <p:notesMasterId r:id="rId5"/>
  </p:notesMasterIdLst>
  <p:sldIdLst>
    <p:sldId id="377" r:id="rId6"/>
    <p:sldId id="376" r:id="rId7"/>
    <p:sldId id="396" r:id="rId8"/>
    <p:sldId id="397" r:id="rId9"/>
    <p:sldId id="412" r:id="rId10"/>
    <p:sldId id="399" r:id="rId11"/>
    <p:sldId id="401" r:id="rId12"/>
    <p:sldId id="400" r:id="rId13"/>
    <p:sldId id="402" r:id="rId14"/>
    <p:sldId id="413" r:id="rId15"/>
    <p:sldId id="403" r:id="rId16"/>
    <p:sldId id="406" r:id="rId17"/>
    <p:sldId id="383" r:id="rId18"/>
    <p:sldId id="407" r:id="rId19"/>
    <p:sldId id="384" r:id="rId20"/>
    <p:sldId id="408" r:id="rId21"/>
    <p:sldId id="409" r:id="rId22"/>
    <p:sldId id="410" r:id="rId23"/>
    <p:sldId id="414" r:id="rId24"/>
    <p:sldId id="411" r:id="rId25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22E32B9F-4B21-46A6-AF46-2D29A6C98916}">
          <p14:sldIdLst>
            <p14:sldId id="377"/>
            <p14:sldId id="376"/>
            <p14:sldId id="396"/>
            <p14:sldId id="397"/>
            <p14:sldId id="412"/>
            <p14:sldId id="399"/>
            <p14:sldId id="401"/>
            <p14:sldId id="400"/>
            <p14:sldId id="402"/>
            <p14:sldId id="413"/>
            <p14:sldId id="403"/>
            <p14:sldId id="406"/>
            <p14:sldId id="383"/>
            <p14:sldId id="407"/>
            <p14:sldId id="384"/>
            <p14:sldId id="408"/>
            <p14:sldId id="409"/>
            <p14:sldId id="410"/>
            <p14:sldId id="414"/>
            <p14:sldId id="4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7" userDrawn="1">
          <p15:clr>
            <a:srgbClr val="A4A3A4"/>
          </p15:clr>
        </p15:guide>
        <p15:guide id="2" pos="38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chain" initials="c" lastIdx="0" clrIdx="0"/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4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798" y="108"/>
      </p:cViewPr>
      <p:guideLst>
        <p:guide orient="horz" pos="2147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tags" Target="tags/tag506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slideMaster" Target="slideMasters/slideMaster2.xml" /><Relationship Id="rId30" Type="http://schemas.openxmlformats.org/officeDocument/2006/relationships/tableStyles" Target="tableStyles.xml" /><Relationship Id="rId4" Type="http://schemas.openxmlformats.org/officeDocument/2006/relationships/slideMaster" Target="slideMasters/slideMaster3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5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Relationship Id="rId8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7AE65-7B59-42AA-AB3D-2C1748574A5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A6273-F8DE-49F6-A516-9AA418B7E81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9.xml" /><Relationship Id="rId4" Type="http://schemas.openxmlformats.org/officeDocument/2006/relationships/tags" Target="../tags/tag260.xml" /><Relationship Id="rId5" Type="http://schemas.openxmlformats.org/officeDocument/2006/relationships/tags" Target="../tags/tag2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7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6.xml" /><Relationship Id="rId4" Type="http://schemas.openxmlformats.org/officeDocument/2006/relationships/tags" Target="../tags/tag497.xml" /><Relationship Id="rId5" Type="http://schemas.openxmlformats.org/officeDocument/2006/relationships/tags" Target="../tags/tag498.xml" /><Relationship Id="rId6" Type="http://schemas.openxmlformats.org/officeDocument/2006/relationships/tags" Target="../tags/tag499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tags" Target="../tags/tag274.xml" /><Relationship Id="rId6" Type="http://schemas.openxmlformats.org/officeDocument/2006/relationships/tags" Target="../tags/tag27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8.xml" /><Relationship Id="rId4" Type="http://schemas.openxmlformats.org/officeDocument/2006/relationships/tags" Target="../tags/tag289.xml" /><Relationship Id="rId5" Type="http://schemas.openxmlformats.org/officeDocument/2006/relationships/tags" Target="../tags/tag290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tags" Target="../tags/tag303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2.xml" /><Relationship Id="rId4" Type="http://schemas.openxmlformats.org/officeDocument/2006/relationships/tags" Target="../tags/tag343.xml" /><Relationship Id="rId5" Type="http://schemas.openxmlformats.org/officeDocument/2006/relationships/tags" Target="../tags/tag344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5.xml" /><Relationship Id="rId4" Type="http://schemas.openxmlformats.org/officeDocument/2006/relationships/tags" Target="../tags/tag356.xml" /><Relationship Id="rId5" Type="http://schemas.openxmlformats.org/officeDocument/2006/relationships/tags" Target="../tags/tag357.xml" /><Relationship Id="rId6" Type="http://schemas.openxmlformats.org/officeDocument/2006/relationships/tags" Target="../tags/tag358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0.xml" /><Relationship Id="rId4" Type="http://schemas.openxmlformats.org/officeDocument/2006/relationships/tags" Target="../tags/tag371.xml" /><Relationship Id="rId5" Type="http://schemas.openxmlformats.org/officeDocument/2006/relationships/tags" Target="../tags/tag372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3.xml" /><Relationship Id="rId4" Type="http://schemas.openxmlformats.org/officeDocument/2006/relationships/tags" Target="../tags/tag384.xml" /><Relationship Id="rId5" Type="http://schemas.openxmlformats.org/officeDocument/2006/relationships/tags" Target="../tags/tag385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2.xml" /><Relationship Id="rId4" Type="http://schemas.openxmlformats.org/officeDocument/2006/relationships/tags" Target="../tags/tag433.xml" /><Relationship Id="rId5" Type="http://schemas.openxmlformats.org/officeDocument/2006/relationships/tags" Target="../tags/tag434.xml" /><Relationship Id="rId6" Type="http://schemas.openxmlformats.org/officeDocument/2006/relationships/tags" Target="../tags/tag43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noFill/>
          <a:ln w="12700">
            <a:miter lim="800000"/>
          </a:ln>
        </p:spPr>
      </p:sp>
      <p:sp>
        <p:nvSpPr>
          <p:cNvPr id="5632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2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4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696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68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DBA1E0-66D2-4D72-B331-576B1CEA7B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noFill/>
          <a:ln w="12700">
            <a:miter lim="800000"/>
          </a:ln>
        </p:spPr>
      </p:sp>
      <p:sp>
        <p:nvSpPr>
          <p:cNvPr id="5632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2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4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696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68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DBA1E0-66D2-4D72-B331-576B1CEA7B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noFill/>
          <a:ln w="12700">
            <a:miter lim="800000"/>
          </a:ln>
        </p:spPr>
      </p:sp>
      <p:sp>
        <p:nvSpPr>
          <p:cNvPr id="5632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2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4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696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68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DBA1E0-66D2-4D72-B331-576B1CEA7B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noFill/>
          <a:ln w="12700">
            <a:miter lim="800000"/>
          </a:ln>
        </p:spPr>
      </p:sp>
      <p:sp>
        <p:nvSpPr>
          <p:cNvPr id="5632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2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4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696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68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DBA1E0-66D2-4D72-B331-576B1CEA7B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noFill/>
          <a:ln w="12700">
            <a:miter lim="800000"/>
          </a:ln>
        </p:spPr>
      </p:sp>
      <p:sp>
        <p:nvSpPr>
          <p:cNvPr id="5632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52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24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696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6895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3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DBA1E0-66D2-4D72-B331-576B1CEA7B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/>
              </a:r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tags" Target="../tags/tag8.xml" /><Relationship Id="rId9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.xml" /><Relationship Id="rId2" Type="http://schemas.openxmlformats.org/officeDocument/2006/relationships/tags" Target="../tags/tag64.xml" /><Relationship Id="rId3" Type="http://schemas.openxmlformats.org/officeDocument/2006/relationships/tags" Target="../tags/tag65.xml" /><Relationship Id="rId4" Type="http://schemas.openxmlformats.org/officeDocument/2006/relationships/tags" Target="../tags/tag66.xml" /><Relationship Id="rId5" Type="http://schemas.openxmlformats.org/officeDocument/2006/relationships/tags" Target="../tags/tag67.xml" /><Relationship Id="rId6" Type="http://schemas.openxmlformats.org/officeDocument/2006/relationships/tags" Target="../tags/tag68.xml" /><Relationship Id="rId7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9.xml" /><Relationship Id="rId2" Type="http://schemas.openxmlformats.org/officeDocument/2006/relationships/tags" Target="../tags/tag70.xml" /><Relationship Id="rId3" Type="http://schemas.openxmlformats.org/officeDocument/2006/relationships/tags" Target="../tags/tag71.xml" /><Relationship Id="rId4" Type="http://schemas.openxmlformats.org/officeDocument/2006/relationships/tags" Target="../tags/tag72.xml" /><Relationship Id="rId5" Type="http://schemas.openxmlformats.org/officeDocument/2006/relationships/tags" Target="../tags/tag73.xml" /><Relationship Id="rId6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4.xml" /><Relationship Id="rId10" Type="http://schemas.openxmlformats.org/officeDocument/2006/relationships/tags" Target="../tags/tag81.xml" /><Relationship Id="rId11" Type="http://schemas.openxmlformats.org/officeDocument/2006/relationships/tags" Target="../tags/tag82.xml" /><Relationship Id="rId12" Type="http://schemas.openxmlformats.org/officeDocument/2006/relationships/tags" Target="../tags/tag83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0.jpeg" /><Relationship Id="rId3" Type="http://schemas.openxmlformats.org/officeDocument/2006/relationships/tags" Target="../tags/tag75.xml" /><Relationship Id="rId4" Type="http://schemas.openxmlformats.org/officeDocument/2006/relationships/image" Target="../media/image11.png" /><Relationship Id="rId5" Type="http://schemas.openxmlformats.org/officeDocument/2006/relationships/tags" Target="../tags/tag76.xml" /><Relationship Id="rId6" Type="http://schemas.openxmlformats.org/officeDocument/2006/relationships/tags" Target="../tags/tag77.xml" /><Relationship Id="rId7" Type="http://schemas.openxmlformats.org/officeDocument/2006/relationships/tags" Target="../tags/tag78.xml" /><Relationship Id="rId8" Type="http://schemas.openxmlformats.org/officeDocument/2006/relationships/tags" Target="../tags/tag79.xml" /><Relationship Id="rId9" Type="http://schemas.openxmlformats.org/officeDocument/2006/relationships/tags" Target="../tags/tag80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10" Type="http://schemas.openxmlformats.org/officeDocument/2006/relationships/slideMaster" Target="../slideMasters/slideMaster2.xml" /><Relationship Id="rId2" Type="http://schemas.openxmlformats.org/officeDocument/2006/relationships/image" Target="../media/image12.png" /><Relationship Id="rId3" Type="http://schemas.openxmlformats.org/officeDocument/2006/relationships/tags" Target="../tags/tag85.xml" /><Relationship Id="rId4" Type="http://schemas.openxmlformats.org/officeDocument/2006/relationships/image" Target="../media/image13.png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tags" Target="../tags/tag88.xml" /><Relationship Id="rId8" Type="http://schemas.openxmlformats.org/officeDocument/2006/relationships/tags" Target="../tags/tag89.xml" /><Relationship Id="rId9" Type="http://schemas.openxmlformats.org/officeDocument/2006/relationships/tags" Target="../tags/tag90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92.xml" /><Relationship Id="rId3" Type="http://schemas.openxmlformats.org/officeDocument/2006/relationships/image" Target="../media/image14.png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ags" Target="../tags/tag97.xml" /><Relationship Id="rId9" Type="http://schemas.openxmlformats.org/officeDocument/2006/relationships/tags" Target="../tags/tag98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9.xml" /><Relationship Id="rId10" Type="http://schemas.openxmlformats.org/officeDocument/2006/relationships/tags" Target="../tags/tag107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100.xml" /><Relationship Id="rId3" Type="http://schemas.openxmlformats.org/officeDocument/2006/relationships/image" Target="../media/image12.png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8.xml" /><Relationship Id="rId10" Type="http://schemas.openxmlformats.org/officeDocument/2006/relationships/tags" Target="../tags/tag115.xml" /><Relationship Id="rId11" Type="http://schemas.openxmlformats.org/officeDocument/2006/relationships/tags" Target="../tags/tag116.xml" /><Relationship Id="rId12" Type="http://schemas.openxmlformats.org/officeDocument/2006/relationships/tags" Target="../tags/tag117.xml" /><Relationship Id="rId13" Type="http://schemas.openxmlformats.org/officeDocument/2006/relationships/slideMaster" Target="../slideMasters/slideMaster2.xml" /><Relationship Id="rId2" Type="http://schemas.openxmlformats.org/officeDocument/2006/relationships/tags" Target="../tags/tag109.xml" /><Relationship Id="rId3" Type="http://schemas.openxmlformats.org/officeDocument/2006/relationships/image" Target="../media/image12.png" /><Relationship Id="rId4" Type="http://schemas.openxmlformats.org/officeDocument/2006/relationships/tags" Target="../tags/tag110.xml" /><Relationship Id="rId5" Type="http://schemas.openxmlformats.org/officeDocument/2006/relationships/image" Target="../media/image13.png" /><Relationship Id="rId6" Type="http://schemas.openxmlformats.org/officeDocument/2006/relationships/tags" Target="../tags/tag111.xml" /><Relationship Id="rId7" Type="http://schemas.openxmlformats.org/officeDocument/2006/relationships/tags" Target="../tags/tag112.xml" /><Relationship Id="rId8" Type="http://schemas.openxmlformats.org/officeDocument/2006/relationships/tags" Target="../tags/tag113.xml" /><Relationship Id="rId9" Type="http://schemas.openxmlformats.org/officeDocument/2006/relationships/tags" Target="../tags/tag114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8.xml" /><Relationship Id="rId10" Type="http://schemas.openxmlformats.org/officeDocument/2006/relationships/tags" Target="../tags/tag125.xml" /><Relationship Id="rId11" Type="http://schemas.openxmlformats.org/officeDocument/2006/relationships/tags" Target="../tags/tag126.xml" /><Relationship Id="rId12" Type="http://schemas.openxmlformats.org/officeDocument/2006/relationships/tags" Target="../tags/tag127.xml" /><Relationship Id="rId13" Type="http://schemas.openxmlformats.org/officeDocument/2006/relationships/slideMaster" Target="../slideMasters/slideMaster2.xml" /><Relationship Id="rId2" Type="http://schemas.openxmlformats.org/officeDocument/2006/relationships/tags" Target="../tags/tag119.xml" /><Relationship Id="rId3" Type="http://schemas.openxmlformats.org/officeDocument/2006/relationships/image" Target="../media/image12.png" /><Relationship Id="rId4" Type="http://schemas.openxmlformats.org/officeDocument/2006/relationships/tags" Target="../tags/tag120.xml" /><Relationship Id="rId5" Type="http://schemas.openxmlformats.org/officeDocument/2006/relationships/image" Target="../media/image13.png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tags" Target="../tags/tag123.xml" /><Relationship Id="rId9" Type="http://schemas.openxmlformats.org/officeDocument/2006/relationships/tags" Target="../tags/tag124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8.xml" /><Relationship Id="rId10" Type="http://schemas.openxmlformats.org/officeDocument/2006/relationships/tags" Target="../tags/tag135.xml" /><Relationship Id="rId11" Type="http://schemas.openxmlformats.org/officeDocument/2006/relationships/tags" Target="../tags/tag136.xml" /><Relationship Id="rId12" Type="http://schemas.openxmlformats.org/officeDocument/2006/relationships/tags" Target="../tags/tag137.xml" /><Relationship Id="rId13" Type="http://schemas.openxmlformats.org/officeDocument/2006/relationships/tags" Target="../tags/tag138.xml" /><Relationship Id="rId14" Type="http://schemas.openxmlformats.org/officeDocument/2006/relationships/tags" Target="../tags/tag139.xml" /><Relationship Id="rId15" Type="http://schemas.openxmlformats.org/officeDocument/2006/relationships/slideMaster" Target="../slideMasters/slideMaster2.xml" /><Relationship Id="rId2" Type="http://schemas.openxmlformats.org/officeDocument/2006/relationships/tags" Target="../tags/tag129.xml" /><Relationship Id="rId3" Type="http://schemas.openxmlformats.org/officeDocument/2006/relationships/image" Target="../media/image12.png" /><Relationship Id="rId4" Type="http://schemas.openxmlformats.org/officeDocument/2006/relationships/tags" Target="../tags/tag130.xml" /><Relationship Id="rId5" Type="http://schemas.openxmlformats.org/officeDocument/2006/relationships/image" Target="../media/image13.png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tags" Target="../tags/tag133.xml" /><Relationship Id="rId9" Type="http://schemas.openxmlformats.org/officeDocument/2006/relationships/tags" Target="../tags/tag134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0.xml" /><Relationship Id="rId10" Type="http://schemas.openxmlformats.org/officeDocument/2006/relationships/tags" Target="../tags/tag147.xml" /><Relationship Id="rId11" Type="http://schemas.openxmlformats.org/officeDocument/2006/relationships/tags" Target="../tags/tag148.xml" /><Relationship Id="rId12" Type="http://schemas.openxmlformats.org/officeDocument/2006/relationships/slideMaster" Target="../slideMasters/slideMaster2.xml" /><Relationship Id="rId2" Type="http://schemas.openxmlformats.org/officeDocument/2006/relationships/tags" Target="../tags/tag141.xml" /><Relationship Id="rId3" Type="http://schemas.openxmlformats.org/officeDocument/2006/relationships/image" Target="../media/image15.png" /><Relationship Id="rId4" Type="http://schemas.openxmlformats.org/officeDocument/2006/relationships/tags" Target="../tags/tag142.xml" /><Relationship Id="rId5" Type="http://schemas.openxmlformats.org/officeDocument/2006/relationships/image" Target="../media/image16.png" /><Relationship Id="rId6" Type="http://schemas.openxmlformats.org/officeDocument/2006/relationships/tags" Target="../tags/tag143.xml" /><Relationship Id="rId7" Type="http://schemas.openxmlformats.org/officeDocument/2006/relationships/tags" Target="../tags/tag144.xml" /><Relationship Id="rId8" Type="http://schemas.openxmlformats.org/officeDocument/2006/relationships/tags" Target="../tags/tag145.xml" /><Relationship Id="rId9" Type="http://schemas.openxmlformats.org/officeDocument/2006/relationships/tags" Target="../tags/tag146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9.xml" /><Relationship Id="rId2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1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tags" Target="../tags/tag164.xml" /><Relationship Id="rId5" Type="http://schemas.openxmlformats.org/officeDocument/2006/relationships/tags" Target="../tags/tag165.xml" /><Relationship Id="rId6" Type="http://schemas.openxmlformats.org/officeDocument/2006/relationships/tags" Target="../tags/tag166.xml" /><Relationship Id="rId7" Type="http://schemas.openxmlformats.org/officeDocument/2006/relationships/slideMaster" Target="../slideMasters/slideMaster3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7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slideMaster" Target="../slideMasters/slideMaster3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3.xml" /><Relationship Id="rId2" Type="http://schemas.openxmlformats.org/officeDocument/2006/relationships/tags" Target="../tags/tag174.xml" /><Relationship Id="rId3" Type="http://schemas.openxmlformats.org/officeDocument/2006/relationships/tags" Target="../tags/tag175.xml" /><Relationship Id="rId4" Type="http://schemas.openxmlformats.org/officeDocument/2006/relationships/tags" Target="../tags/tag176.xml" /><Relationship Id="rId5" Type="http://schemas.openxmlformats.org/officeDocument/2006/relationships/tags" Target="../tags/tag177.xml" /><Relationship Id="rId6" Type="http://schemas.openxmlformats.org/officeDocument/2006/relationships/tags" Target="../tags/tag178.xml" /><Relationship Id="rId7" Type="http://schemas.openxmlformats.org/officeDocument/2006/relationships/slideMaster" Target="../slideMasters/slideMaster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9.xml" /><Relationship Id="rId2" Type="http://schemas.openxmlformats.org/officeDocument/2006/relationships/tags" Target="../tags/tag180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slideMaster" Target="../slideMasters/slideMaster3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6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187.xml" /><Relationship Id="rId3" Type="http://schemas.openxmlformats.org/officeDocument/2006/relationships/tags" Target="../tags/tag188.xml" /><Relationship Id="rId4" Type="http://schemas.openxmlformats.org/officeDocument/2006/relationships/tags" Target="../tags/tag189.xml" /><Relationship Id="rId5" Type="http://schemas.openxmlformats.org/officeDocument/2006/relationships/tags" Target="../tags/tag190.xml" /><Relationship Id="rId6" Type="http://schemas.openxmlformats.org/officeDocument/2006/relationships/tags" Target="../tags/tag191.xml" /><Relationship Id="rId7" Type="http://schemas.openxmlformats.org/officeDocument/2006/relationships/tags" Target="../tags/tag192.xml" /><Relationship Id="rId8" Type="http://schemas.openxmlformats.org/officeDocument/2006/relationships/tags" Target="../tags/tag193.xml" /><Relationship Id="rId9" Type="http://schemas.openxmlformats.org/officeDocument/2006/relationships/tags" Target="../tags/tag194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5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tags" Target="../tags/tag199.xml" /><Relationship Id="rId6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0.xml" /><Relationship Id="rId2" Type="http://schemas.openxmlformats.org/officeDocument/2006/relationships/tags" Target="../tags/tag201.xml" /><Relationship Id="rId3" Type="http://schemas.openxmlformats.org/officeDocument/2006/relationships/tags" Target="../tags/tag202.xml" /><Relationship Id="rId4" Type="http://schemas.openxmlformats.org/officeDocument/2006/relationships/tags" Target="../tags/tag203.xml" /><Relationship Id="rId5" Type="http://schemas.openxmlformats.org/officeDocument/2006/relationships/slideMaster" Target="../slideMasters/slideMaster3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4.xml" /><Relationship Id="rId2" Type="http://schemas.openxmlformats.org/officeDocument/2006/relationships/tags" Target="../tags/tag205.xml" /><Relationship Id="rId3" Type="http://schemas.openxmlformats.org/officeDocument/2006/relationships/tags" Target="../tags/tag206.xml" /><Relationship Id="rId4" Type="http://schemas.openxmlformats.org/officeDocument/2006/relationships/tags" Target="../tags/tag207.xml" /><Relationship Id="rId5" Type="http://schemas.openxmlformats.org/officeDocument/2006/relationships/tags" Target="../tags/tag208.xml" /><Relationship Id="rId6" Type="http://schemas.openxmlformats.org/officeDocument/2006/relationships/tags" Target="../tags/tag209.xml" /><Relationship Id="rId7" Type="http://schemas.openxmlformats.org/officeDocument/2006/relationships/tags" Target="../tags/tag210.xml" /><Relationship Id="rId8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1.xml" /><Relationship Id="rId2" Type="http://schemas.openxmlformats.org/officeDocument/2006/relationships/tags" Target="../tags/tag212.xml" /><Relationship Id="rId3" Type="http://schemas.openxmlformats.org/officeDocument/2006/relationships/tags" Target="../tags/tag213.xml" /><Relationship Id="rId4" Type="http://schemas.openxmlformats.org/officeDocument/2006/relationships/tags" Target="../tags/tag214.xml" /><Relationship Id="rId5" Type="http://schemas.openxmlformats.org/officeDocument/2006/relationships/tags" Target="../tags/tag215.xml" /><Relationship Id="rId6" Type="http://schemas.openxmlformats.org/officeDocument/2006/relationships/tags" Target="../tags/tag216.xml" /><Relationship Id="rId7" Type="http://schemas.openxmlformats.org/officeDocument/2006/relationships/tags" Target="../tags/tag217.xml" /><Relationship Id="rId8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tags" Target="../tags/tag15.xml" /><Relationship Id="rId7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8.xml" /><Relationship Id="rId2" Type="http://schemas.openxmlformats.org/officeDocument/2006/relationships/tags" Target="../tags/tag219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4.xml" /><Relationship Id="rId2" Type="http://schemas.openxmlformats.org/officeDocument/2006/relationships/tags" Target="../tags/tag225.xml" /><Relationship Id="rId3" Type="http://schemas.openxmlformats.org/officeDocument/2006/relationships/tags" Target="../tags/tag226.xml" /><Relationship Id="rId4" Type="http://schemas.openxmlformats.org/officeDocument/2006/relationships/tags" Target="../tags/tag227.xml" /><Relationship Id="rId5" Type="http://schemas.openxmlformats.org/officeDocument/2006/relationships/tags" Target="../tags/tag228.xml" /><Relationship Id="rId6" Type="http://schemas.openxmlformats.org/officeDocument/2006/relationships/tags" Target="../tags/tag229.xml" /><Relationship Id="rId7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0.xml" /><Relationship Id="rId2" Type="http://schemas.openxmlformats.org/officeDocument/2006/relationships/tags" Target="../tags/tag231.xml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tags" Target="../tags/tag234.xml" /><Relationship Id="rId6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.xml" /><Relationship Id="rId10" Type="http://schemas.openxmlformats.org/officeDocument/2006/relationships/tags" Target="../tags/tag31.xml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tags" Target="../tags/tag34.xml" /><Relationship Id="rId14" Type="http://schemas.openxmlformats.org/officeDocument/2006/relationships/tags" Target="../tags/tag3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4.jpeg" /><Relationship Id="rId3" Type="http://schemas.openxmlformats.org/officeDocument/2006/relationships/tags" Target="../tags/tag26.xml" /><Relationship Id="rId4" Type="http://schemas.openxmlformats.org/officeDocument/2006/relationships/tags" Target="../tags/tag27.xml" /><Relationship Id="rId5" Type="http://schemas.openxmlformats.org/officeDocument/2006/relationships/tags" Target="../tags/tag28.xml" /><Relationship Id="rId6" Type="http://schemas.openxmlformats.org/officeDocument/2006/relationships/image" Target="../media/image5.png" /><Relationship Id="rId7" Type="http://schemas.openxmlformats.org/officeDocument/2006/relationships/tags" Target="../tags/tag29.xml" /><Relationship Id="rId8" Type="http://schemas.openxmlformats.org/officeDocument/2006/relationships/image" Target="../media/image6.png" /><Relationship Id="rId9" Type="http://schemas.openxmlformats.org/officeDocument/2006/relationships/tags" Target="../tags/tag30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.xml" /><Relationship Id="rId10" Type="http://schemas.openxmlformats.org/officeDocument/2006/relationships/tags" Target="../tags/tag43.xml" /><Relationship Id="rId11" Type="http://schemas.openxmlformats.org/officeDocument/2006/relationships/slideMaster" Target="../slideMasters/slideMaster2.xml" /><Relationship Id="rId2" Type="http://schemas.openxmlformats.org/officeDocument/2006/relationships/image" Target="../media/image7.jpeg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image" Target="../media/image8.png" /><Relationship Id="rId6" Type="http://schemas.openxmlformats.org/officeDocument/2006/relationships/tags" Target="../tags/tag39.xml" /><Relationship Id="rId7" Type="http://schemas.openxmlformats.org/officeDocument/2006/relationships/tags" Target="../tags/tag40.xml" /><Relationship Id="rId8" Type="http://schemas.openxmlformats.org/officeDocument/2006/relationships/tags" Target="../tags/tag41.xml" /><Relationship Id="rId9" Type="http://schemas.openxmlformats.org/officeDocument/2006/relationships/tags" Target="../tags/tag42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10" Type="http://schemas.openxmlformats.org/officeDocument/2006/relationships/slideMaster" Target="../slideMasters/slideMaster2.xml" /><Relationship Id="rId2" Type="http://schemas.openxmlformats.org/officeDocument/2006/relationships/image" Target="../media/image9.jpeg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tags" Target="../tags/tag48.xml" /><Relationship Id="rId7" Type="http://schemas.openxmlformats.org/officeDocument/2006/relationships/tags" Target="../tags/tag49.xml" /><Relationship Id="rId8" Type="http://schemas.openxmlformats.org/officeDocument/2006/relationships/tags" Target="../tags/tag50.xml" /><Relationship Id="rId9" Type="http://schemas.openxmlformats.org/officeDocument/2006/relationships/tags" Target="../tags/tag5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6.xml" /><Relationship Id="rId2" Type="http://schemas.openxmlformats.org/officeDocument/2006/relationships/tags" Target="../tags/tag57.xml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tags" Target="../tags/tag62.xml" /><Relationship Id="rId8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等腰三角形 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196850" y="360363"/>
            <a:ext cx="563563" cy="485775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Font typeface="Arial" panose="020b0604020202020204" pitchFamily="34" charset="0"/>
            </a:pPr>
            <a:endParaRPr lang="zh-CN" altLang="en-US" sz="160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等腰三角形 8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760413" y="696913"/>
            <a:ext cx="265112" cy="228600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Font typeface="Arial" panose="020b0604020202020204" pitchFamily="34" charset="0"/>
            </a:pPr>
            <a:endParaRPr lang="zh-CN" altLang="en-US" sz="160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等腰三角形 9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 flipH="1">
            <a:off x="630238" y="469900"/>
            <a:ext cx="85725" cy="7461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Font typeface="Arial" panose="020b0604020202020204" pitchFamily="34" charset="0"/>
            </a:pPr>
            <a:endParaRPr lang="zh-CN" altLang="en-US" sz="160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等腰三角形 10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833438" y="490538"/>
            <a:ext cx="177800" cy="152400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buFont typeface="Arial" panose="020b0604020202020204" pitchFamily="34" charset="0"/>
            </a:pPr>
            <a:endParaRPr lang="zh-CN" altLang="en-US" sz="160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833438" y="1075313"/>
            <a:ext cx="10567987" cy="52604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ct val="0"/>
              </a:spcBef>
              <a:buNone/>
              <a:defRPr>
                <a:solidFill>
                  <a:schemeClr val="bg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7"/>
            </p:custDataLst>
          </p:nvPr>
        </p:nvSpPr>
        <p:spPr>
          <a:xfrm>
            <a:off x="1193801" y="407987"/>
            <a:ext cx="3584900" cy="71437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200" b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cxnSp>
        <p:nvCxnSpPr>
          <p:cNvPr id="5" name="直接连接符 4"/>
          <p:cNvCxnSpPr/>
          <p:nvPr userDrawn="1">
            <p:custDataLst>
              <p:tags r:id="rId8"/>
            </p:custDataLst>
          </p:nvPr>
        </p:nvCxnSpPr>
        <p:spPr>
          <a:xfrm flipV="1">
            <a:off x="1211854" y="982277"/>
            <a:ext cx="3434643" cy="12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339091" y="1080790"/>
            <a:ext cx="901674" cy="5109763"/>
          </a:xfrm>
        </p:spPr>
        <p:txBody>
          <a:bodyPr vert="eaVert" lIns="101600" tIns="38100" rIns="76200" bIns="38100" rtlCol="0" anchor="ctr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51277" y="1080782"/>
            <a:ext cx="9318496" cy="5109763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23558" name="日期占位符 3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49D99CB1-8D2C-4A88-A74F-44B140A1D183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3559" name="页脚占位符 4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3560" name="灯片编号占位符 5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772FD131-3D5F-4D49-84F8-E705911C5D13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951282" y="1080790"/>
            <a:ext cx="10289528" cy="51097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24582" name="日期占位符 3"/>
          <p:cNvSpPr>
            <a:spLocks noGrp="1" noChangeArrowheads="1"/>
          </p:cNvSpPr>
          <p:nvPr>
            <p:ph type="dt" sz="half" idx="14"/>
            <p:custDataLst>
              <p:tags r:id="rId3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8B50AADB-2EE4-4ACD-9F0C-B6C43491917E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4583" name="页脚占位符 4"/>
          <p:cNvSpPr>
            <a:spLocks noGrp="1" noChangeArrowheads="1"/>
          </p:cNvSpPr>
          <p:nvPr>
            <p:ph type="ftr" sz="quarter" idx="15"/>
            <p:custDataLst>
              <p:tags r:id="rId4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4584" name="灯片编号占位符 5"/>
          <p:cNvSpPr>
            <a:spLocks noGrp="1" noChangeArrowheads="1"/>
          </p:cNvSpPr>
          <p:nvPr>
            <p:ph type="sldNum" sz="quarter" idx="16"/>
            <p:custDataLst>
              <p:tags r:id="rId5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FB6B9F08-DD35-4DFB-95CA-9D75D15BC31B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5604" name="图片 5" descr="C:\Users\Administrator.USER-20190207SV\Desktop\毕业答辩风\航空航天\太空飞行\photo-of-stars-during-evening-3330895.jpgphoto-of-stars-during-evening-333089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-171"/>
          <a:stretch>
            <a:fillRect/>
          </a:stretch>
        </p:blipFill>
        <p:spPr>
          <a:xfrm>
            <a:off x="821831" y="764676"/>
            <a:ext cx="10494151" cy="5328648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5605" name="图片 6" descr="未标题-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02246" y="177622"/>
            <a:ext cx="763129" cy="764676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5606" name="图片 7" descr="未标题-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2543" y="5932261"/>
            <a:ext cx="764634" cy="764676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5607" name="矩形 11"/>
          <p:cNvSpPr/>
          <p:nvPr>
            <p:custDataLst>
              <p:tags r:id="rId7"/>
            </p:custDataLst>
          </p:nvPr>
        </p:nvSpPr>
        <p:spPr>
          <a:xfrm>
            <a:off x="848924" y="2081786"/>
            <a:ext cx="10494151" cy="2694429"/>
          </a:xfrm>
          <a:prstGeom prst="rect">
            <a:avLst/>
          </a:prstGeom>
          <a:solidFill>
            <a:schemeClr val="accent1">
              <a:alpha val="63921"/>
            </a:schemeClr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en-US" sz="1705">
              <a:latin typeface="Arial" panose="020b0604020202020204" pitchFamily="34" charset="0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3778918" y="2460812"/>
            <a:ext cx="4634766" cy="1151229"/>
          </a:xfrm>
        </p:spPr>
        <p:txBody>
          <a:bodyPr lIns="91440" tIns="45720" rIns="91440" bIns="45720" rtlCol="0" anchor="b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sz="6000" b="0" u="none" strike="noStrike" kern="1200" cap="none" spc="6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lang="zh-CN" altLang="en-US"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3778918" y="3687906"/>
            <a:ext cx="4634766" cy="685198"/>
          </a:xfrm>
        </p:spPr>
        <p:txBody>
          <a:bodyPr lIns="91440" tIns="45720" rIns="91440" bIns="45720" rtlCol="0">
            <a:normAutofit/>
          </a:bodyPr>
          <a:lstStyle>
            <a:lvl1pPr marL="0" indent="0" algn="ctr">
              <a:buNone/>
              <a:defRPr lang="zh-CN" altLang="en-US" sz="2000" spc="400">
                <a:solidFill>
                  <a:schemeClr val="bg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5610" name="日期占位符 2"/>
          <p:cNvSpPr>
            <a:spLocks noGrp="1" noChangeArrowheads="1"/>
          </p:cNvSpPr>
          <p:nvPr>
            <p:ph type="dt" sz="half" idx="14"/>
            <p:custDataLst>
              <p:tags r:id="rId10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7412F61A-593C-443E-BABE-08F706BA148D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5611" name="页脚占位符 3"/>
          <p:cNvSpPr>
            <a:spLocks noGrp="1" noChangeArrowheads="1"/>
          </p:cNvSpPr>
          <p:nvPr>
            <p:ph type="ftr" sz="quarter" idx="15"/>
            <p:custDataLst>
              <p:tags r:id="rId11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5612" name="灯片编号占位符 4"/>
          <p:cNvSpPr>
            <a:spLocks noGrp="1" noChangeArrowheads="1"/>
          </p:cNvSpPr>
          <p:nvPr>
            <p:ph type="sldNum" sz="quarter" idx="16"/>
            <p:custDataLst>
              <p:tags r:id="rId12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F05FA4FC-D4BA-4A0A-AB53-BE60E1237BB7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6628" name="图片 5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7369" y="5545406"/>
            <a:ext cx="987401" cy="1044656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6629" name="图片 58" descr="未标题-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25292" y="5608628"/>
            <a:ext cx="1040083" cy="1044656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26632" name="日期占位符 2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29AA12D8-1DDD-4675-8D6B-CE778310EDB7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6633" name="页脚占位符 3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6634" name="灯片编号占位符 4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0DE19205-9189-4A83-AF3A-5920AE2B4965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7652" name="矩形 8"/>
          <p:cNvSpPr/>
          <p:nvPr>
            <p:custDataLst>
              <p:tags r:id="rId2"/>
            </p:custDataLst>
          </p:nvPr>
        </p:nvSpPr>
        <p:spPr>
          <a:xfrm>
            <a:off x="593043" y="466633"/>
            <a:ext cx="11005914" cy="5924734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en-US" sz="1705"/>
          </a:p>
        </p:txBody>
      </p:sp>
      <p:pic>
        <p:nvPicPr>
          <p:cNvPr id="27653" name="图片 8" descr="未标题-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64705" y="5241342"/>
            <a:ext cx="1500670" cy="150225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531236" y="1362113"/>
            <a:ext cx="9127253" cy="686118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530774" y="2229147"/>
            <a:ext cx="9127443" cy="326673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27656" name="日期占位符 2"/>
          <p:cNvSpPr>
            <a:spLocks noGrp="1" noChangeArrowheads="1"/>
          </p:cNvSpPr>
          <p:nvPr>
            <p:ph type="dt" sz="half" idx="14"/>
            <p:custDataLst>
              <p:tags r:id="rId7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FC4FEC23-9BF2-4B38-8CAD-2A2C503254ED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7657" name="页脚占位符 3"/>
          <p:cNvSpPr>
            <a:spLocks noGrp="1" noChangeArrowheads="1"/>
          </p:cNvSpPr>
          <p:nvPr>
            <p:ph type="ftr" sz="quarter" idx="15"/>
            <p:custDataLst>
              <p:tags r:id="rId8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7658" name="灯片编号占位符 4"/>
          <p:cNvSpPr>
            <a:spLocks noGrp="1" noChangeArrowheads="1"/>
          </p:cNvSpPr>
          <p:nvPr>
            <p:ph type="sldNum" sz="quarter" idx="16"/>
            <p:custDataLst>
              <p:tags r:id="rId9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E9F6F9ED-A8EE-402D-91CB-79DE6214D81D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8676" name="矩形 8"/>
          <p:cNvSpPr/>
          <p:nvPr>
            <p:custDataLst>
              <p:tags r:id="rId2"/>
            </p:custDataLst>
          </p:nvPr>
        </p:nvSpPr>
        <p:spPr>
          <a:xfrm>
            <a:off x="316089" y="173106"/>
            <a:ext cx="4572753" cy="651028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zh-CN" sz="1705">
              <a:sym typeface="+mn-ea"/>
            </a:endParaRPr>
          </a:p>
        </p:txBody>
      </p:sp>
      <p:pic>
        <p:nvPicPr>
          <p:cNvPr id="28677" name="图片 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7369" y="5488206"/>
            <a:ext cx="987401" cy="1044656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69049" y="908115"/>
            <a:ext cx="3754667" cy="836313"/>
          </a:xfrm>
        </p:spPr>
        <p:txBody>
          <a:bodyPr anchor="ctr">
            <a:normAutofit/>
          </a:bodyPr>
          <a:lstStyle>
            <a:lvl1pPr>
              <a:defRPr sz="3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72462" y="1850247"/>
            <a:ext cx="3751253" cy="3881173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52782" y="907677"/>
            <a:ext cx="6144000" cy="482438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28680" name="日期占位符 2"/>
          <p:cNvSpPr>
            <a:spLocks noGrp="1" noChangeArrowheads="1"/>
          </p:cNvSpPr>
          <p:nvPr>
            <p:ph type="dt" sz="half" idx="15"/>
            <p:custDataLst>
              <p:tags r:id="rId8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DCD67BF6-69D0-46B2-B45C-473C95A7A9EF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8681" name="页脚占位符 3"/>
          <p:cNvSpPr>
            <a:spLocks noGrp="1" noChangeArrowheads="1"/>
          </p:cNvSpPr>
          <p:nvPr>
            <p:ph type="ftr" sz="quarter" idx="16"/>
            <p:custDataLst>
              <p:tags r:id="rId9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8682" name="灯片编号占位符 4"/>
          <p:cNvSpPr>
            <a:spLocks noGrp="1" noChangeArrowheads="1"/>
          </p:cNvSpPr>
          <p:nvPr>
            <p:ph type="sldNum" sz="quarter" idx="17"/>
            <p:custDataLst>
              <p:tags r:id="rId10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A52706F3-9EAF-483D-8E74-357D31294B8D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9700" name="矩形 8"/>
          <p:cNvSpPr/>
          <p:nvPr>
            <p:custDataLst>
              <p:tags r:id="rId2"/>
            </p:custDataLst>
          </p:nvPr>
        </p:nvSpPr>
        <p:spPr>
          <a:xfrm>
            <a:off x="316089" y="177622"/>
            <a:ext cx="11559822" cy="252583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zh-CN" sz="1705">
              <a:sym typeface="+mn-ea"/>
            </a:endParaRPr>
          </a:p>
        </p:txBody>
      </p:sp>
      <p:pic>
        <p:nvPicPr>
          <p:cNvPr id="29701" name="图片 6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7369" y="335675"/>
            <a:ext cx="987401" cy="104164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9702" name="图片 62" descr="未标题-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25292" y="397391"/>
            <a:ext cx="1040083" cy="104315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96356" y="918356"/>
            <a:ext cx="10407253" cy="593953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896356" y="1751255"/>
            <a:ext cx="10406850" cy="78511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897090" y="2840168"/>
            <a:ext cx="10397013" cy="325308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29705" name="日期占位符 2"/>
          <p:cNvSpPr>
            <a:spLocks noGrp="1" noChangeArrowheads="1"/>
          </p:cNvSpPr>
          <p:nvPr>
            <p:ph type="dt" sz="half" idx="15"/>
            <p:custDataLst>
              <p:tags r:id="rId10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9D187448-ECC5-46EE-9533-2C21CBA33E1F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9706" name="页脚占位符 3"/>
          <p:cNvSpPr>
            <a:spLocks noGrp="1" noChangeArrowheads="1"/>
          </p:cNvSpPr>
          <p:nvPr>
            <p:ph type="ftr" sz="quarter" idx="16"/>
            <p:custDataLst>
              <p:tags r:id="rId11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9707" name="灯片编号占位符 4"/>
          <p:cNvSpPr>
            <a:spLocks noGrp="1" noChangeArrowheads="1"/>
          </p:cNvSpPr>
          <p:nvPr>
            <p:ph type="sldNum" sz="quarter" idx="17"/>
            <p:custDataLst>
              <p:tags r:id="rId12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0048147F-3398-4CA3-86EA-8014A5B13703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0724" name="矩形 8"/>
          <p:cNvSpPr/>
          <p:nvPr>
            <p:custDataLst>
              <p:tags r:id="rId2"/>
            </p:custDataLst>
          </p:nvPr>
        </p:nvSpPr>
        <p:spPr>
          <a:xfrm>
            <a:off x="316089" y="4946310"/>
            <a:ext cx="11559822" cy="173406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zh-CN" sz="1705">
              <a:sym typeface="+mn-ea"/>
            </a:endParaRPr>
          </a:p>
        </p:txBody>
      </p:sp>
      <p:pic>
        <p:nvPicPr>
          <p:cNvPr id="30725" name="图片 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978" y="502759"/>
            <a:ext cx="988906" cy="1043151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0726" name="图片 61" descr="未标题-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25292" y="728550"/>
            <a:ext cx="1040083" cy="104315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89529" y="812536"/>
            <a:ext cx="10407253" cy="535923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889564" y="1771736"/>
            <a:ext cx="10420907" cy="304486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879289" y="5089678"/>
            <a:ext cx="10431147" cy="959199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0729" name="日期占位符 2"/>
          <p:cNvSpPr>
            <a:spLocks noGrp="1" noChangeArrowheads="1"/>
          </p:cNvSpPr>
          <p:nvPr>
            <p:ph type="dt" sz="half" idx="15"/>
            <p:custDataLst>
              <p:tags r:id="rId10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AABF9244-4BE1-4662-B8D6-5330B9E4E023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30730" name="页脚占位符 3"/>
          <p:cNvSpPr>
            <a:spLocks noGrp="1" noChangeArrowheads="1"/>
          </p:cNvSpPr>
          <p:nvPr>
            <p:ph type="ftr" sz="quarter" idx="16"/>
            <p:custDataLst>
              <p:tags r:id="rId11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30731" name="灯片编号占位符 4"/>
          <p:cNvSpPr>
            <a:spLocks noGrp="1" noChangeArrowheads="1"/>
          </p:cNvSpPr>
          <p:nvPr>
            <p:ph type="sldNum" sz="quarter" idx="17"/>
            <p:custDataLst>
              <p:tags r:id="rId12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5C133D05-20B3-4410-9BEA-AFF20C1997E9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1748" name="矩形 8"/>
          <p:cNvSpPr/>
          <p:nvPr>
            <p:custDataLst>
              <p:tags r:id="rId2"/>
            </p:custDataLst>
          </p:nvPr>
        </p:nvSpPr>
        <p:spPr>
          <a:xfrm>
            <a:off x="316089" y="179127"/>
            <a:ext cx="11559822" cy="867034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zh-CN" sz="1705">
              <a:sym typeface="+mn-ea"/>
            </a:endParaRPr>
          </a:p>
        </p:txBody>
      </p:sp>
      <p:pic>
        <p:nvPicPr>
          <p:cNvPr id="31749" name="图片 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978" y="5473154"/>
            <a:ext cx="988906" cy="1044656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1750" name="图片 61" descr="未标题-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25292" y="5700450"/>
            <a:ext cx="1040083" cy="1043150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65636" y="402914"/>
            <a:ext cx="10465280" cy="41907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865636" y="1754668"/>
            <a:ext cx="5065387" cy="2744471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34809" y="1754668"/>
            <a:ext cx="5089280" cy="2744471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858809" y="4744912"/>
            <a:ext cx="5065387" cy="740734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45049" y="4741499"/>
            <a:ext cx="5089280" cy="740734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31753" name="日期占位符 2"/>
          <p:cNvSpPr>
            <a:spLocks noGrp="1" noChangeArrowheads="1"/>
          </p:cNvSpPr>
          <p:nvPr>
            <p:ph type="dt" sz="half" idx="17"/>
            <p:custDataLst>
              <p:tags r:id="rId12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EA6C9C5C-0CBA-4DAD-9E66-5DAA234BC1A8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31754" name="页脚占位符 3"/>
          <p:cNvSpPr>
            <a:spLocks noGrp="1" noChangeArrowheads="1"/>
          </p:cNvSpPr>
          <p:nvPr>
            <p:ph type="ftr" sz="quarter" idx="18"/>
            <p:custDataLst>
              <p:tags r:id="rId13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31755" name="灯片编号占位符 4"/>
          <p:cNvSpPr>
            <a:spLocks noGrp="1" noChangeArrowheads="1"/>
          </p:cNvSpPr>
          <p:nvPr>
            <p:ph type="sldNum" sz="quarter" idx="19"/>
            <p:custDataLst>
              <p:tags r:id="rId14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0CEBA4FC-9696-46CE-8AF1-ABC00C56939D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2772" name="矩形 8"/>
          <p:cNvSpPr/>
          <p:nvPr>
            <p:custDataLst>
              <p:tags r:id="rId2"/>
            </p:custDataLst>
          </p:nvPr>
        </p:nvSpPr>
        <p:spPr>
          <a:xfrm>
            <a:off x="293512" y="1086803"/>
            <a:ext cx="11561327" cy="468439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zh-CN" sz="1705">
              <a:sym typeface="+mn-ea"/>
            </a:endParaRPr>
          </a:p>
        </p:txBody>
      </p:sp>
      <p:pic>
        <p:nvPicPr>
          <p:cNvPr id="32773" name="图片 5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8978" y="4684393"/>
            <a:ext cx="1736984" cy="1833416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2774" name="图片 57" descr="未标题-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40433" y="248370"/>
            <a:ext cx="1670756" cy="166783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759562" y="3840329"/>
            <a:ext cx="8669867" cy="1570219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759929" y="1428184"/>
            <a:ext cx="8669867" cy="2263164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2777" name="日期占位符 2"/>
          <p:cNvSpPr>
            <a:spLocks noGrp="1" noChangeArrowheads="1"/>
          </p:cNvSpPr>
          <p:nvPr>
            <p:ph type="dt" sz="half" idx="14"/>
            <p:custDataLst>
              <p:tags r:id="rId9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81CEE03F-FFF1-48B9-9733-8890E049520C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32778" name="页脚占位符 3"/>
          <p:cNvSpPr>
            <a:spLocks noGrp="1" noChangeArrowheads="1"/>
          </p:cNvSpPr>
          <p:nvPr>
            <p:ph type="ftr" sz="quarter" idx="15"/>
            <p:custDataLst>
              <p:tags r:id="rId10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32779" name="灯片编号占位符 4"/>
          <p:cNvSpPr>
            <a:spLocks noGrp="1" noChangeArrowheads="1"/>
          </p:cNvSpPr>
          <p:nvPr>
            <p:ph type="sldNum" sz="quarter" idx="16"/>
            <p:custDataLst>
              <p:tags r:id="rId11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192487BB-20F0-4522-B5AC-EA81C42BFE52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1_空白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>
    <p:random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5651" y="238126"/>
            <a:ext cx="10678583" cy="6016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E3767FF-475E-44DC-9334-5B826498EACB}" type="slidenum">
              <a:rPr lang="zh-CN" altLang="en-US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8918" name="日期占位符 1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 bwMode="auto">
          <a:xfrm>
            <a:off x="880534" y="6350725"/>
            <a:ext cx="2698797" cy="3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69945161-B455-4137-BA01-F85411415745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38919" name="页脚占位符 2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 bwMode="auto">
          <a:xfrm>
            <a:off x="4116682" y="6350725"/>
            <a:ext cx="3958637" cy="3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38920" name="灯片编号占位符 3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 bwMode="auto">
          <a:xfrm>
            <a:off x="8611165" y="6350725"/>
            <a:ext cx="2698797" cy="31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F63A785D-594D-49EE-B26D-50346AAD564A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8436" name="图片 6" descr="C:\Users\Administrator.USER-20190207SV\Desktop\航空航天\太空飞行\sky-space-dark-galaxy-2150.jpgsky-space-dark-galaxy-21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089" y="177622"/>
            <a:ext cx="11559822" cy="650275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437" name="任意多边形 12"/>
          <p:cNvSpPr/>
          <p:nvPr>
            <p:custDataLst>
              <p:tags r:id="rId4"/>
            </p:custDataLst>
          </p:nvPr>
        </p:nvSpPr>
        <p:spPr bwMode="auto">
          <a:xfrm>
            <a:off x="2162952" y="177622"/>
            <a:ext cx="7813416" cy="6502757"/>
          </a:xfrm>
          <a:custGeom>
            <a:cxnLst>
              <a:cxn ang="0">
                <a:pos x="1898505" y="0"/>
              </a:cxn>
              <a:cxn ang="0">
                <a:pos x="6342207" y="0"/>
              </a:cxn>
              <a:cxn ang="0">
                <a:pos x="6383010" y="26341"/>
              </a:cxn>
              <a:cxn ang="0">
                <a:pos x="8240712" y="3444495"/>
              </a:cxn>
              <a:cxn ang="0">
                <a:pos x="6421504" y="6836307"/>
              </a:cxn>
              <a:cxn ang="0">
                <a:pos x="6388399" y="6858000"/>
              </a:cxn>
              <a:cxn ang="0">
                <a:pos x="1852313" y="6858000"/>
              </a:cxn>
              <a:cxn ang="0">
                <a:pos x="1819208" y="6836307"/>
              </a:cxn>
              <a:cxn ang="0">
                <a:pos x="0" y="3444495"/>
              </a:cxn>
              <a:cxn ang="0">
                <a:pos x="1857702" y="26341"/>
              </a:cxn>
              <a:cxn ang="0">
                <a:pos x="1898505" y="0"/>
              </a:cxn>
            </a:cxnLst>
            <a:rect l="l" t="t" r="r" b="b"/>
            <a:pathLst>
              <a:path w="10704" h="8852">
                <a:moveTo>
                  <a:pt x="2466" y="0"/>
                </a:moveTo>
                <a:lnTo>
                  <a:pt x="8238" y="0"/>
                </a:lnTo>
                <a:lnTo>
                  <a:pt x="8291" y="34"/>
                </a:lnTo>
                <a:cubicBezTo>
                  <a:pt x="9744" y="978"/>
                  <a:pt x="10704" y="2601"/>
                  <a:pt x="10704" y="4446"/>
                </a:cubicBezTo>
                <a:cubicBezTo>
                  <a:pt x="10704" y="6269"/>
                  <a:pt x="9767" y="7876"/>
                  <a:pt x="8341" y="8824"/>
                </a:cubicBezTo>
                <a:lnTo>
                  <a:pt x="8298" y="8852"/>
                </a:lnTo>
                <a:lnTo>
                  <a:pt x="2406" y="8852"/>
                </a:lnTo>
                <a:lnTo>
                  <a:pt x="2363" y="8824"/>
                </a:lnTo>
                <a:cubicBezTo>
                  <a:pt x="937" y="7876"/>
                  <a:pt x="0" y="6269"/>
                  <a:pt x="0" y="4446"/>
                </a:cubicBezTo>
                <a:cubicBezTo>
                  <a:pt x="0" y="2601"/>
                  <a:pt x="960" y="978"/>
                  <a:pt x="2413" y="34"/>
                </a:cubicBezTo>
                <a:lnTo>
                  <a:pt x="2466" y="0"/>
                </a:lnTo>
                <a:close/>
              </a:path>
            </a:pathLst>
          </a:custGeom>
          <a:solidFill>
            <a:srgbClr val="D0D3DF">
              <a:alpha val="38039"/>
            </a:srgbClr>
          </a:solidFill>
          <a:ln w="12700">
            <a:noFill/>
            <a:miter lim="800000"/>
          </a:ln>
        </p:spPr>
        <p:txBody>
          <a:bodyPr/>
          <a:lstStyle/>
          <a:p>
            <a:endParaRPr sz="1705"/>
          </a:p>
        </p:txBody>
      </p:sp>
      <p:sp>
        <p:nvSpPr>
          <p:cNvPr id="18438" name="任意多边形 10"/>
          <p:cNvSpPr/>
          <p:nvPr>
            <p:custDataLst>
              <p:tags r:id="rId5"/>
            </p:custDataLst>
          </p:nvPr>
        </p:nvSpPr>
        <p:spPr bwMode="auto">
          <a:xfrm>
            <a:off x="1521743" y="177622"/>
            <a:ext cx="9148516" cy="6502757"/>
          </a:xfrm>
          <a:custGeom>
            <a:cxnLst>
              <a:cxn ang="0">
                <a:pos x="1333315" y="0"/>
              </a:cxn>
              <a:cxn ang="0">
                <a:pos x="8315510" y="0"/>
              </a:cxn>
              <a:cxn ang="0">
                <a:pos x="8327827" y="13856"/>
              </a:cxn>
              <a:cxn ang="0">
                <a:pos x="9648825" y="3473263"/>
              </a:cxn>
              <a:cxn ang="0">
                <a:pos x="8395571" y="6855691"/>
              </a:cxn>
              <a:cxn ang="0">
                <a:pos x="8394031" y="6858000"/>
              </a:cxn>
              <a:cxn ang="0">
                <a:pos x="1254794" y="6858000"/>
              </a:cxn>
              <a:cxn ang="0">
                <a:pos x="1253254" y="6855691"/>
              </a:cxn>
              <a:cxn ang="0">
                <a:pos x="0" y="3473263"/>
              </a:cxn>
              <a:cxn ang="0">
                <a:pos x="1320998" y="13856"/>
              </a:cxn>
              <a:cxn ang="0">
                <a:pos x="1333315" y="0"/>
              </a:cxn>
            </a:cxnLst>
            <a:rect l="l" t="t" r="r" b="b"/>
            <a:pathLst>
              <a:path w="12534" h="8909">
                <a:moveTo>
                  <a:pt x="1732" y="0"/>
                </a:moveTo>
                <a:lnTo>
                  <a:pt x="10802" y="0"/>
                </a:lnTo>
                <a:lnTo>
                  <a:pt x="10818" y="18"/>
                </a:lnTo>
                <a:cubicBezTo>
                  <a:pt x="11882" y="1189"/>
                  <a:pt x="12534" y="2771"/>
                  <a:pt x="12534" y="4512"/>
                </a:cubicBezTo>
                <a:cubicBezTo>
                  <a:pt x="12534" y="6204"/>
                  <a:pt x="11917" y="7746"/>
                  <a:pt x="10906" y="8906"/>
                </a:cubicBezTo>
                <a:lnTo>
                  <a:pt x="10904" y="8909"/>
                </a:lnTo>
                <a:lnTo>
                  <a:pt x="1630" y="8909"/>
                </a:lnTo>
                <a:lnTo>
                  <a:pt x="1628" y="8906"/>
                </a:lnTo>
                <a:cubicBezTo>
                  <a:pt x="617" y="7746"/>
                  <a:pt x="0" y="6204"/>
                  <a:pt x="0" y="4512"/>
                </a:cubicBezTo>
                <a:cubicBezTo>
                  <a:pt x="0" y="2771"/>
                  <a:pt x="652" y="1189"/>
                  <a:pt x="1716" y="18"/>
                </a:cubicBezTo>
                <a:lnTo>
                  <a:pt x="1732" y="0"/>
                </a:lnTo>
                <a:close/>
              </a:path>
            </a:pathLst>
          </a:custGeom>
          <a:solidFill>
            <a:schemeClr val="accent1">
              <a:alpha val="36078"/>
            </a:schemeClr>
          </a:solidFill>
          <a:ln w="12700">
            <a:noFill/>
            <a:miter lim="800000"/>
          </a:ln>
        </p:spPr>
        <p:txBody>
          <a:bodyPr/>
          <a:lstStyle/>
          <a:p>
            <a:endParaRPr sz="1705"/>
          </a:p>
        </p:txBody>
      </p:sp>
      <p:pic>
        <p:nvPicPr>
          <p:cNvPr id="18439" name="组合 11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595" y="4098845"/>
            <a:ext cx="3537185" cy="2583040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8440" name="组合 14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34211" y="179127"/>
            <a:ext cx="3543206" cy="2584544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0"/>
            </p:custDataLst>
          </p:nvPr>
        </p:nvSpPr>
        <p:spPr>
          <a:xfrm>
            <a:off x="3201228" y="1675664"/>
            <a:ext cx="5843731" cy="2431309"/>
          </a:xfrm>
        </p:spPr>
        <p:txBody>
          <a:bodyPr lIns="91440" tIns="45720" rIns="91440" bIns="45720" rtlCol="0" anchor="ctr">
            <a:normAutofit/>
          </a:bodyPr>
          <a:lstStyle>
            <a:lvl1pPr algn="ctr">
              <a:defRPr lang="zh-CN" altLang="en-US" sz="6000" b="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lvl="0"/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1"/>
            </p:custDataLst>
          </p:nvPr>
        </p:nvSpPr>
        <p:spPr>
          <a:xfrm>
            <a:off x="3201228" y="4258101"/>
            <a:ext cx="5843731" cy="1026283"/>
          </a:xfrm>
        </p:spPr>
        <p:txBody>
          <a:bodyPr lIns="91440" tIns="45720" rIns="91440" bIns="4572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altLang="zh-CN" noProof="1"/>
          </a:p>
        </p:txBody>
      </p:sp>
      <p:sp>
        <p:nvSpPr>
          <p:cNvPr id="18443" name="日期占位符 15"/>
          <p:cNvSpPr>
            <a:spLocks noGrp="1" noChangeArrowheads="1"/>
          </p:cNvSpPr>
          <p:nvPr>
            <p:ph type="dt" sz="half" idx="10"/>
            <p:custDataLst>
              <p:tags r:id="rId12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CB02C824-3B4E-44AB-A36C-E5B616D7CFAD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18444" name="页脚占位符 16"/>
          <p:cNvSpPr>
            <a:spLocks noGrp="1" noChangeArrowheads="1"/>
          </p:cNvSpPr>
          <p:nvPr>
            <p:ph type="ftr" sz="quarter" idx="11"/>
            <p:custDataLst>
              <p:tags r:id="rId13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18445" name="灯片编号占位符 17"/>
          <p:cNvSpPr>
            <a:spLocks noGrp="1" noChangeArrowheads="1"/>
          </p:cNvSpPr>
          <p:nvPr>
            <p:ph type="sldNum" sz="quarter" idx="12"/>
            <p:custDataLst>
              <p:tags r:id="rId14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EE3265FE-6EBA-4974-BD0B-D9AEC887DFA9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9460" name="图片 6" descr="C:\Users\Administrator.USER-20190207SV\Desktop\航空航天\太空飞行\sky-earth-space-working-2156.jpgsky-earth-space-working-21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089" y="177622"/>
            <a:ext cx="11559822" cy="445860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9461" name="矩形 9"/>
          <p:cNvSpPr/>
          <p:nvPr>
            <p:custDataLst>
              <p:tags r:id="rId4"/>
            </p:custDataLst>
          </p:nvPr>
        </p:nvSpPr>
        <p:spPr>
          <a:xfrm>
            <a:off x="316089" y="177622"/>
            <a:ext cx="2363141" cy="6502757"/>
          </a:xfrm>
          <a:prstGeom prst="rect">
            <a:avLst/>
          </a:prstGeom>
          <a:solidFill>
            <a:schemeClr val="accent1">
              <a:alpha val="83920"/>
            </a:schemeClr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en-US" sz="1705">
              <a:latin typeface="Arial" panose="020b0604020202020204" pitchFamily="34" charset="0"/>
              <a:ea typeface="微软雅黑"/>
              <a:sym typeface="Arial" panose="020b0604020202020204" pitchFamily="34" charset="0"/>
            </a:endParaRPr>
          </a:p>
        </p:txBody>
      </p:sp>
      <p:pic>
        <p:nvPicPr>
          <p:cNvPr id="19462" name="图形 3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5414" y="5537881"/>
            <a:ext cx="1052124" cy="1017561"/>
          </a:xfrm>
          <a:prstGeom prst="rect">
            <a:avLst/>
          </a:prstGeom>
          <a:noFill/>
          <a:ln>
            <a:miter lim="800000"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150052" y="4917067"/>
            <a:ext cx="7422369" cy="875502"/>
          </a:xfrm>
        </p:spPr>
        <p:txBody>
          <a:bodyPr lIns="91440" tIns="45720" rIns="91440" bIns="45720">
            <a:normAutofit/>
          </a:bodyPr>
          <a:lstStyle>
            <a:lvl1pPr>
              <a:defRPr sz="54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9465" name="日期占位符 3"/>
          <p:cNvSpPr>
            <a:spLocks noGrp="1" noChangeArrowheads="1"/>
          </p:cNvSpPr>
          <p:nvPr>
            <p:ph type="dt" sz="half" idx="10"/>
            <p:custDataLst>
              <p:tags r:id="rId8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3C39B7E7-596D-443A-9D49-4A3963900CCF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19466" name="页脚占位符 4"/>
          <p:cNvSpPr>
            <a:spLocks noGrp="1" noChangeArrowheads="1"/>
          </p:cNvSpPr>
          <p:nvPr>
            <p:ph type="ftr" sz="quarter" idx="11"/>
            <p:custDataLst>
              <p:tags r:id="rId9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19467" name="灯片编号占位符 5"/>
          <p:cNvSpPr>
            <a:spLocks noGrp="1" noChangeArrowheads="1"/>
          </p:cNvSpPr>
          <p:nvPr>
            <p:ph type="sldNum" sz="quarter" idx="12"/>
            <p:custDataLst>
              <p:tags r:id="rId10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322E071A-A6E7-427A-844B-EDBAAC8EB168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0484" name="图片 5" descr="C:\Users\Administrator.USER-20190207SV\Desktop\航空航天\太空飞行\aerial-photography-of-rock-formation-2440079.jpgaerial-photography-of-rock-formation-244007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-3"/>
          <a:stretch>
            <a:fillRect/>
          </a:stretch>
        </p:blipFill>
        <p:spPr>
          <a:xfrm>
            <a:off x="317595" y="168590"/>
            <a:ext cx="11580895" cy="6511788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0485" name="矩形 6"/>
          <p:cNvSpPr/>
          <p:nvPr>
            <p:custDataLst>
              <p:tags r:id="rId4"/>
            </p:custDataLst>
          </p:nvPr>
        </p:nvSpPr>
        <p:spPr>
          <a:xfrm>
            <a:off x="307058" y="2501755"/>
            <a:ext cx="11580895" cy="3109883"/>
          </a:xfrm>
          <a:prstGeom prst="rect">
            <a:avLst/>
          </a:prstGeom>
          <a:solidFill>
            <a:schemeClr val="accent1">
              <a:alpha val="81175"/>
            </a:schemeClr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en-US" sz="1705">
              <a:solidFill>
                <a:srgbClr val="FF0000"/>
              </a:solidFill>
            </a:endParaRPr>
          </a:p>
        </p:txBody>
      </p:sp>
      <p:sp>
        <p:nvSpPr>
          <p:cNvPr id="20486" name="矩形 10"/>
          <p:cNvSpPr/>
          <p:nvPr>
            <p:custDataLst>
              <p:tags r:id="rId5"/>
            </p:custDataLst>
          </p:nvPr>
        </p:nvSpPr>
        <p:spPr>
          <a:xfrm>
            <a:off x="316089" y="2206723"/>
            <a:ext cx="11567349" cy="3705969"/>
          </a:xfrm>
          <a:prstGeom prst="rect">
            <a:avLst/>
          </a:prstGeom>
          <a:solidFill>
            <a:schemeClr val="accent1">
              <a:alpha val="41176"/>
            </a:schemeClr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en-US" sz="1705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lIns="101600" tIns="38100" rIns="76200" bIns="38100"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20489" name="日期占位符 2"/>
          <p:cNvSpPr>
            <a:spLocks noGrp="1" noChangeArrowheads="1"/>
          </p:cNvSpPr>
          <p:nvPr>
            <p:ph type="dt" sz="half" idx="10"/>
            <p:custDataLst>
              <p:tags r:id="rId7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F44E587E-A2FF-4299-A03B-07806976704D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0490" name="页脚占位符 3"/>
          <p:cNvSpPr>
            <a:spLocks noGrp="1" noChangeArrowheads="1"/>
          </p:cNvSpPr>
          <p:nvPr>
            <p:ph type="ftr" sz="quarter" idx="11"/>
            <p:custDataLst>
              <p:tags r:id="rId8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0491" name="灯片编号占位符 4"/>
          <p:cNvSpPr>
            <a:spLocks noGrp="1" noChangeArrowheads="1"/>
          </p:cNvSpPr>
          <p:nvPr>
            <p:ph type="sldNum" sz="quarter" idx="12"/>
            <p:custDataLst>
              <p:tags r:id="rId9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371C6096-51D5-48A0-B3EF-37A3C58BCD12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1510" name="日期占位符 3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7D02E7B8-A53B-44B9-A293-6FA12620A144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1511" name="页脚占位符 4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1512" name="灯片编号占位符 5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F03F75CA-08DF-493F-8A47-9979EB94C029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51282" y="597896"/>
            <a:ext cx="10289528" cy="419070"/>
          </a:xfrm>
        </p:spPr>
        <p:txBody>
          <a:bodyPr lIns="101600" tIns="38100" rIns="76200" bIns="38100" rtlCol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951282" y="1080790"/>
            <a:ext cx="5009296" cy="5109763"/>
          </a:xfrm>
        </p:spPr>
        <p:txBody>
          <a:bodyPr vert="horz" wrap="square" lIns="101600" tIns="0" rIns="82550" bIns="0" numCol="1" rtlCol="0" anchor="t" anchorCtr="0" compatLnSpc="1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85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1514" y="1080790"/>
            <a:ext cx="5009296" cy="5109763"/>
          </a:xfrm>
        </p:spPr>
        <p:txBody>
          <a:bodyPr lIns="101600" rIns="8255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</p:txBody>
      </p:sp>
      <p:sp>
        <p:nvSpPr>
          <p:cNvPr id="22534" name="日期占位符 3"/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2BE2D36F-EF3B-44CD-B98C-EF33075B46F5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2535" name="页脚占位符 4"/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2536" name="灯片编号占位符 5"/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CF01DDCC-B0D6-458D-AD20-C32A01855B54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2.xml" /><Relationship Id="rId11" Type="http://schemas.openxmlformats.org/officeDocument/2006/relationships/tags" Target="../tags/tag23.xml" /><Relationship Id="rId12" Type="http://schemas.openxmlformats.org/officeDocument/2006/relationships/tags" Target="../tags/tag24.xml" /><Relationship Id="rId13" Type="http://schemas.openxmlformats.org/officeDocument/2006/relationships/image" Target="../media/image3.jpe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tags" Target="../tags/tag20.xml" /><Relationship Id="rId6" Type="http://schemas.openxmlformats.org/officeDocument/2006/relationships/image" Target="file:///D:\qq&#25991;&#20214;\712321467\Image\C2C\Image2\%7b75232B38-A165-1FB7-499C-2E1C792CACB5%7d.png" TargetMode="External" /><Relationship Id="rId7" Type="http://schemas.openxmlformats.org/officeDocument/2006/relationships/image" Target="../media/image1.png" /><Relationship Id="rId8" Type="http://schemas.openxmlformats.org/officeDocument/2006/relationships/tags" Target="../tags/tag21.xml" /><Relationship Id="rId9" Type="http://schemas.openxmlformats.org/officeDocument/2006/relationships/image" Target="../media/image2.png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4.xml" /><Relationship Id="rId11" Type="http://schemas.openxmlformats.org/officeDocument/2006/relationships/slideLayout" Target="../slideLayouts/slideLayout15.xml" /><Relationship Id="rId12" Type="http://schemas.openxmlformats.org/officeDocument/2006/relationships/slideLayout" Target="../slideLayouts/slideLayout16.xml" /><Relationship Id="rId13" Type="http://schemas.openxmlformats.org/officeDocument/2006/relationships/slideLayout" Target="../slideLayouts/slideLayout17.xml" /><Relationship Id="rId14" Type="http://schemas.openxmlformats.org/officeDocument/2006/relationships/slideLayout" Target="../slideLayouts/slideLayout18.xml" /><Relationship Id="rId15" Type="http://schemas.openxmlformats.org/officeDocument/2006/relationships/slideLayout" Target="../slideLayouts/slideLayout19.xml" /><Relationship Id="rId16" Type="http://schemas.openxmlformats.org/officeDocument/2006/relationships/slideLayout" Target="../slideLayouts/slideLayout20.xml" /><Relationship Id="rId17" Type="http://schemas.openxmlformats.org/officeDocument/2006/relationships/tags" Target="../tags/tag150.xml" /><Relationship Id="rId18" Type="http://schemas.openxmlformats.org/officeDocument/2006/relationships/tags" Target="../tags/tag151.xml" /><Relationship Id="rId19" Type="http://schemas.openxmlformats.org/officeDocument/2006/relationships/tags" Target="../tags/tag152.xml" /><Relationship Id="rId2" Type="http://schemas.openxmlformats.org/officeDocument/2006/relationships/slideLayout" Target="../slideLayouts/slideLayout6.xml" /><Relationship Id="rId20" Type="http://schemas.openxmlformats.org/officeDocument/2006/relationships/tags" Target="../tags/tag153.xml" /><Relationship Id="rId21" Type="http://schemas.openxmlformats.org/officeDocument/2006/relationships/tags" Target="../tags/tag154.xml" /><Relationship Id="rId22" Type="http://schemas.openxmlformats.org/officeDocument/2006/relationships/tags" Target="../tags/tag155.xml" /><Relationship Id="rId23" Type="http://schemas.openxmlformats.org/officeDocument/2006/relationships/tags" Target="../tags/tag156.xml" /><Relationship Id="rId24" Type="http://schemas.openxmlformats.org/officeDocument/2006/relationships/image" Target="file:///D:\qq&#25991;&#20214;\712321467\Image\C2C\Image2\%7b75232B38-A165-1FB7-499C-2E1C792CACB5%7d.png" TargetMode="External" /><Relationship Id="rId25" Type="http://schemas.openxmlformats.org/officeDocument/2006/relationships/image" Target="../media/image17.png" /><Relationship Id="rId26" Type="http://schemas.openxmlformats.org/officeDocument/2006/relationships/tags" Target="../tags/tag157.xml" /><Relationship Id="rId27" Type="http://schemas.openxmlformats.org/officeDocument/2006/relationships/image" Target="../media/image2.png" /><Relationship Id="rId28" Type="http://schemas.openxmlformats.org/officeDocument/2006/relationships/tags" Target="../tags/tag158.xml" /><Relationship Id="rId29" Type="http://schemas.openxmlformats.org/officeDocument/2006/relationships/tags" Target="../tags/tag159.xml" /><Relationship Id="rId3" Type="http://schemas.openxmlformats.org/officeDocument/2006/relationships/slideLayout" Target="../slideLayouts/slideLayout7.xml" /><Relationship Id="rId30" Type="http://schemas.openxmlformats.org/officeDocument/2006/relationships/tags" Target="../tags/tag160.xml" /><Relationship Id="rId31" Type="http://schemas.openxmlformats.org/officeDocument/2006/relationships/theme" Target="../theme/theme2.xml" /><Relationship Id="rId4" Type="http://schemas.openxmlformats.org/officeDocument/2006/relationships/slideLayout" Target="../slideLayouts/slideLayout8.xml" /><Relationship Id="rId5" Type="http://schemas.openxmlformats.org/officeDocument/2006/relationships/slideLayout" Target="../slideLayouts/slideLayout9.xml" /><Relationship Id="rId6" Type="http://schemas.openxmlformats.org/officeDocument/2006/relationships/slideLayout" Target="../slideLayouts/slideLayout10.xml" /><Relationship Id="rId7" Type="http://schemas.openxmlformats.org/officeDocument/2006/relationships/slideLayout" Target="../slideLayouts/slideLayout11.xml" /><Relationship Id="rId8" Type="http://schemas.openxmlformats.org/officeDocument/2006/relationships/slideLayout" Target="../slideLayouts/slideLayout12.xml" /><Relationship Id="rId9" Type="http://schemas.openxmlformats.org/officeDocument/2006/relationships/slideLayout" Target="../slideLayouts/slideLayout13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10" Type="http://schemas.openxmlformats.org/officeDocument/2006/relationships/slideLayout" Target="../slideLayouts/slideLayout30.xml" /><Relationship Id="rId11" Type="http://schemas.openxmlformats.org/officeDocument/2006/relationships/slideLayout" Target="../slideLayouts/slideLayout31.xml" /><Relationship Id="rId12" Type="http://schemas.openxmlformats.org/officeDocument/2006/relationships/slideLayout" Target="../slideLayouts/slideLayout32.xml" /><Relationship Id="rId13" Type="http://schemas.openxmlformats.org/officeDocument/2006/relationships/tags" Target="../tags/tag235.xml" /><Relationship Id="rId14" Type="http://schemas.openxmlformats.org/officeDocument/2006/relationships/tags" Target="../tags/tag236.xml" /><Relationship Id="rId15" Type="http://schemas.openxmlformats.org/officeDocument/2006/relationships/tags" Target="../tags/tag237.xml" /><Relationship Id="rId16" Type="http://schemas.openxmlformats.org/officeDocument/2006/relationships/tags" Target="../tags/tag238.xml" /><Relationship Id="rId17" Type="http://schemas.openxmlformats.org/officeDocument/2006/relationships/tags" Target="../tags/tag239.xml" /><Relationship Id="rId18" Type="http://schemas.openxmlformats.org/officeDocument/2006/relationships/tags" Target="../tags/tag240.xml" /><Relationship Id="rId19" Type="http://schemas.openxmlformats.org/officeDocument/2006/relationships/tags" Target="../tags/tag241.xml" /><Relationship Id="rId2" Type="http://schemas.openxmlformats.org/officeDocument/2006/relationships/slideLayout" Target="../slideLayouts/slideLayout22.xml" /><Relationship Id="rId20" Type="http://schemas.openxmlformats.org/officeDocument/2006/relationships/tags" Target="../tags/tag242.xml" /><Relationship Id="rId21" Type="http://schemas.openxmlformats.org/officeDocument/2006/relationships/image" Target="file:///D:\qq&#25991;&#20214;\712321467\Image\C2C\Image2\%7b75232B38-A165-1FB7-499C-2E1C792CACB5%7d.png" TargetMode="External" /><Relationship Id="rId22" Type="http://schemas.openxmlformats.org/officeDocument/2006/relationships/image" Target="../media/image2.png" /><Relationship Id="rId23" Type="http://schemas.openxmlformats.org/officeDocument/2006/relationships/tags" Target="../tags/tag243.xml" /><Relationship Id="rId24" Type="http://schemas.openxmlformats.org/officeDocument/2006/relationships/tags" Target="../tags/tag244.xml" /><Relationship Id="rId25" Type="http://schemas.openxmlformats.org/officeDocument/2006/relationships/theme" Target="../theme/theme3.xml" /><Relationship Id="rId3" Type="http://schemas.openxmlformats.org/officeDocument/2006/relationships/slideLayout" Target="../slideLayouts/slideLayout23.xml" /><Relationship Id="rId4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25.xml" /><Relationship Id="rId6" Type="http://schemas.openxmlformats.org/officeDocument/2006/relationships/slideLayout" Target="../slideLayouts/slideLayout26.xml" /><Relationship Id="rId7" Type="http://schemas.openxmlformats.org/officeDocument/2006/relationships/slideLayout" Target="../slideLayouts/slideLayout27.xml" /><Relationship Id="rId8" Type="http://schemas.openxmlformats.org/officeDocument/2006/relationships/slideLayout" Target="../slideLayouts/slideLayout28.xml" /><Relationship Id="rId9" Type="http://schemas.openxmlformats.org/officeDocument/2006/relationships/slideLayout" Target="../slideLayouts/slideLayout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3"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5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" name="图片 1073743875" descr="学科网 zxxk.com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7"/>
          </p:custDataLst>
        </p:nvPr>
      </p:nvGrpSpPr>
      <p:grpSpPr>
        <a:xfrm>
          <a:off x="0" y="0"/>
          <a: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  <p:custDataLst>
              <p:tags r:id="rId18"/>
            </p:custDataLst>
          </p:nvPr>
        </p:nvSpPr>
        <p:spPr bwMode="auto">
          <a:xfrm>
            <a:off x="949772" y="597592"/>
            <a:ext cx="10292456" cy="41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88" tIns="38096" rIns="76191" bIns="38096" numCol="1" compatLnSpc="1">
            <a:noAutofit/>
          </a:bodyPr>
          <a:lstStyle>
            <a:lvl1pPr marL="0" indent="0" algn="l" defTabSz="965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370" b="1" i="0" u="none" kern="1200" spc="20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j-cs"/>
              </a:defRPr>
            </a:lvl1pPr>
          </a:lstStyle>
          <a:p>
            <a:pPr lvl="0"/>
            <a: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949772" y="1080782"/>
            <a:ext cx="10292456" cy="511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88" tIns="0" rIns="82540" bIns="0" numCol="1" compatLnSpc="1">
            <a:noAutofit/>
          </a:bodyPr>
          <a:lstStyle>
            <a:lvl1pPr marL="228600" indent="-2286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515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1pPr>
            <a:lvl2pPr marL="686435" indent="-2286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515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2pPr>
            <a:lvl3pPr marL="1141095" indent="-2286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515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3pPr>
            <a:lvl4pPr marL="1600200" indent="-2286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515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4pPr>
            <a:lvl5pPr marL="2058035" indent="-2286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515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5pPr>
            <a:lvl6pPr marL="2513965" indent="-228600" algn="l" defTabSz="9645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645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645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65" indent="-228600" algn="l" defTabSz="9645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2052" name="日期占位符 3"/>
          <p:cNvSpPr>
            <a:spLocks noGrp="1" noChangeArrowheads="1"/>
          </p:cNvSpPr>
          <p:nvPr>
            <p:ph type="dt" sz="half" idx="2"/>
            <p:custDataLst>
              <p:tags r:id="rId20"/>
            </p:custDataLst>
          </p:nvPr>
        </p:nvSpPr>
        <p:spPr bwMode="auto">
          <a:xfrm>
            <a:off x="1149961" y="6198693"/>
            <a:ext cx="2560320" cy="2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35" b="0" i="0" u="none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/>
            <a:fld id="{2EF18118-D669-4D37-BF56-6E64424E550F}" type="datetime1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053" name="页脚占位符 4"/>
          <p:cNvSpPr>
            <a:spLocks noGrp="1" noChangeArrowheads="1"/>
          </p:cNvSpPr>
          <p:nvPr>
            <p:ph type="ftr" sz="quarter" idx="3"/>
            <p:custDataLst>
              <p:tags r:id="rId21"/>
            </p:custDataLst>
          </p:nvPr>
        </p:nvSpPr>
        <p:spPr bwMode="auto">
          <a:xfrm>
            <a:off x="4219035" y="6198693"/>
            <a:ext cx="3753932" cy="2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35" b="0" i="0" u="none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zh-CN" altLang="en-US" sz="1300">
              <a:solidFill>
                <a:srgbClr val="898989"/>
              </a:solidFill>
            </a:endParaRPr>
          </a:p>
        </p:txBody>
      </p:sp>
      <p:sp>
        <p:nvSpPr>
          <p:cNvPr id="2054" name="灯片编号占位符 5"/>
          <p:cNvSpPr>
            <a:spLocks noGrp="1" noChangeArrowheads="1"/>
          </p:cNvSpPr>
          <p:nvPr>
            <p:ph type="sldNum" sz="quarter" idx="4"/>
            <p:custDataLst>
              <p:tags r:id="rId22"/>
            </p:custDataLst>
          </p:nvPr>
        </p:nvSpPr>
        <p:spPr bwMode="auto">
          <a:xfrm>
            <a:off x="8478709" y="6198693"/>
            <a:ext cx="2561825" cy="2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numCol="1" anchor="ctr" anchorCtr="0" compatLnSpc="1">
            <a:noAutofit/>
          </a:bodyPr>
          <a:lstStyle>
            <a:defPPr>
              <a:defRPr lang="zh-CN"/>
            </a:defPPr>
            <a:lvl1pPr marL="0" indent="0" algn="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35" b="0" i="0" u="none" baseline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06425" indent="-17272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16025" indent="-3492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826260" indent="-52578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435225" indent="-7016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705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r" eaLnBrk="1" hangingPunct="1"/>
            <a:fld id="{03311C3B-9BA9-4736-96C2-1C5DD3518674}" type="slidenum">
              <a:rPr lang="zh-CN" altLang="en-US" sz="1300">
                <a:solidFill>
                  <a:srgbClr val="898989"/>
                </a:solidFill>
              </a:rPr>
              <a:t/>
            </a:fld>
            <a:endParaRPr lang="en-US" altLang="zh-CN" sz="1300">
              <a:solidFill>
                <a:srgbClr val="898989"/>
              </a:solidFill>
            </a:endParaRPr>
          </a:p>
        </p:txBody>
      </p:sp>
      <p:sp>
        <p:nvSpPr>
          <p:cNvPr id="2055" name="KSO_TEMPLATE" hidden="1"/>
          <p:cNvSpPr/>
          <p:nvPr>
            <p:custDataLst>
              <p:tags r:id="rId23"/>
            </p:custDataLst>
          </p:nvPr>
        </p:nvSpPr>
        <p:spPr>
          <a:xfrm flipH="1">
            <a:off x="316089" y="177622"/>
            <a:ext cx="0" cy="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646A80"/>
            </a:solidFill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 algn="ctr" eaLnBrk="1" hangingPunct="1"/>
            <a:endParaRPr lang="en-US" altLang="en-US" sz="1705"/>
          </a:p>
        </p:txBody>
      </p:sp>
      <p:pic>
        <p:nvPicPr>
          <p:cNvPr id="2056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5" r:link="rId24"/>
          <a:stretch>
            <a:fillRect/>
          </a:stretch>
        </p:blipFill>
        <p:spPr>
          <a:xfrm>
            <a:off x="793233" y="346212"/>
            <a:ext cx="10536" cy="903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7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 r:link="rId24"/>
          <a:stretch>
            <a:fillRect/>
          </a:stretch>
        </p:blipFill>
        <p:spPr>
          <a:xfrm>
            <a:off x="794738" y="346212"/>
            <a:ext cx="9031" cy="903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8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7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059" name="图片 1073743875" descr="学科网 zxxk.com" title="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7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transition>
    <p:random/>
  </p:transition>
  <p:timing/>
  <p:txStyles>
    <p:titleStyle>
      <a:lvl1pPr marL="0" indent="0" algn="l" defTabSz="915035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2370" b="1" i="0" u="none" kern="1200" spc="200" baseline="0">
          <a:solidFill>
            <a:schemeClr val="tx1"/>
          </a:solidFill>
          <a:effectLst/>
          <a:latin typeface="微软雅黑" panose="020b0503020204020204" charset="-122"/>
          <a:ea typeface="微软雅黑"/>
          <a:cs typeface="+mj-cs"/>
        </a:defRPr>
      </a:lvl1pPr>
    </p:titleStyle>
    <p:bodyStyle>
      <a:lvl1pPr marL="228600" indent="-228600" algn="l" defTabSz="915035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defRPr kumimoji="0" sz="1515" b="0" i="0" u="none" kern="1200" spc="150" baseline="0">
          <a:solidFill>
            <a:schemeClr val="tx1"/>
          </a:solidFill>
          <a:effectLst/>
          <a:latin typeface="微软雅黑" panose="020b0503020204020204" charset="-122"/>
          <a:ea typeface="微软雅黑"/>
          <a:cs typeface="+mn-cs"/>
        </a:defRPr>
      </a:lvl1pPr>
      <a:lvl2pPr marL="686435" indent="-228600" algn="l" defTabSz="915035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7820"/>
        </a:tabLst>
        <a:defRPr kumimoji="0" sz="1515" b="0" i="0" u="none" kern="1200" spc="150" baseline="0">
          <a:solidFill>
            <a:schemeClr val="tx1"/>
          </a:solidFill>
          <a:effectLst/>
          <a:latin typeface="微软雅黑" panose="020b0503020204020204" charset="-122"/>
          <a:ea typeface="微软雅黑"/>
          <a:cs typeface="+mn-cs"/>
        </a:defRPr>
      </a:lvl2pPr>
      <a:lvl3pPr marL="1141095" indent="-228600" algn="l" defTabSz="915035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7820"/>
        </a:tabLst>
        <a:defRPr kumimoji="0" sz="1515" b="0" i="0" u="none" kern="1200" spc="150" baseline="0">
          <a:solidFill>
            <a:schemeClr val="tx1"/>
          </a:solidFill>
          <a:effectLst/>
          <a:latin typeface="微软雅黑" panose="020b0503020204020204" charset="-122"/>
          <a:ea typeface="微软雅黑"/>
          <a:cs typeface="+mn-cs"/>
        </a:defRPr>
      </a:lvl3pPr>
      <a:lvl4pPr marL="1600200" indent="-228600" algn="l" defTabSz="915035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7820"/>
        </a:tabLst>
        <a:defRPr kumimoji="0" sz="1515" b="0" i="0" u="none" kern="1200" spc="150" baseline="0">
          <a:solidFill>
            <a:schemeClr val="tx1"/>
          </a:solidFill>
          <a:effectLst/>
          <a:latin typeface="微软雅黑" panose="020b0503020204020204" charset="-122"/>
          <a:ea typeface="微软雅黑"/>
          <a:cs typeface="+mn-cs"/>
        </a:defRPr>
      </a:lvl4pPr>
      <a:lvl5pPr marL="2058035" indent="-228600" algn="l" defTabSz="915035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>
          <a:tab pos="1607820"/>
        </a:tabLst>
        <a:defRPr kumimoji="0" sz="1515" b="0" i="0" u="none" kern="1200" spc="150" baseline="0">
          <a:solidFill>
            <a:schemeClr val="tx1"/>
          </a:solidFill>
          <a:effectLst/>
          <a:latin typeface="微软雅黑" panose="020b0503020204020204" charset="-122"/>
          <a:ea typeface="微软雅黑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0CC13-3A50-4683-94DB-74E0D3747C7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3753-E16F-4F72-BDED-989B47AA0D4A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19"/>
            </p:custDataLst>
          </p:nvPr>
        </p:nvSpPr>
        <p:spPr>
          <a:xfrm flipH="1"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20"/>
            </p:custDataLst>
          </p:nvPr>
        </p:nvSpPr>
        <p:spPr>
          <a:xfrm flipH="1"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1073743875" descr="学科网 zxxk.com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2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image" Target="../media/image18.jpeg" /><Relationship Id="rId6" Type="http://schemas.openxmlformats.org/officeDocument/2006/relationships/tags" Target="../tags/tag255.xml" /><Relationship Id="rId7" Type="http://schemas.openxmlformats.org/officeDocument/2006/relationships/tags" Target="../tags/tag256.xml" /><Relationship Id="rId8" Type="http://schemas.openxmlformats.org/officeDocument/2006/relationships/tags" Target="../tags/tag257.xml" /><Relationship Id="rId9" Type="http://schemas.openxmlformats.org/officeDocument/2006/relationships/tags" Target="../tags/tag25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93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386.xml" /><Relationship Id="rId4" Type="http://schemas.openxmlformats.org/officeDocument/2006/relationships/tags" Target="../tags/tag387.xml" /><Relationship Id="rId5" Type="http://schemas.openxmlformats.org/officeDocument/2006/relationships/tags" Target="../tags/tag388.xml" /><Relationship Id="rId6" Type="http://schemas.openxmlformats.org/officeDocument/2006/relationships/tags" Target="../tags/tag389.xml" /><Relationship Id="rId7" Type="http://schemas.openxmlformats.org/officeDocument/2006/relationships/tags" Target="../tags/tag390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tags" Target="../tags/tag402.xml" /><Relationship Id="rId11" Type="http://schemas.openxmlformats.org/officeDocument/2006/relationships/tags" Target="../tags/tag403.xml" /><Relationship Id="rId12" Type="http://schemas.openxmlformats.org/officeDocument/2006/relationships/tags" Target="../tags/tag404.xml" /><Relationship Id="rId13" Type="http://schemas.openxmlformats.org/officeDocument/2006/relationships/tags" Target="../tags/tag405.xml" /><Relationship Id="rId14" Type="http://schemas.openxmlformats.org/officeDocument/2006/relationships/tags" Target="../tags/tag406.xml" /><Relationship Id="rId15" Type="http://schemas.openxmlformats.org/officeDocument/2006/relationships/tags" Target="../tags/tag407.xml" /><Relationship Id="rId16" Type="http://schemas.openxmlformats.org/officeDocument/2006/relationships/tags" Target="../tags/tag408.xml" /><Relationship Id="rId17" Type="http://schemas.openxmlformats.org/officeDocument/2006/relationships/tags" Target="../tags/tag409.xml" /><Relationship Id="rId18" Type="http://schemas.openxmlformats.org/officeDocument/2006/relationships/tags" Target="../tags/tag410.xml" /><Relationship Id="rId19" Type="http://schemas.openxmlformats.org/officeDocument/2006/relationships/tags" Target="../tags/tag411.xml" /><Relationship Id="rId2" Type="http://schemas.openxmlformats.org/officeDocument/2006/relationships/tags" Target="../tags/tag394.xml" /><Relationship Id="rId20" Type="http://schemas.openxmlformats.org/officeDocument/2006/relationships/tags" Target="../tags/tag412.xml" /><Relationship Id="rId21" Type="http://schemas.openxmlformats.org/officeDocument/2006/relationships/tags" Target="../tags/tag413.xml" /><Relationship Id="rId22" Type="http://schemas.openxmlformats.org/officeDocument/2006/relationships/tags" Target="../tags/tag414.xml" /><Relationship Id="rId23" Type="http://schemas.openxmlformats.org/officeDocument/2006/relationships/tags" Target="../tags/tag415.xml" /><Relationship Id="rId24" Type="http://schemas.openxmlformats.org/officeDocument/2006/relationships/image" Target="../media/image27.png" /><Relationship Id="rId3" Type="http://schemas.openxmlformats.org/officeDocument/2006/relationships/tags" Target="../tags/tag395.xml" /><Relationship Id="rId4" Type="http://schemas.openxmlformats.org/officeDocument/2006/relationships/tags" Target="../tags/tag396.xml" /><Relationship Id="rId5" Type="http://schemas.openxmlformats.org/officeDocument/2006/relationships/tags" Target="../tags/tag397.xml" /><Relationship Id="rId6" Type="http://schemas.openxmlformats.org/officeDocument/2006/relationships/tags" Target="../tags/tag398.xml" /><Relationship Id="rId7" Type="http://schemas.openxmlformats.org/officeDocument/2006/relationships/tags" Target="../tags/tag399.xml" /><Relationship Id="rId8" Type="http://schemas.openxmlformats.org/officeDocument/2006/relationships/tags" Target="../tags/tag400.xml" /><Relationship Id="rId9" Type="http://schemas.openxmlformats.org/officeDocument/2006/relationships/tags" Target="../tags/tag40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tags" Target="../tags/tag423.xml" /><Relationship Id="rId11" Type="http://schemas.openxmlformats.org/officeDocument/2006/relationships/image" Target="../media/image27.png" /><Relationship Id="rId2" Type="http://schemas.openxmlformats.org/officeDocument/2006/relationships/tags" Target="../tags/tag416.xml" /><Relationship Id="rId3" Type="http://schemas.openxmlformats.org/officeDocument/2006/relationships/tags" Target="../tags/tag417.xml" /><Relationship Id="rId4" Type="http://schemas.openxmlformats.org/officeDocument/2006/relationships/tags" Target="../tags/tag418.xml" /><Relationship Id="rId5" Type="http://schemas.openxmlformats.org/officeDocument/2006/relationships/tags" Target="../tags/tag419.xml" /><Relationship Id="rId6" Type="http://schemas.openxmlformats.org/officeDocument/2006/relationships/tags" Target="../tags/tag420.xml" /><Relationship Id="rId7" Type="http://schemas.openxmlformats.org/officeDocument/2006/relationships/tags" Target="../tags/tag421.xml" /><Relationship Id="rId8" Type="http://schemas.openxmlformats.org/officeDocument/2006/relationships/tags" Target="../tags/tag422.xml" /><Relationship Id="rId9" Type="http://schemas.openxmlformats.org/officeDocument/2006/relationships/image" Target="../media/image30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tags" Target="../tags/tag431.xml" /><Relationship Id="rId11" Type="http://schemas.openxmlformats.org/officeDocument/2006/relationships/image" Target="../media/image27.png" /><Relationship Id="rId2" Type="http://schemas.openxmlformats.org/officeDocument/2006/relationships/tags" Target="../tags/tag424.xml" /><Relationship Id="rId3" Type="http://schemas.openxmlformats.org/officeDocument/2006/relationships/tags" Target="../tags/tag425.xml" /><Relationship Id="rId4" Type="http://schemas.openxmlformats.org/officeDocument/2006/relationships/tags" Target="../tags/tag426.xml" /><Relationship Id="rId5" Type="http://schemas.openxmlformats.org/officeDocument/2006/relationships/tags" Target="../tags/tag427.xml" /><Relationship Id="rId6" Type="http://schemas.openxmlformats.org/officeDocument/2006/relationships/tags" Target="../tags/tag428.xml" /><Relationship Id="rId7" Type="http://schemas.openxmlformats.org/officeDocument/2006/relationships/tags" Target="../tags/tag429.xml" /><Relationship Id="rId8" Type="http://schemas.openxmlformats.org/officeDocument/2006/relationships/tags" Target="../tags/tag430.xml" /><Relationship Id="rId9" Type="http://schemas.openxmlformats.org/officeDocument/2006/relationships/image" Target="../media/image31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41.xml" /><Relationship Id="rId11" Type="http://schemas.openxmlformats.org/officeDocument/2006/relationships/tags" Target="../tags/tag442.xml" /><Relationship Id="rId12" Type="http://schemas.openxmlformats.org/officeDocument/2006/relationships/tags" Target="../tags/tag443.xml" /><Relationship Id="rId13" Type="http://schemas.openxmlformats.org/officeDocument/2006/relationships/tags" Target="../tags/tag444.xml" /><Relationship Id="rId14" Type="http://schemas.openxmlformats.org/officeDocument/2006/relationships/tags" Target="../tags/tag445.xml" /><Relationship Id="rId15" Type="http://schemas.openxmlformats.org/officeDocument/2006/relationships/image" Target="../media/image3.jpeg" /><Relationship Id="rId16" Type="http://schemas.openxmlformats.org/officeDocument/2006/relationships/tags" Target="../tags/tag446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36.xml" /><Relationship Id="rId4" Type="http://schemas.openxmlformats.org/officeDocument/2006/relationships/image" Target="../media/image12.png" /><Relationship Id="rId5" Type="http://schemas.openxmlformats.org/officeDocument/2006/relationships/tags" Target="../tags/tag437.xml" /><Relationship Id="rId6" Type="http://schemas.openxmlformats.org/officeDocument/2006/relationships/image" Target="../media/image13.png" /><Relationship Id="rId7" Type="http://schemas.openxmlformats.org/officeDocument/2006/relationships/tags" Target="../tags/tag438.xml" /><Relationship Id="rId8" Type="http://schemas.openxmlformats.org/officeDocument/2006/relationships/tags" Target="../tags/tag439.xml" /><Relationship Id="rId9" Type="http://schemas.openxmlformats.org/officeDocument/2006/relationships/tags" Target="../tags/tag44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tags" Target="../tags/tag454.xml" /><Relationship Id="rId11" Type="http://schemas.openxmlformats.org/officeDocument/2006/relationships/tags" Target="../tags/tag455.xml" /><Relationship Id="rId12" Type="http://schemas.openxmlformats.org/officeDocument/2006/relationships/tags" Target="../tags/tag456.xml" /><Relationship Id="rId13" Type="http://schemas.openxmlformats.org/officeDocument/2006/relationships/tags" Target="../tags/tag457.xml" /><Relationship Id="rId14" Type="http://schemas.openxmlformats.org/officeDocument/2006/relationships/tags" Target="../tags/tag458.xml" /><Relationship Id="rId15" Type="http://schemas.openxmlformats.org/officeDocument/2006/relationships/tags" Target="../tags/tag459.xml" /><Relationship Id="rId16" Type="http://schemas.openxmlformats.org/officeDocument/2006/relationships/image" Target="../media/image27.png" /><Relationship Id="rId2" Type="http://schemas.openxmlformats.org/officeDocument/2006/relationships/tags" Target="../tags/tag447.xml" /><Relationship Id="rId3" Type="http://schemas.openxmlformats.org/officeDocument/2006/relationships/tags" Target="../tags/tag448.xml" /><Relationship Id="rId4" Type="http://schemas.openxmlformats.org/officeDocument/2006/relationships/tags" Target="../tags/tag449.xml" /><Relationship Id="rId5" Type="http://schemas.openxmlformats.org/officeDocument/2006/relationships/tags" Target="../tags/tag450.xml" /><Relationship Id="rId6" Type="http://schemas.openxmlformats.org/officeDocument/2006/relationships/tags" Target="../tags/tag451.xml" /><Relationship Id="rId7" Type="http://schemas.openxmlformats.org/officeDocument/2006/relationships/tags" Target="../tags/tag452.xml" /><Relationship Id="rId8" Type="http://schemas.openxmlformats.org/officeDocument/2006/relationships/image" Target="../media/image32.png" /><Relationship Id="rId9" Type="http://schemas.openxmlformats.org/officeDocument/2006/relationships/tags" Target="../tags/tag45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image" Target="../media/image27.png" /><Relationship Id="rId2" Type="http://schemas.openxmlformats.org/officeDocument/2006/relationships/tags" Target="../tags/tag460.xml" /><Relationship Id="rId3" Type="http://schemas.openxmlformats.org/officeDocument/2006/relationships/tags" Target="../tags/tag461.xml" /><Relationship Id="rId4" Type="http://schemas.openxmlformats.org/officeDocument/2006/relationships/tags" Target="../tags/tag462.xml" /><Relationship Id="rId5" Type="http://schemas.openxmlformats.org/officeDocument/2006/relationships/tags" Target="../tags/tag463.xml" /><Relationship Id="rId6" Type="http://schemas.openxmlformats.org/officeDocument/2006/relationships/tags" Target="../tags/tag464.xml" /><Relationship Id="rId7" Type="http://schemas.openxmlformats.org/officeDocument/2006/relationships/tags" Target="../tags/tag465.xml" /><Relationship Id="rId8" Type="http://schemas.openxmlformats.org/officeDocument/2006/relationships/image" Target="../media/image33.png" /><Relationship Id="rId9" Type="http://schemas.openxmlformats.org/officeDocument/2006/relationships/tags" Target="../tags/tag46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476.xml" /><Relationship Id="rId11" Type="http://schemas.openxmlformats.org/officeDocument/2006/relationships/tags" Target="../tags/tag477.xml" /><Relationship Id="rId12" Type="http://schemas.openxmlformats.org/officeDocument/2006/relationships/tags" Target="../tags/tag478.xml" /><Relationship Id="rId13" Type="http://schemas.openxmlformats.org/officeDocument/2006/relationships/tags" Target="../tags/tag479.xml" /><Relationship Id="rId14" Type="http://schemas.openxmlformats.org/officeDocument/2006/relationships/image" Target="../media/image34.png" /><Relationship Id="rId15" Type="http://schemas.openxmlformats.org/officeDocument/2006/relationships/tags" Target="../tags/tag480.xml" /><Relationship Id="rId16" Type="http://schemas.openxmlformats.org/officeDocument/2006/relationships/image" Target="../media/image3.jpeg" /><Relationship Id="rId17" Type="http://schemas.openxmlformats.org/officeDocument/2006/relationships/tags" Target="../tags/tag481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71.xml" /><Relationship Id="rId4" Type="http://schemas.openxmlformats.org/officeDocument/2006/relationships/image" Target="../media/image12.png" /><Relationship Id="rId5" Type="http://schemas.openxmlformats.org/officeDocument/2006/relationships/tags" Target="../tags/tag472.xml" /><Relationship Id="rId6" Type="http://schemas.openxmlformats.org/officeDocument/2006/relationships/image" Target="../media/image13.png" /><Relationship Id="rId7" Type="http://schemas.openxmlformats.org/officeDocument/2006/relationships/tags" Target="../tags/tag473.xml" /><Relationship Id="rId8" Type="http://schemas.openxmlformats.org/officeDocument/2006/relationships/tags" Target="../tags/tag474.xml" /><Relationship Id="rId9" Type="http://schemas.openxmlformats.org/officeDocument/2006/relationships/tags" Target="../tags/tag475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image" Target="../media/image36.png" /><Relationship Id="rId11" Type="http://schemas.openxmlformats.org/officeDocument/2006/relationships/tags" Target="../tags/tag489.xml" /><Relationship Id="rId12" Type="http://schemas.openxmlformats.org/officeDocument/2006/relationships/video" Target="../media/media1.mp4" /><Relationship Id="rId13" Type="http://schemas.microsoft.com/office/2007/relationships/media" Target="../media/media1.mp4" /><Relationship Id="rId14" Type="http://schemas.openxmlformats.org/officeDocument/2006/relationships/image" Target="../media/image27.png" /><Relationship Id="rId2" Type="http://schemas.openxmlformats.org/officeDocument/2006/relationships/tags" Target="../tags/tag482.xml" /><Relationship Id="rId3" Type="http://schemas.openxmlformats.org/officeDocument/2006/relationships/image" Target="../media/image35.png" /><Relationship Id="rId4" Type="http://schemas.openxmlformats.org/officeDocument/2006/relationships/tags" Target="../tags/tag483.xml" /><Relationship Id="rId5" Type="http://schemas.openxmlformats.org/officeDocument/2006/relationships/tags" Target="../tags/tag484.xml" /><Relationship Id="rId6" Type="http://schemas.openxmlformats.org/officeDocument/2006/relationships/tags" Target="../tags/tag485.xml" /><Relationship Id="rId7" Type="http://schemas.openxmlformats.org/officeDocument/2006/relationships/tags" Target="../tags/tag486.xml" /><Relationship Id="rId8" Type="http://schemas.openxmlformats.org/officeDocument/2006/relationships/tags" Target="../tags/tag487.xml" /><Relationship Id="rId9" Type="http://schemas.openxmlformats.org/officeDocument/2006/relationships/tags" Target="../tags/tag48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2" Type="http://schemas.openxmlformats.org/officeDocument/2006/relationships/tags" Target="../tags/tag490.xml" /><Relationship Id="rId3" Type="http://schemas.openxmlformats.org/officeDocument/2006/relationships/tags" Target="../tags/tag491.xml" /><Relationship Id="rId4" Type="http://schemas.openxmlformats.org/officeDocument/2006/relationships/tags" Target="../tags/tag492.xml" /><Relationship Id="rId5" Type="http://schemas.openxmlformats.org/officeDocument/2006/relationships/tags" Target="../tags/tag493.xml" /><Relationship Id="rId6" Type="http://schemas.openxmlformats.org/officeDocument/2006/relationships/tags" Target="../tags/tag494.xml" /><Relationship Id="rId7" Type="http://schemas.openxmlformats.org/officeDocument/2006/relationships/tags" Target="../tags/tag495.xml" /><Relationship Id="rId8" Type="http://schemas.openxmlformats.org/officeDocument/2006/relationships/image" Target="../media/image2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68.xml" /><Relationship Id="rId11" Type="http://schemas.openxmlformats.org/officeDocument/2006/relationships/tags" Target="../tags/tag269.xml" /><Relationship Id="rId12" Type="http://schemas.openxmlformats.org/officeDocument/2006/relationships/tags" Target="../tags/tag270.xml" /><Relationship Id="rId13" Type="http://schemas.openxmlformats.org/officeDocument/2006/relationships/tags" Target="../tags/tag27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262.xml" /><Relationship Id="rId4" Type="http://schemas.openxmlformats.org/officeDocument/2006/relationships/image" Target="../media/image19.jpeg" /><Relationship Id="rId5" Type="http://schemas.openxmlformats.org/officeDocument/2006/relationships/tags" Target="../tags/tag263.xml" /><Relationship Id="rId6" Type="http://schemas.openxmlformats.org/officeDocument/2006/relationships/tags" Target="../tags/tag264.xml" /><Relationship Id="rId7" Type="http://schemas.openxmlformats.org/officeDocument/2006/relationships/tags" Target="../tags/tag265.xml" /><Relationship Id="rId8" Type="http://schemas.openxmlformats.org/officeDocument/2006/relationships/tags" Target="../tags/tag266.xml" /><Relationship Id="rId9" Type="http://schemas.openxmlformats.org/officeDocument/2006/relationships/tags" Target="../tags/tag267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37.png" /><Relationship Id="rId11" Type="http://schemas.openxmlformats.org/officeDocument/2006/relationships/tags" Target="../tags/tag504.xml" /><Relationship Id="rId12" Type="http://schemas.openxmlformats.org/officeDocument/2006/relationships/image" Target="../media/image3.jpeg" /><Relationship Id="rId13" Type="http://schemas.openxmlformats.org/officeDocument/2006/relationships/tags" Target="../tags/tag50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00.xml" /><Relationship Id="rId4" Type="http://schemas.openxmlformats.org/officeDocument/2006/relationships/image" Target="../media/image12.png" /><Relationship Id="rId5" Type="http://schemas.openxmlformats.org/officeDocument/2006/relationships/tags" Target="../tags/tag501.xml" /><Relationship Id="rId6" Type="http://schemas.openxmlformats.org/officeDocument/2006/relationships/image" Target="../media/image13.png" /><Relationship Id="rId7" Type="http://schemas.openxmlformats.org/officeDocument/2006/relationships/tags" Target="../tags/tag502.xml" /><Relationship Id="rId8" Type="http://schemas.openxmlformats.org/officeDocument/2006/relationships/image" Target="../media/image34.png" /><Relationship Id="rId9" Type="http://schemas.openxmlformats.org/officeDocument/2006/relationships/tags" Target="../tags/tag50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81.xml" /><Relationship Id="rId11" Type="http://schemas.openxmlformats.org/officeDocument/2006/relationships/tags" Target="../tags/tag282.xml" /><Relationship Id="rId12" Type="http://schemas.openxmlformats.org/officeDocument/2006/relationships/tags" Target="../tags/tag283.xml" /><Relationship Id="rId13" Type="http://schemas.openxmlformats.org/officeDocument/2006/relationships/tags" Target="../tags/tag284.xml" /><Relationship Id="rId14" Type="http://schemas.openxmlformats.org/officeDocument/2006/relationships/tags" Target="../tags/tag285.xml" /><Relationship Id="rId15" Type="http://schemas.openxmlformats.org/officeDocument/2006/relationships/image" Target="../media/image20.png" /><Relationship Id="rId16" Type="http://schemas.openxmlformats.org/officeDocument/2006/relationships/tags" Target="../tags/tag286.xml" /><Relationship Id="rId17" Type="http://schemas.openxmlformats.org/officeDocument/2006/relationships/image" Target="../media/image3.jpeg" /><Relationship Id="rId18" Type="http://schemas.openxmlformats.org/officeDocument/2006/relationships/tags" Target="../tags/tag287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76.xml" /><Relationship Id="rId4" Type="http://schemas.openxmlformats.org/officeDocument/2006/relationships/image" Target="../media/image12.png" /><Relationship Id="rId5" Type="http://schemas.openxmlformats.org/officeDocument/2006/relationships/tags" Target="../tags/tag277.xml" /><Relationship Id="rId6" Type="http://schemas.openxmlformats.org/officeDocument/2006/relationships/image" Target="../media/image13.png" /><Relationship Id="rId7" Type="http://schemas.openxmlformats.org/officeDocument/2006/relationships/tags" Target="../tags/tag278.xml" /><Relationship Id="rId8" Type="http://schemas.openxmlformats.org/officeDocument/2006/relationships/tags" Target="../tags/tag279.xml" /><Relationship Id="rId9" Type="http://schemas.openxmlformats.org/officeDocument/2006/relationships/tags" Target="../tags/tag28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1.jpeg" /><Relationship Id="rId11" Type="http://schemas.openxmlformats.org/officeDocument/2006/relationships/tags" Target="../tags/tag298.xml" /><Relationship Id="rId12" Type="http://schemas.openxmlformats.org/officeDocument/2006/relationships/tags" Target="../tags/tag299.xml" /><Relationship Id="rId13" Type="http://schemas.openxmlformats.org/officeDocument/2006/relationships/tags" Target="../tags/tag300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291.xml" /><Relationship Id="rId4" Type="http://schemas.openxmlformats.org/officeDocument/2006/relationships/tags" Target="../tags/tag292.xml" /><Relationship Id="rId5" Type="http://schemas.openxmlformats.org/officeDocument/2006/relationships/tags" Target="../tags/tag293.xml" /><Relationship Id="rId6" Type="http://schemas.openxmlformats.org/officeDocument/2006/relationships/tags" Target="../tags/tag294.xml" /><Relationship Id="rId7" Type="http://schemas.openxmlformats.org/officeDocument/2006/relationships/tags" Target="../tags/tag295.xml" /><Relationship Id="rId8" Type="http://schemas.openxmlformats.org/officeDocument/2006/relationships/tags" Target="../tags/tag296.xml" /><Relationship Id="rId9" Type="http://schemas.openxmlformats.org/officeDocument/2006/relationships/tags" Target="../tags/tag29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2.png" /><Relationship Id="rId11" Type="http://schemas.openxmlformats.org/officeDocument/2006/relationships/tags" Target="../tags/tag311.xml" /><Relationship Id="rId12" Type="http://schemas.openxmlformats.org/officeDocument/2006/relationships/image" Target="../media/image23.png" /><Relationship Id="rId13" Type="http://schemas.openxmlformats.org/officeDocument/2006/relationships/tags" Target="../tags/tag312.xml" /><Relationship Id="rId14" Type="http://schemas.openxmlformats.org/officeDocument/2006/relationships/image" Target="../media/image24.png" /><Relationship Id="rId15" Type="http://schemas.openxmlformats.org/officeDocument/2006/relationships/tags" Target="../tags/tag313.xml" /><Relationship Id="rId16" Type="http://schemas.openxmlformats.org/officeDocument/2006/relationships/image" Target="../media/image25.png" /><Relationship Id="rId17" Type="http://schemas.openxmlformats.org/officeDocument/2006/relationships/tags" Target="../tags/tag314.xml" /><Relationship Id="rId18" Type="http://schemas.openxmlformats.org/officeDocument/2006/relationships/tags" Target="../tags/tag315.xml" /><Relationship Id="rId19" Type="http://schemas.openxmlformats.org/officeDocument/2006/relationships/tags" Target="../tags/tag316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317.xml" /><Relationship Id="rId21" Type="http://schemas.openxmlformats.org/officeDocument/2006/relationships/tags" Target="../tags/tag318.xml" /><Relationship Id="rId22" Type="http://schemas.openxmlformats.org/officeDocument/2006/relationships/tags" Target="../tags/tag319.xml" /><Relationship Id="rId23" Type="http://schemas.openxmlformats.org/officeDocument/2006/relationships/tags" Target="../tags/tag320.xml" /><Relationship Id="rId24" Type="http://schemas.openxmlformats.org/officeDocument/2006/relationships/tags" Target="../tags/tag321.xml" /><Relationship Id="rId25" Type="http://schemas.openxmlformats.org/officeDocument/2006/relationships/tags" Target="../tags/tag322.xml" /><Relationship Id="rId26" Type="http://schemas.openxmlformats.org/officeDocument/2006/relationships/tags" Target="../tags/tag323.xml" /><Relationship Id="rId27" Type="http://schemas.openxmlformats.org/officeDocument/2006/relationships/tags" Target="../tags/tag324.xml" /><Relationship Id="rId28" Type="http://schemas.openxmlformats.org/officeDocument/2006/relationships/tags" Target="../tags/tag325.xml" /><Relationship Id="rId29" Type="http://schemas.openxmlformats.org/officeDocument/2006/relationships/tags" Target="../tags/tag326.xml" /><Relationship Id="rId3" Type="http://schemas.openxmlformats.org/officeDocument/2006/relationships/tags" Target="../tags/tag304.xml" /><Relationship Id="rId30" Type="http://schemas.openxmlformats.org/officeDocument/2006/relationships/tags" Target="../tags/tag327.xml" /><Relationship Id="rId31" Type="http://schemas.openxmlformats.org/officeDocument/2006/relationships/tags" Target="../tags/tag328.xml" /><Relationship Id="rId32" Type="http://schemas.openxmlformats.org/officeDocument/2006/relationships/tags" Target="../tags/tag329.xml" /><Relationship Id="rId33" Type="http://schemas.openxmlformats.org/officeDocument/2006/relationships/tags" Target="../tags/tag330.xml" /><Relationship Id="rId34" Type="http://schemas.openxmlformats.org/officeDocument/2006/relationships/tags" Target="../tags/tag331.xml" /><Relationship Id="rId35" Type="http://schemas.openxmlformats.org/officeDocument/2006/relationships/tags" Target="../tags/tag332.xml" /><Relationship Id="rId36" Type="http://schemas.openxmlformats.org/officeDocument/2006/relationships/tags" Target="../tags/tag333.xml" /><Relationship Id="rId4" Type="http://schemas.openxmlformats.org/officeDocument/2006/relationships/tags" Target="../tags/tag305.xml" /><Relationship Id="rId5" Type="http://schemas.openxmlformats.org/officeDocument/2006/relationships/tags" Target="../tags/tag306.xml" /><Relationship Id="rId6" Type="http://schemas.openxmlformats.org/officeDocument/2006/relationships/tags" Target="../tags/tag307.xml" /><Relationship Id="rId7" Type="http://schemas.openxmlformats.org/officeDocument/2006/relationships/tags" Target="../tags/tag308.xml" /><Relationship Id="rId8" Type="http://schemas.openxmlformats.org/officeDocument/2006/relationships/tags" Target="../tags/tag309.xml" /><Relationship Id="rId9" Type="http://schemas.openxmlformats.org/officeDocument/2006/relationships/tags" Target="../tags/tag31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2.xml" /><Relationship Id="rId10" Type="http://schemas.openxmlformats.org/officeDocument/2006/relationships/tags" Target="../tags/tag341.xml" /><Relationship Id="rId11" Type="http://schemas.openxmlformats.org/officeDocument/2006/relationships/image" Target="../media/image27.png" /><Relationship Id="rId2" Type="http://schemas.openxmlformats.org/officeDocument/2006/relationships/tags" Target="../tags/tag334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Relationship Id="rId7" Type="http://schemas.openxmlformats.org/officeDocument/2006/relationships/tags" Target="../tags/tag339.xml" /><Relationship Id="rId8" Type="http://schemas.openxmlformats.org/officeDocument/2006/relationships/image" Target="../media/image26.png" /><Relationship Id="rId9" Type="http://schemas.openxmlformats.org/officeDocument/2006/relationships/tags" Target="../tags/tag34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52.xml" /><Relationship Id="rId11" Type="http://schemas.openxmlformats.org/officeDocument/2006/relationships/image" Target="../media/image28.png" /><Relationship Id="rId12" Type="http://schemas.openxmlformats.org/officeDocument/2006/relationships/tags" Target="../tags/tag353.xml" /><Relationship Id="rId13" Type="http://schemas.openxmlformats.org/officeDocument/2006/relationships/tags" Target="../tags/tag354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tags" Target="../tags/tag349.xml" /><Relationship Id="rId8" Type="http://schemas.openxmlformats.org/officeDocument/2006/relationships/tags" Target="../tags/tag350.xml" /><Relationship Id="rId9" Type="http://schemas.openxmlformats.org/officeDocument/2006/relationships/tags" Target="../tags/tag35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364.xml" /><Relationship Id="rId11" Type="http://schemas.openxmlformats.org/officeDocument/2006/relationships/tags" Target="../tags/tag365.xml" /><Relationship Id="rId12" Type="http://schemas.openxmlformats.org/officeDocument/2006/relationships/tags" Target="../tags/tag366.xml" /><Relationship Id="rId13" Type="http://schemas.openxmlformats.org/officeDocument/2006/relationships/tags" Target="../tags/tag367.xml" /><Relationship Id="rId14" Type="http://schemas.openxmlformats.org/officeDocument/2006/relationships/tags" Target="../tags/tag368.xml" /><Relationship Id="rId15" Type="http://schemas.openxmlformats.org/officeDocument/2006/relationships/image" Target="../media/image3.jpeg" /><Relationship Id="rId16" Type="http://schemas.openxmlformats.org/officeDocument/2006/relationships/tags" Target="../tags/tag369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359.xml" /><Relationship Id="rId4" Type="http://schemas.openxmlformats.org/officeDocument/2006/relationships/image" Target="../media/image12.png" /><Relationship Id="rId5" Type="http://schemas.openxmlformats.org/officeDocument/2006/relationships/tags" Target="../tags/tag360.xml" /><Relationship Id="rId6" Type="http://schemas.openxmlformats.org/officeDocument/2006/relationships/image" Target="../media/image13.png" /><Relationship Id="rId7" Type="http://schemas.openxmlformats.org/officeDocument/2006/relationships/tags" Target="../tags/tag361.xml" /><Relationship Id="rId8" Type="http://schemas.openxmlformats.org/officeDocument/2006/relationships/tags" Target="../tags/tag362.xml" /><Relationship Id="rId9" Type="http://schemas.openxmlformats.org/officeDocument/2006/relationships/tags" Target="../tags/tag36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80.xml" /><Relationship Id="rId11" Type="http://schemas.openxmlformats.org/officeDocument/2006/relationships/image" Target="../media/image29.png" /><Relationship Id="rId12" Type="http://schemas.openxmlformats.org/officeDocument/2006/relationships/tags" Target="../tags/tag381.xml" /><Relationship Id="rId13" Type="http://schemas.openxmlformats.org/officeDocument/2006/relationships/tags" Target="../tags/tag382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373.xml" /><Relationship Id="rId4" Type="http://schemas.openxmlformats.org/officeDocument/2006/relationships/tags" Target="../tags/tag374.xml" /><Relationship Id="rId5" Type="http://schemas.openxmlformats.org/officeDocument/2006/relationships/tags" Target="../tags/tag375.xml" /><Relationship Id="rId6" Type="http://schemas.openxmlformats.org/officeDocument/2006/relationships/tags" Target="../tags/tag376.xml" /><Relationship Id="rId7" Type="http://schemas.openxmlformats.org/officeDocument/2006/relationships/tags" Target="../tags/tag377.xml" /><Relationship Id="rId8" Type="http://schemas.openxmlformats.org/officeDocument/2006/relationships/tags" Target="../tags/tag378.xml" /><Relationship Id="rId9" Type="http://schemas.openxmlformats.org/officeDocument/2006/relationships/tags" Target="../tags/tag37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2226" name="Rectangle 2" title=""/>
          <p:cNvSpPr>
            <a:spLocks noGrp="1" noChangeArrowheads="1"/>
          </p:cNvSpPr>
          <p:nvPr>
            <p:ph type="title" idx="4294967295"/>
            <p:custDataLst>
              <p:tags r:id="rId3"/>
            </p:custDataLst>
          </p:nvPr>
        </p:nvSpPr>
        <p:spPr>
          <a:xfrm>
            <a:off x="949772" y="597747"/>
            <a:ext cx="10292456" cy="419946"/>
          </a:xfrm>
          <a:prstGeom prst="rect">
            <a:avLst/>
          </a:prstGeom>
        </p:spPr>
        <p:txBody>
          <a:bodyPr vert="horz" wrap="square" lIns="96320" tIns="36120" rIns="72240" bIns="36120" numCol="1" anchor="t" anchorCtr="0" compatLnSpc="1">
            <a:noAutofit/>
          </a:bodyPr>
          <a:lstStyle>
            <a:lvl1pPr marL="0" indent="0" algn="l" defTabSz="965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500" b="1" i="0" u="none" kern="1200" spc="20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j-cs"/>
              </a:defRPr>
            </a:lvl1pPr>
          </a:lstStyle>
          <a:p>
            <a:pPr marL="0" marR="0" lvl="0" indent="0" eaLnBrk="1" hangingPunct="1"/>
            <a:endParaRPr lang="zh-CN" altLang="en-US"/>
          </a:p>
        </p:txBody>
      </p:sp>
      <p:sp>
        <p:nvSpPr>
          <p:cNvPr id="52227" name="Rectangle 3" title=""/>
          <p:cNvSpPr>
            <a:spLocks noGrp="1" noChangeArrowheads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949772" y="1080911"/>
            <a:ext cx="10292456" cy="5110104"/>
          </a:xfrm>
          <a:prstGeom prst="rect">
            <a:avLst/>
          </a:prstGeom>
        </p:spPr>
        <p:txBody>
          <a:bodyPr vert="horz" wrap="square" lIns="96320" tIns="0" rIns="78260" bIns="0" numCol="1" anchor="t" anchorCtr="0" compatLnSpc="1">
            <a:noAutofit/>
          </a:bodyPr>
          <a:lstStyle>
            <a:lvl1pPr marL="2413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1pPr>
            <a:lvl2pPr marL="7239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2pPr>
            <a:lvl3pPr marL="1203325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3pPr>
            <a:lvl4pPr marL="16878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4pPr>
            <a:lvl5pPr marL="21704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marR="0" lvl="0" indent="-241300" eaLnBrk="1" hangingPunct="1"/>
            <a:endParaRPr lang="zh-CN" altLang="en-US"/>
          </a:p>
        </p:txBody>
      </p:sp>
      <p:pic>
        <p:nvPicPr>
          <p:cNvPr id="52228" name="Picture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b="4062"/>
          <a:stretch>
            <a:fillRect/>
          </a:stretch>
        </p:blipFill>
        <p:spPr>
          <a:xfrm>
            <a:off x="0" y="188"/>
            <a:ext cx="12192000" cy="6848593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" name="标题 3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00660" y="1323472"/>
            <a:ext cx="11790680" cy="140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720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  <a:cs typeface="+mn-cs"/>
              </a:rPr>
              <a:t>求真辨伪，情理兼融</a:t>
            </a:r>
            <a:endParaRPr lang="en-US" altLang="zh-CN" sz="720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  <a:cs typeface="+mn-cs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202131" y="2810577"/>
            <a:ext cx="1178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baseline="-25000"/>
          </a:p>
        </p:txBody>
      </p:sp>
      <p:sp>
        <p:nvSpPr>
          <p:cNvPr id="7" name="矩形 6" title=""/>
          <p:cNvSpPr/>
          <p:nvPr>
            <p:custDataLst>
              <p:tags r:id="rId9"/>
            </p:custDataLst>
          </p:nvPr>
        </p:nvSpPr>
        <p:spPr>
          <a:xfrm>
            <a:off x="232859" y="2967335"/>
            <a:ext cx="117262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0" cap="none" spc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——《</a:t>
            </a:r>
            <a:r>
              <a:rPr lang="zh-CN" altLang="en-US" sz="3600" b="0" cap="none" spc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天文学上的旷世之争</a:t>
            </a:r>
            <a:r>
              <a:rPr lang="en-US" altLang="zh-CN" sz="3600" b="0" cap="none" spc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》《</a:t>
            </a:r>
            <a:r>
              <a:rPr lang="zh-CN" altLang="en-US" sz="3600" b="0" cap="none" spc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石钟山记</a:t>
            </a:r>
            <a:r>
              <a:rPr lang="en-US" altLang="zh-CN" sz="3600" b="0" cap="none" spc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》</a:t>
            </a:r>
            <a:r>
              <a:rPr lang="zh-CN" altLang="en-US" sz="3600" b="0" cap="none" spc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大黑简体" panose="02010601030101010101" pitchFamily="2" charset="-122"/>
                <a:ea typeface="方正大黑简体" panose="02010601030101010101" pitchFamily="2" charset="-122"/>
              </a:rPr>
              <a:t>整合阅读探究</a:t>
            </a:r>
            <a:endParaRPr lang="zh-CN" altLang="en-US" sz="3600" b="0" cap="none" spc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327785" y="1506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1454785" y="1633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1581785" y="1760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 title=""/>
          <p:cNvSpPr txBox="1"/>
          <p:nvPr>
            <p:custDataLst>
              <p:tags r:id="rId8"/>
            </p:custDataLst>
          </p:nvPr>
        </p:nvSpPr>
        <p:spPr>
          <a:xfrm>
            <a:off x="514985" y="1506220"/>
            <a:ext cx="11213398" cy="48425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marL="0" marR="0" lvl="0" algn="ctr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“漫”说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《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石钟山记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》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2" name="标题 1" title=""/>
          <p:cNvSpPr txBox="1"/>
          <p:nvPr>
            <p:custDataLst>
              <p:tags r:id="rId9"/>
            </p:custDataLst>
          </p:nvPr>
        </p:nvSpPr>
        <p:spPr>
          <a:xfrm>
            <a:off x="537210" y="509270"/>
            <a:ext cx="3154680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1.</a:t>
            </a:r>
            <a:r>
              <a:rPr kumimoji="0" lang="zh-CN" altLang="en-US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理文脉</a:t>
            </a:r>
            <a:endParaRPr kumimoji="0" lang="zh-CN" altLang="en-US" sz="4000" b="0" i="0" u="none" strike="noStrike" kern="1200" cap="none" spc="1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全福体" panose="02000500000000000000" charset="-122"/>
              <a:ea typeface="方正全福体" panose="02000500000000000000" charset="-122"/>
              <a:cs typeface="Arial"/>
            </a:endParaRPr>
          </a:p>
        </p:txBody>
      </p:sp>
    </p:spTree>
    <p:custDataLst>
      <p:tags r:id="rId10"/>
    </p:custData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2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364" name="标题 1" title=""/>
          <p:cNvSpPr txBox="1"/>
          <p:nvPr>
            <p:custDataLst>
              <p:tags r:id="rId6"/>
            </p:custDataLst>
          </p:nvPr>
        </p:nvSpPr>
        <p:spPr>
          <a:xfrm>
            <a:off x="537210" y="509270"/>
            <a:ext cx="3603148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全福体" panose="02000500000000000000" charset="-122"/>
                <a:cs typeface="Arial"/>
              </a:rPr>
              <a:t>（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全福体" panose="02000500000000000000" charset="-122"/>
                <a:cs typeface="Arial"/>
              </a:rPr>
              <a:t>1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全福体" panose="02000500000000000000" charset="-122"/>
                <a:cs typeface="Arial"/>
              </a:rPr>
              <a:t>）行文思路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方正全福体" panose="02000500000000000000" charset="-122"/>
              <a:cs typeface="Arial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388333" y="1679893"/>
            <a:ext cx="11132185" cy="486289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0" cap="none" spc="120" normalizeH="0" baseline="0" noProof="0">
              <a:ln w="3175">
                <a:solidFill>
                  <a:schemeClr val="tx1"/>
                </a:solidFill>
                <a:prstDash val="dash"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8"/>
            </p:custDataLst>
          </p:nvPr>
        </p:nvSpPr>
        <p:spPr>
          <a:xfrm>
            <a:off x="705764" y="3143386"/>
            <a:ext cx="303810" cy="21783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/>
              <a:t>石钟山得名由来</a:t>
            </a:r>
            <a:endParaRPr lang="zh-CN" altLang="en-US"/>
          </a:p>
        </p:txBody>
      </p:sp>
      <p:sp>
        <p:nvSpPr>
          <p:cNvPr id="5" name="矩形 4" title=""/>
          <p:cNvSpPr/>
          <p:nvPr>
            <p:custDataLst>
              <p:tags r:id="rId9"/>
            </p:custDataLst>
          </p:nvPr>
        </p:nvSpPr>
        <p:spPr>
          <a:xfrm>
            <a:off x="1726569" y="4436448"/>
            <a:ext cx="3169062" cy="18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苏轼：“山下皆石穴罅，不知其浅深，微波入焉，涵淡澎湃而为此也。舟回至两山间，将入港口，有大石当中流，可坐百人，空中而多窍，与风水相吞吐，有窾坎镗鞳之声，与向之噌吰者相应，如乐作焉”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>
          <a:xfrm>
            <a:off x="1726569" y="3523773"/>
            <a:ext cx="3169062" cy="796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寺僧：“使小童持斧，于乱石间择其一二扣之”。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11"/>
            </p:custDataLst>
          </p:nvPr>
        </p:nvSpPr>
        <p:spPr>
          <a:xfrm>
            <a:off x="1702991" y="2669334"/>
            <a:ext cx="3169062" cy="796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李渤：“始访其遗踪，得双石于潭上，扣而聆之”。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12"/>
            </p:custDataLst>
          </p:nvPr>
        </p:nvSpPr>
        <p:spPr>
          <a:xfrm>
            <a:off x="1726569" y="1747033"/>
            <a:ext cx="3121906" cy="796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郦元：“下临深潭，微风鼓浪，水石相搏，声如洪钟”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13"/>
            </p:custDataLst>
          </p:nvPr>
        </p:nvSpPr>
        <p:spPr>
          <a:xfrm>
            <a:off x="9535211" y="3349625"/>
            <a:ext cx="1858823" cy="796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事不目见耳闻，而臆断其有无，可乎？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10" name="左中括号 9" title=""/>
          <p:cNvSpPr/>
          <p:nvPr>
            <p:custDataLst>
              <p:tags r:id="rId14"/>
            </p:custDataLst>
          </p:nvPr>
        </p:nvSpPr>
        <p:spPr>
          <a:xfrm>
            <a:off x="1306286" y="2135493"/>
            <a:ext cx="396705" cy="3458818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 title=""/>
          <p:cNvCxnSpPr/>
          <p:nvPr>
            <p:custDataLst>
              <p:tags r:id="rId15"/>
            </p:custDataLst>
          </p:nvPr>
        </p:nvCxnSpPr>
        <p:spPr>
          <a:xfrm>
            <a:off x="1009574" y="4146550"/>
            <a:ext cx="29671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右中括号 13" title=""/>
          <p:cNvSpPr/>
          <p:nvPr>
            <p:custDataLst>
              <p:tags r:id="rId16"/>
            </p:custDataLst>
          </p:nvPr>
        </p:nvSpPr>
        <p:spPr>
          <a:xfrm>
            <a:off x="4872053" y="2135493"/>
            <a:ext cx="495796" cy="3458818"/>
          </a:xfrm>
          <a:prstGeom prst="righ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中括号 15" title=""/>
          <p:cNvSpPr/>
          <p:nvPr>
            <p:custDataLst>
              <p:tags r:id="rId17"/>
            </p:custDataLst>
          </p:nvPr>
        </p:nvSpPr>
        <p:spPr>
          <a:xfrm>
            <a:off x="4895631" y="3027175"/>
            <a:ext cx="190213" cy="1033670"/>
          </a:xfrm>
          <a:prstGeom prst="righ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5497195" y="2010410"/>
            <a:ext cx="328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“人常疑之”——“言之不详”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9"/>
            </p:custDataLst>
          </p:nvPr>
        </p:nvSpPr>
        <p:spPr>
          <a:xfrm>
            <a:off x="5497195" y="2713990"/>
            <a:ext cx="3503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“余尤疑之”——“笑李渤之陋也”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20"/>
            </p:custDataLst>
          </p:nvPr>
        </p:nvSpPr>
        <p:spPr>
          <a:xfrm>
            <a:off x="5523865" y="3460750"/>
            <a:ext cx="35706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“余固笑而不信也”——“陋者乃以斧斤考击而求之，自以为得其实”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1"/>
            </p:custDataLst>
          </p:nvPr>
        </p:nvSpPr>
        <p:spPr>
          <a:xfrm>
            <a:off x="5426710" y="4994275"/>
            <a:ext cx="34607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0" i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“士大夫终不肯以小舟夜泊绝壁之下，故莫能知；而渔工水师虽知而不能言——“古之人不余欺也”！</a:t>
            </a:r>
            <a:endParaRPr lang="zh-CN" altLang="en-US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22" name="左中括号 21" title=""/>
          <p:cNvSpPr/>
          <p:nvPr>
            <p:custDataLst>
              <p:tags r:id="rId22"/>
            </p:custDataLst>
          </p:nvPr>
        </p:nvSpPr>
        <p:spPr>
          <a:xfrm flipH="1">
            <a:off x="8761095" y="2120265"/>
            <a:ext cx="465455" cy="370332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 title=""/>
          <p:cNvCxnSpPr/>
          <p:nvPr>
            <p:custDataLst>
              <p:tags r:id="rId23"/>
            </p:custDataLst>
          </p:nvPr>
        </p:nvCxnSpPr>
        <p:spPr>
          <a:xfrm>
            <a:off x="9230395" y="3748717"/>
            <a:ext cx="30116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1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537210" y="1713230"/>
            <a:ext cx="11132185" cy="461454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0" cap="none" spc="120" normalizeH="0" baseline="0" noProof="0">
              <a:ln w="3175">
                <a:noFill/>
                <a:prstDash val="dash"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840534" y="1905802"/>
            <a:ext cx="6219378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世人不晓石钟命名之故，始失于旧注之不详，继失于浅人之俗见。千古奇胜，埋没多少。坡公身历其境，闻之真，察之详，从前无数疑案，一一破尽。爽心快目。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/>
            </a:endParaRPr>
          </a:p>
          <a:p>
            <a:pPr marL="0" marR="0" lvl="0" indent="457200" algn="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                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</a:rPr>
              <a:t>（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</a:rPr>
              <a:t>《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</a:rPr>
              <a:t>古文观止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</a:rPr>
              <a:t>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</a:rPr>
              <a:t>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rial"/>
            </a:endParaRPr>
          </a:p>
        </p:txBody>
      </p:sp>
      <p:sp>
        <p:nvSpPr>
          <p:cNvPr id="3" name="标题 1" title=""/>
          <p:cNvSpPr txBox="1"/>
          <p:nvPr>
            <p:custDataLst>
              <p:tags r:id="rId8"/>
            </p:custDataLst>
          </p:nvPr>
        </p:nvSpPr>
        <p:spPr>
          <a:xfrm>
            <a:off x="537210" y="509270"/>
            <a:ext cx="3552032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algn="ctr" defTabSz="685800">
              <a:lnSpc>
                <a:spcPct val="110000"/>
              </a:lnSpc>
            </a:pPr>
            <a:r>
              <a:rPr lang="zh-CN" altLang="en-US" sz="4000">
                <a:solidFill>
                  <a:prstClr val="white"/>
                </a:solidFill>
                <a:ea typeface="方正全福体" panose="02000500000000000000" charset="-122"/>
              </a:rPr>
              <a:t>（</a:t>
            </a:r>
            <a:r>
              <a:rPr lang="en-US" altLang="zh-CN" sz="4000">
                <a:solidFill>
                  <a:prstClr val="white"/>
                </a:solidFill>
                <a:ea typeface="方正全福体" panose="02000500000000000000" charset="-122"/>
              </a:rPr>
              <a:t>2</a:t>
            </a:r>
            <a:r>
              <a:rPr lang="zh-CN" altLang="en-US" sz="4000">
                <a:solidFill>
                  <a:prstClr val="white"/>
                </a:solidFill>
                <a:ea typeface="方正全福体" panose="02000500000000000000" charset="-122"/>
              </a:rPr>
              <a:t>）感悟精神</a:t>
            </a:r>
            <a:endParaRPr lang="zh-CN" altLang="en-US" sz="4000">
              <a:solidFill>
                <a:prstClr val="white"/>
              </a:solidFill>
              <a:ea typeface="方正全福体" panose="02000500000000000000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85585" y="296091"/>
            <a:ext cx="4378032" cy="61635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1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537210" y="1644650"/>
            <a:ext cx="11281835" cy="461454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endParaRPr kumimoji="1" lang="zh-CN" altLang="en-US" sz="2800" kern="0" spc="120" noProof="0">
              <a:ln w="3175">
                <a:noFill/>
                <a:prstDash val="dash"/>
              </a:ln>
              <a:solidFill>
                <a:schemeClr val="tx1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3" name="标题 1" title=""/>
          <p:cNvSpPr txBox="1"/>
          <p:nvPr>
            <p:custDataLst>
              <p:tags r:id="rId7"/>
            </p:custDataLst>
          </p:nvPr>
        </p:nvSpPr>
        <p:spPr>
          <a:xfrm>
            <a:off x="537210" y="509270"/>
            <a:ext cx="3154680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algn="ctr" defTabSz="685800">
              <a:lnSpc>
                <a:spcPct val="110000"/>
              </a:lnSpc>
            </a:pPr>
            <a:r>
              <a:rPr lang="en-US" altLang="zh-CN" sz="4000" spc="1000">
                <a:solidFill>
                  <a:prstClr val="white"/>
                </a:solidFill>
                <a:latin typeface="方正全福体" panose="02000500000000000000" charset="-122"/>
                <a:ea typeface="方正全福体" panose="02000500000000000000" charset="-122"/>
              </a:rPr>
              <a:t>2.</a:t>
            </a:r>
            <a:r>
              <a:rPr lang="zh-CN" altLang="en-US" sz="4000" spc="1000">
                <a:solidFill>
                  <a:prstClr val="white"/>
                </a:solidFill>
                <a:latin typeface="方正全福体" panose="02000500000000000000" charset="-122"/>
                <a:ea typeface="方正全福体" panose="02000500000000000000" charset="-122"/>
              </a:rPr>
              <a:t>品情趣</a:t>
            </a:r>
            <a:endParaRPr lang="zh-CN" altLang="en-US" sz="4000" spc="1000">
              <a:solidFill>
                <a:prstClr val="white"/>
              </a:solidFill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623541" y="1895475"/>
            <a:ext cx="5554586" cy="3893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ea typeface="柳公权楷书" panose="02010600010101010101" charset="-122"/>
              </a:rPr>
              <a:t>   苏轼虽然在文章最后阐述道理，表达“理趣”，但显然本文并不是板着面孔说教，而是读来潇洒随性，表现了明显的“情趣”。请结合文中具体语句，完成下列学习任务，并谈谈你的理解。</a:t>
            </a:r>
            <a:endParaRPr lang="zh-CN" altLang="en-US" sz="2800">
              <a:solidFill>
                <a:prstClr val="black"/>
              </a:solidFill>
              <a:ea typeface="柳公权楷书" panose="02010600010101010101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57105" y="1732248"/>
            <a:ext cx="5561940" cy="449856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5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5298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301" y="5661190"/>
            <a:ext cx="1041588" cy="110029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5299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82679" y="5728923"/>
            <a:ext cx="1100290" cy="110029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5300" name="矩形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67177" y="1080911"/>
            <a:ext cx="10363200" cy="5028824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88" tIns="43343" rIns="86688" bIns="4334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1</a:t>
            </a: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1" name="矩形 3" title=""/>
          <p:cNvSpPr/>
          <p:nvPr>
            <p:custDataLst>
              <p:tags r:id="rId9"/>
            </p:custDataLst>
          </p:nvPr>
        </p:nvSpPr>
        <p:spPr>
          <a:xfrm>
            <a:off x="914400" y="1261792"/>
            <a:ext cx="10363200" cy="4286250"/>
          </a:xfrm>
          <a:prstGeom prst="rect">
            <a:avLst/>
          </a:prstGeom>
          <a:solidFill>
            <a:srgbClr val="F2F2F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2" name="任意多边形 8" title=""/>
          <p:cNvSpPr/>
          <p:nvPr>
            <p:custDataLst>
              <p:tags r:id="rId10"/>
            </p:custDataLst>
          </p:nvPr>
        </p:nvSpPr>
        <p:spPr bwMode="auto">
          <a:xfrm rot="1260000">
            <a:off x="9374293" y="462280"/>
            <a:ext cx="733026" cy="1366708"/>
          </a:xfrm>
          <a:custGeom>
            <a:cxnLst>
              <a:cxn ang="0">
                <a:pos x="386557" y="0"/>
              </a:cxn>
              <a:cxn ang="0">
                <a:pos x="768423" y="175493"/>
              </a:cxn>
              <a:cxn ang="0">
                <a:pos x="769763" y="179511"/>
              </a:cxn>
              <a:cxn ang="0">
                <a:pos x="773113" y="179511"/>
              </a:cxn>
              <a:cxn ang="0">
                <a:pos x="773113" y="206974"/>
              </a:cxn>
              <a:cxn ang="0">
                <a:pos x="773113" y="321513"/>
              </a:cxn>
              <a:cxn ang="0">
                <a:pos x="639795" y="321513"/>
              </a:cxn>
              <a:cxn ang="0">
                <a:pos x="639795" y="206974"/>
              </a:cxn>
              <a:cxn ang="0">
                <a:pos x="386557" y="103152"/>
              </a:cxn>
              <a:cxn ang="0">
                <a:pos x="133318" y="206974"/>
              </a:cxn>
              <a:cxn ang="0">
                <a:pos x="133318" y="1234476"/>
              </a:cxn>
              <a:cxn ang="0">
                <a:pos x="320232" y="1338298"/>
              </a:cxn>
              <a:cxn ang="0">
                <a:pos x="506476" y="1234476"/>
              </a:cxn>
              <a:cxn ang="0">
                <a:pos x="506476" y="530496"/>
              </a:cxn>
              <a:cxn ang="0">
                <a:pos x="504466" y="522459"/>
              </a:cxn>
              <a:cxn ang="0">
                <a:pos x="414024" y="442750"/>
              </a:cxn>
              <a:cxn ang="0">
                <a:pos x="298794" y="580063"/>
              </a:cxn>
              <a:cxn ang="0">
                <a:pos x="173515" y="573365"/>
              </a:cxn>
              <a:cxn ang="0">
                <a:pos x="420054" y="318164"/>
              </a:cxn>
              <a:cxn ang="0">
                <a:pos x="632425" y="517770"/>
              </a:cxn>
              <a:cxn ang="0">
                <a:pos x="633095" y="521119"/>
              </a:cxn>
              <a:cxn ang="0">
                <a:pos x="639795" y="521119"/>
              </a:cxn>
              <a:cxn ang="0">
                <a:pos x="639795" y="1234476"/>
              </a:cxn>
              <a:cxn ang="0">
                <a:pos x="639795" y="1241844"/>
              </a:cxn>
              <a:cxn ang="0">
                <a:pos x="639795" y="1241844"/>
              </a:cxn>
              <a:cxn ang="0">
                <a:pos x="639125" y="1245193"/>
              </a:cxn>
              <a:cxn ang="0">
                <a:pos x="320232" y="1441450"/>
              </a:cxn>
              <a:cxn ang="0">
                <a:pos x="670" y="1245193"/>
              </a:cxn>
              <a:cxn ang="0">
                <a:pos x="0" y="1241844"/>
              </a:cxn>
              <a:cxn ang="0">
                <a:pos x="0" y="1241844"/>
              </a:cxn>
              <a:cxn ang="0">
                <a:pos x="0" y="1234476"/>
              </a:cxn>
              <a:cxn ang="0">
                <a:pos x="0" y="206974"/>
              </a:cxn>
              <a:cxn ang="0">
                <a:pos x="0" y="190229"/>
              </a:cxn>
              <a:cxn ang="0">
                <a:pos x="1340" y="190229"/>
              </a:cxn>
              <a:cxn ang="0">
                <a:pos x="2010" y="185540"/>
              </a:cxn>
              <a:cxn ang="0">
                <a:pos x="386557" y="0"/>
              </a:cxn>
            </a:cxnLst>
            <a:rect l="l" t="t" r="r" b="b"/>
            <a:pathLst>
              <a:path w="1154" h="2152">
                <a:moveTo>
                  <a:pt x="577" y="0"/>
                </a:moveTo>
                <a:cubicBezTo>
                  <a:pt x="866" y="0"/>
                  <a:pt x="1105" y="113"/>
                  <a:pt x="1147" y="262"/>
                </a:cubicBezTo>
                <a:lnTo>
                  <a:pt x="1149" y="268"/>
                </a:lnTo>
                <a:lnTo>
                  <a:pt x="1154" y="268"/>
                </a:lnTo>
                <a:lnTo>
                  <a:pt x="1154" y="309"/>
                </a:lnTo>
                <a:lnTo>
                  <a:pt x="1154" y="480"/>
                </a:lnTo>
                <a:lnTo>
                  <a:pt x="955" y="480"/>
                </a:lnTo>
                <a:lnTo>
                  <a:pt x="955" y="309"/>
                </a:lnTo>
                <a:cubicBezTo>
                  <a:pt x="955" y="223"/>
                  <a:pt x="786" y="154"/>
                  <a:pt x="577" y="154"/>
                </a:cubicBezTo>
                <a:cubicBezTo>
                  <a:pt x="368" y="154"/>
                  <a:pt x="199" y="223"/>
                  <a:pt x="199" y="309"/>
                </a:cubicBezTo>
                <a:lnTo>
                  <a:pt x="199" y="1843"/>
                </a:lnTo>
                <a:cubicBezTo>
                  <a:pt x="199" y="1929"/>
                  <a:pt x="324" y="1998"/>
                  <a:pt x="478" y="1998"/>
                </a:cubicBezTo>
                <a:cubicBezTo>
                  <a:pt x="631" y="1998"/>
                  <a:pt x="756" y="1929"/>
                  <a:pt x="756" y="1843"/>
                </a:cubicBezTo>
                <a:lnTo>
                  <a:pt x="756" y="792"/>
                </a:lnTo>
                <a:lnTo>
                  <a:pt x="753" y="780"/>
                </a:lnTo>
                <a:cubicBezTo>
                  <a:pt x="729" y="712"/>
                  <a:pt x="678" y="665"/>
                  <a:pt x="618" y="661"/>
                </a:cubicBezTo>
                <a:cubicBezTo>
                  <a:pt x="529" y="657"/>
                  <a:pt x="453" y="748"/>
                  <a:pt x="446" y="866"/>
                </a:cubicBezTo>
                <a:lnTo>
                  <a:pt x="259" y="856"/>
                </a:lnTo>
                <a:cubicBezTo>
                  <a:pt x="271" y="635"/>
                  <a:pt x="436" y="465"/>
                  <a:pt x="627" y="475"/>
                </a:cubicBezTo>
                <a:cubicBezTo>
                  <a:pt x="783" y="483"/>
                  <a:pt x="909" y="608"/>
                  <a:pt x="944" y="773"/>
                </a:cubicBezTo>
                <a:lnTo>
                  <a:pt x="945" y="778"/>
                </a:lnTo>
                <a:lnTo>
                  <a:pt x="955" y="778"/>
                </a:lnTo>
                <a:lnTo>
                  <a:pt x="955" y="1843"/>
                </a:lnTo>
                <a:lnTo>
                  <a:pt x="955" y="1854"/>
                </a:lnTo>
                <a:lnTo>
                  <a:pt x="954" y="1859"/>
                </a:lnTo>
                <a:cubicBezTo>
                  <a:pt x="942" y="2022"/>
                  <a:pt x="733" y="2152"/>
                  <a:pt x="478" y="2152"/>
                </a:cubicBezTo>
                <a:cubicBezTo>
                  <a:pt x="222" y="2152"/>
                  <a:pt x="13" y="2022"/>
                  <a:pt x="1" y="1859"/>
                </a:cubicBezTo>
                <a:lnTo>
                  <a:pt x="0" y="1854"/>
                </a:lnTo>
                <a:lnTo>
                  <a:pt x="0" y="1843"/>
                </a:lnTo>
                <a:lnTo>
                  <a:pt x="0" y="309"/>
                </a:lnTo>
                <a:lnTo>
                  <a:pt x="0" y="284"/>
                </a:lnTo>
                <a:lnTo>
                  <a:pt x="2" y="284"/>
                </a:lnTo>
                <a:lnTo>
                  <a:pt x="3" y="277"/>
                </a:lnTo>
                <a:cubicBezTo>
                  <a:pt x="33" y="121"/>
                  <a:pt x="278" y="0"/>
                  <a:pt x="577" y="0"/>
                </a:cubicBezTo>
                <a:close/>
              </a:path>
            </a:pathLst>
          </a:custGeom>
          <a:solidFill>
            <a:srgbClr val="66676B"/>
          </a:solidFill>
          <a:ln w="12700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0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>
          <a:xfrm>
            <a:off x="1626870" y="2667000"/>
            <a:ext cx="1524000" cy="1524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全福体" panose="02000500000000000000" charset="-122"/>
                <a:cs typeface="Arial"/>
              </a:rPr>
              <a:t>03</a:t>
            </a:r>
            <a:endParaRPr kumimoji="0" lang="en-US" altLang="zh-CN" sz="7200" b="0" i="0" u="none" strike="noStrike" kern="1200" cap="none" spc="20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全福体" panose="02000500000000000000" charset="-122"/>
              <a:cs typeface="Arial"/>
            </a:endParaRPr>
          </a:p>
        </p:txBody>
      </p:sp>
      <p:sp>
        <p:nvSpPr>
          <p:cNvPr id="3" name="标题 4" title=""/>
          <p:cNvSpPr txBox="1"/>
          <p:nvPr>
            <p:custDataLst>
              <p:tags r:id="rId12"/>
            </p:custDataLst>
          </p:nvPr>
        </p:nvSpPr>
        <p:spPr>
          <a:xfrm>
            <a:off x="3811906" y="2433955"/>
            <a:ext cx="5767705" cy="8356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5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方正全福体" panose="02000500000000000000" charset="-122"/>
                <a:ea typeface="方正大黑简体" panose="02010601030101010101" pitchFamily="2" charset="-122"/>
                <a:cs typeface="Arial"/>
              </a:rPr>
              <a:t>学习活动三</a:t>
            </a:r>
            <a:endParaRPr kumimoji="0" lang="zh-CN" altLang="en-US" sz="4800" b="0" i="0" u="none" strike="noStrike" kern="1200" cap="none" spc="50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方正全福体" panose="02000500000000000000" charset="-122"/>
              <a:ea typeface="方正大黑简体" panose="02010601030101010101" pitchFamily="2" charset="-122"/>
              <a:cs typeface="Arial"/>
            </a:endParaRPr>
          </a:p>
        </p:txBody>
      </p:sp>
      <p:sp>
        <p:nvSpPr>
          <p:cNvPr id="4" name="副标题 3" title=""/>
          <p:cNvSpPr txBox="1"/>
          <p:nvPr>
            <p:custDataLst>
              <p:tags r:id="rId13"/>
            </p:custDataLst>
          </p:nvPr>
        </p:nvSpPr>
        <p:spPr>
          <a:xfrm>
            <a:off x="2994995" y="3652260"/>
            <a:ext cx="7401526" cy="32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“天地融汇”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——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整合阅读、深化理解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cxnSp>
        <p:nvCxnSpPr>
          <p:cNvPr id="6" name="直接连接符 5" title=""/>
          <p:cNvCxnSpPr/>
          <p:nvPr>
            <p:custDataLst>
              <p:tags r:id="rId14"/>
            </p:custDataLst>
          </p:nvPr>
        </p:nvCxnSpPr>
        <p:spPr>
          <a:xfrm>
            <a:off x="3150870" y="3429000"/>
            <a:ext cx="756686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1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5364" name="标题 1" title=""/>
          <p:cNvSpPr txBox="1"/>
          <p:nvPr>
            <p:custDataLst>
              <p:tags r:id="rId6"/>
            </p:custDataLst>
          </p:nvPr>
        </p:nvSpPr>
        <p:spPr>
          <a:xfrm>
            <a:off x="537210" y="509270"/>
            <a:ext cx="3557712" cy="72834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algn="ctr" defTabSz="685800">
              <a:lnSpc>
                <a:spcPct val="110000"/>
              </a:lnSpc>
            </a:pPr>
            <a:r>
              <a:rPr lang="en-US" altLang="zh-CN" sz="4000" spc="1000">
                <a:solidFill>
                  <a:schemeClr val="bg1"/>
                </a:solidFill>
                <a:uFillTx/>
                <a:latin typeface="方正全福体" panose="02000500000000000000" charset="-122"/>
                <a:ea typeface="方正全福体" panose="02000500000000000000" charset="-122"/>
              </a:rPr>
              <a:t>1.</a:t>
            </a:r>
            <a:r>
              <a:rPr lang="zh-CN" altLang="en-US" sz="4000" spc="1000">
                <a:solidFill>
                  <a:schemeClr val="bg1"/>
                </a:solidFill>
                <a:uFillTx/>
                <a:latin typeface="方正全福体" panose="02000500000000000000" charset="-122"/>
                <a:ea typeface="方正全福体" panose="02000500000000000000" charset="-122"/>
              </a:rPr>
              <a:t>整合阅读</a:t>
            </a:r>
            <a:endParaRPr lang="zh-CN" altLang="en-US" sz="4000" spc="1000">
              <a:solidFill>
                <a:schemeClr val="bg1"/>
              </a:solidFill>
              <a:uFillTx/>
              <a:latin typeface="方正全福体" panose="02000500000000000000" charset="-122"/>
              <a:ea typeface="方正全福体" panose="02000500000000000000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515937" y="1632585"/>
            <a:ext cx="11132185" cy="461454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请完成下列学习任务单，讨论发言。</a:t>
            </a:r>
            <a:endParaRPr kumimoji="1" lang="zh-CN" altLang="zh-CN" sz="2800" kern="0" spc="120" noProof="0">
              <a:ln>
                <a:noFill/>
              </a:ln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5227" y="2514600"/>
            <a:ext cx="11060835" cy="3607904"/>
          </a:xfrm>
          <a:prstGeom prst="rect">
            <a:avLst/>
          </a:prstGeom>
        </p:spPr>
      </p:pic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5045292" y="3177978"/>
            <a:ext cx="18174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平实准确</a:t>
            </a:r>
            <a:endParaRPr lang="zh-CN" altLang="en-US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6722235" y="3177886"/>
            <a:ext cx="18174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平易严谨</a:t>
            </a:r>
            <a:endParaRPr lang="zh-CN" altLang="en-US" sz="2800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8150225" y="3141980"/>
            <a:ext cx="3497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概括中国古代宇宙结构学说的发展过程，体现中国人对科学问题的态度。</a:t>
            </a:r>
            <a:endParaRPr lang="zh-CN" altLang="en-US" sz="2400" b="1">
              <a:solidFill>
                <a:srgbClr val="FF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5045291" y="4580635"/>
            <a:ext cx="18174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生动传神</a:t>
            </a:r>
            <a:endParaRPr lang="zh-CN" altLang="en-US" sz="2800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6792085" y="4593393"/>
            <a:ext cx="18174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畅达洒脱</a:t>
            </a:r>
            <a:endParaRPr lang="zh-CN" altLang="en-US" sz="2800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8301390" y="4850932"/>
            <a:ext cx="31945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“事不目见耳闻，而臆断其有无，可乎？”</a:t>
            </a:r>
            <a:endParaRPr lang="zh-CN" altLang="en-US" sz="280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10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364" name="标题 1" title=""/>
          <p:cNvSpPr txBox="1"/>
          <p:nvPr>
            <p:custDataLst>
              <p:tags r:id="rId6"/>
            </p:custDataLst>
          </p:nvPr>
        </p:nvSpPr>
        <p:spPr>
          <a:xfrm>
            <a:off x="537210" y="509270"/>
            <a:ext cx="3557712" cy="72834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2.</a:t>
            </a:r>
            <a:r>
              <a:rPr kumimoji="0" lang="zh-CN" altLang="en-US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深化理解</a:t>
            </a:r>
            <a:endParaRPr kumimoji="0" lang="zh-CN" altLang="en-US" sz="4000" b="0" i="0" u="none" strike="noStrike" kern="1200" cap="none" spc="1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全福体" panose="02000500000000000000" charset="-122"/>
              <a:ea typeface="方正全福体" panose="02000500000000000000" charset="-122"/>
              <a:cs typeface="Arial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515937" y="1632585"/>
            <a:ext cx="11132185" cy="461454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R="0" lvl="0" indent="720090" algn="l" defTabSz="914400" rtl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古今中外有许多科学家为社会的发展做出了重大贡献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,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请仿照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《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感动中国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》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年度人物颁奖词的形式，选择一位熟悉的科学家，为他写一段文字，介绍其经历和成就，体现其科学精神。不少于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100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字。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87165" y="3646507"/>
            <a:ext cx="2757687" cy="25164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6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5298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301" y="5661190"/>
            <a:ext cx="1041588" cy="110029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5299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82679" y="5728923"/>
            <a:ext cx="1100290" cy="110029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5300" name="矩形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67177" y="1080911"/>
            <a:ext cx="10363200" cy="5028824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88" tIns="43343" rIns="86688" bIns="4334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1</a:t>
            </a: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1" name="矩形 3" title=""/>
          <p:cNvSpPr/>
          <p:nvPr>
            <p:custDataLst>
              <p:tags r:id="rId9"/>
            </p:custDataLst>
          </p:nvPr>
        </p:nvSpPr>
        <p:spPr>
          <a:xfrm>
            <a:off x="915035" y="1236980"/>
            <a:ext cx="10363200" cy="4286250"/>
          </a:xfrm>
          <a:prstGeom prst="rect">
            <a:avLst/>
          </a:prstGeom>
          <a:solidFill>
            <a:srgbClr val="F2F2F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2" name="任意多边形 8" title=""/>
          <p:cNvSpPr/>
          <p:nvPr>
            <p:custDataLst>
              <p:tags r:id="rId10"/>
            </p:custDataLst>
          </p:nvPr>
        </p:nvSpPr>
        <p:spPr bwMode="auto">
          <a:xfrm rot="1260000">
            <a:off x="9374293" y="462280"/>
            <a:ext cx="733026" cy="1366708"/>
          </a:xfrm>
          <a:custGeom>
            <a:cxnLst>
              <a:cxn ang="0">
                <a:pos x="386557" y="0"/>
              </a:cxn>
              <a:cxn ang="0">
                <a:pos x="768423" y="175493"/>
              </a:cxn>
              <a:cxn ang="0">
                <a:pos x="769763" y="179511"/>
              </a:cxn>
              <a:cxn ang="0">
                <a:pos x="773113" y="179511"/>
              </a:cxn>
              <a:cxn ang="0">
                <a:pos x="773113" y="206974"/>
              </a:cxn>
              <a:cxn ang="0">
                <a:pos x="773113" y="321513"/>
              </a:cxn>
              <a:cxn ang="0">
                <a:pos x="639795" y="321513"/>
              </a:cxn>
              <a:cxn ang="0">
                <a:pos x="639795" y="206974"/>
              </a:cxn>
              <a:cxn ang="0">
                <a:pos x="386557" y="103152"/>
              </a:cxn>
              <a:cxn ang="0">
                <a:pos x="133318" y="206974"/>
              </a:cxn>
              <a:cxn ang="0">
                <a:pos x="133318" y="1234476"/>
              </a:cxn>
              <a:cxn ang="0">
                <a:pos x="320232" y="1338298"/>
              </a:cxn>
              <a:cxn ang="0">
                <a:pos x="506476" y="1234476"/>
              </a:cxn>
              <a:cxn ang="0">
                <a:pos x="506476" y="530496"/>
              </a:cxn>
              <a:cxn ang="0">
                <a:pos x="504466" y="522459"/>
              </a:cxn>
              <a:cxn ang="0">
                <a:pos x="414024" y="442750"/>
              </a:cxn>
              <a:cxn ang="0">
                <a:pos x="298794" y="580063"/>
              </a:cxn>
              <a:cxn ang="0">
                <a:pos x="173515" y="573365"/>
              </a:cxn>
              <a:cxn ang="0">
                <a:pos x="420054" y="318164"/>
              </a:cxn>
              <a:cxn ang="0">
                <a:pos x="632425" y="517770"/>
              </a:cxn>
              <a:cxn ang="0">
                <a:pos x="633095" y="521119"/>
              </a:cxn>
              <a:cxn ang="0">
                <a:pos x="639795" y="521119"/>
              </a:cxn>
              <a:cxn ang="0">
                <a:pos x="639795" y="1234476"/>
              </a:cxn>
              <a:cxn ang="0">
                <a:pos x="639795" y="1241844"/>
              </a:cxn>
              <a:cxn ang="0">
                <a:pos x="639795" y="1241844"/>
              </a:cxn>
              <a:cxn ang="0">
                <a:pos x="639125" y="1245193"/>
              </a:cxn>
              <a:cxn ang="0">
                <a:pos x="320232" y="1441450"/>
              </a:cxn>
              <a:cxn ang="0">
                <a:pos x="670" y="1245193"/>
              </a:cxn>
              <a:cxn ang="0">
                <a:pos x="0" y="1241844"/>
              </a:cxn>
              <a:cxn ang="0">
                <a:pos x="0" y="1241844"/>
              </a:cxn>
              <a:cxn ang="0">
                <a:pos x="0" y="1234476"/>
              </a:cxn>
              <a:cxn ang="0">
                <a:pos x="0" y="206974"/>
              </a:cxn>
              <a:cxn ang="0">
                <a:pos x="0" y="190229"/>
              </a:cxn>
              <a:cxn ang="0">
                <a:pos x="1340" y="190229"/>
              </a:cxn>
              <a:cxn ang="0">
                <a:pos x="2010" y="185540"/>
              </a:cxn>
              <a:cxn ang="0">
                <a:pos x="386557" y="0"/>
              </a:cxn>
            </a:cxnLst>
            <a:rect l="l" t="t" r="r" b="b"/>
            <a:pathLst>
              <a:path w="1154" h="2152">
                <a:moveTo>
                  <a:pt x="577" y="0"/>
                </a:moveTo>
                <a:cubicBezTo>
                  <a:pt x="866" y="0"/>
                  <a:pt x="1105" y="113"/>
                  <a:pt x="1147" y="262"/>
                </a:cubicBezTo>
                <a:lnTo>
                  <a:pt x="1149" y="268"/>
                </a:lnTo>
                <a:lnTo>
                  <a:pt x="1154" y="268"/>
                </a:lnTo>
                <a:lnTo>
                  <a:pt x="1154" y="309"/>
                </a:lnTo>
                <a:lnTo>
                  <a:pt x="1154" y="480"/>
                </a:lnTo>
                <a:lnTo>
                  <a:pt x="955" y="480"/>
                </a:lnTo>
                <a:lnTo>
                  <a:pt x="955" y="309"/>
                </a:lnTo>
                <a:cubicBezTo>
                  <a:pt x="955" y="223"/>
                  <a:pt x="786" y="154"/>
                  <a:pt x="577" y="154"/>
                </a:cubicBezTo>
                <a:cubicBezTo>
                  <a:pt x="368" y="154"/>
                  <a:pt x="199" y="223"/>
                  <a:pt x="199" y="309"/>
                </a:cubicBezTo>
                <a:lnTo>
                  <a:pt x="199" y="1843"/>
                </a:lnTo>
                <a:cubicBezTo>
                  <a:pt x="199" y="1929"/>
                  <a:pt x="324" y="1998"/>
                  <a:pt x="478" y="1998"/>
                </a:cubicBezTo>
                <a:cubicBezTo>
                  <a:pt x="631" y="1998"/>
                  <a:pt x="756" y="1929"/>
                  <a:pt x="756" y="1843"/>
                </a:cubicBezTo>
                <a:lnTo>
                  <a:pt x="756" y="792"/>
                </a:lnTo>
                <a:lnTo>
                  <a:pt x="753" y="780"/>
                </a:lnTo>
                <a:cubicBezTo>
                  <a:pt x="729" y="712"/>
                  <a:pt x="678" y="665"/>
                  <a:pt x="618" y="661"/>
                </a:cubicBezTo>
                <a:cubicBezTo>
                  <a:pt x="529" y="657"/>
                  <a:pt x="453" y="748"/>
                  <a:pt x="446" y="866"/>
                </a:cubicBezTo>
                <a:lnTo>
                  <a:pt x="259" y="856"/>
                </a:lnTo>
                <a:cubicBezTo>
                  <a:pt x="271" y="635"/>
                  <a:pt x="436" y="465"/>
                  <a:pt x="627" y="475"/>
                </a:cubicBezTo>
                <a:cubicBezTo>
                  <a:pt x="783" y="483"/>
                  <a:pt x="909" y="608"/>
                  <a:pt x="944" y="773"/>
                </a:cubicBezTo>
                <a:lnTo>
                  <a:pt x="945" y="778"/>
                </a:lnTo>
                <a:lnTo>
                  <a:pt x="955" y="778"/>
                </a:lnTo>
                <a:lnTo>
                  <a:pt x="955" y="1843"/>
                </a:lnTo>
                <a:lnTo>
                  <a:pt x="955" y="1854"/>
                </a:lnTo>
                <a:lnTo>
                  <a:pt x="954" y="1859"/>
                </a:lnTo>
                <a:cubicBezTo>
                  <a:pt x="942" y="2022"/>
                  <a:pt x="733" y="2152"/>
                  <a:pt x="478" y="2152"/>
                </a:cubicBezTo>
                <a:cubicBezTo>
                  <a:pt x="222" y="2152"/>
                  <a:pt x="13" y="2022"/>
                  <a:pt x="1" y="1859"/>
                </a:cubicBezTo>
                <a:lnTo>
                  <a:pt x="0" y="1854"/>
                </a:lnTo>
                <a:lnTo>
                  <a:pt x="0" y="1843"/>
                </a:lnTo>
                <a:lnTo>
                  <a:pt x="0" y="309"/>
                </a:lnTo>
                <a:lnTo>
                  <a:pt x="0" y="284"/>
                </a:lnTo>
                <a:lnTo>
                  <a:pt x="2" y="284"/>
                </a:lnTo>
                <a:lnTo>
                  <a:pt x="3" y="277"/>
                </a:lnTo>
                <a:cubicBezTo>
                  <a:pt x="33" y="121"/>
                  <a:pt x="278" y="0"/>
                  <a:pt x="577" y="0"/>
                </a:cubicBezTo>
                <a:close/>
              </a:path>
            </a:pathLst>
          </a:custGeom>
          <a:solidFill>
            <a:srgbClr val="66676B"/>
          </a:solidFill>
          <a:ln w="12700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0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grpSp>
        <p:nvGrpSpPr>
          <p:cNvPr id="34" name="组合 33" title=""/>
          <p:cNvGrpSpPr/>
          <p:nvPr>
            <p:custDataLst>
              <p:tags r:id="rId11"/>
            </p:custDataLst>
          </p:nvPr>
        </p:nvGrpSpPr>
        <p:grpSpPr>
          <a:xfrm>
            <a:off x="1277620" y="2598420"/>
            <a:ext cx="9638030" cy="1445260"/>
            <a:chOff x="4418757" y="4208463"/>
            <a:chExt cx="2987040" cy="539578"/>
          </a:xfrm>
        </p:grpSpPr>
        <p:sp>
          <p:nvSpPr>
            <p:cNvPr id="32" name="矩形: 圆角 31"/>
            <p:cNvSpPr/>
            <p:nvPr>
              <p:custDataLst>
                <p:tags r:id="rId12"/>
              </p:custDataLst>
            </p:nvPr>
          </p:nvSpPr>
          <p:spPr>
            <a:xfrm>
              <a:off x="4418757" y="4208463"/>
              <a:ext cx="2987040" cy="523220"/>
            </a:xfrm>
            <a:prstGeom prst="roundRect">
              <a:avLst>
                <a:gd name="adj" fmla="val 5016"/>
              </a:avLst>
            </a:prstGeom>
            <a:solidFill>
              <a:srgbClr val="254A8F"/>
            </a:solidFill>
            <a:ln>
              <a:solidFill>
                <a:srgbClr val="9BB5E5"/>
              </a:solidFill>
            </a:ln>
            <a:effectLst>
              <a:innerShdw blurRad="1143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Arial"/>
              </a:endParaRPr>
            </a:p>
          </p:txBody>
        </p:sp>
        <p:sp>
          <p:nvSpPr>
            <p:cNvPr id="38" name="Text Box 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18757" y="4208463"/>
              <a:ext cx="2987040" cy="53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全福体" panose="02000500000000000000" charset="-122"/>
                  <a:ea typeface="方正全福体" panose="02000500000000000000" charset="-122"/>
                  <a:cs typeface="三极行书简" panose="00000500000000000000" charset="-122"/>
                  <a:sym typeface="黑体" panose="02010609060101010101" charset="-122"/>
                </a:rPr>
                <a:t>布置作业，课后巩固</a:t>
              </a:r>
              <a:endParaRPr kumimoji="0" lang="zh-CN" alt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三极行书简" panose="00000500000000000000" charset="-122"/>
                <a:sym typeface="黑体" panose="02010609060101010101" charset="-122"/>
              </a:endParaRPr>
            </a:p>
          </p:txBody>
        </p:sp>
      </p:grpSp>
      <p:pic>
        <p:nvPicPr>
          <p:cNvPr id="55303" name="New picture" title="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744200" y="10439400"/>
            <a:ext cx="342900" cy="254000"/>
          </a:xfrm>
          <a:prstGeom prst="cube">
            <a:avLst/>
          </a:prstGeom>
        </p:spPr>
      </p:pic>
    </p:spTree>
    <p:custDataLst>
      <p:tags r:id="rId17"/>
    </p:custData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1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4350" r="4350"/>
          <a:stretch>
            <a:fillRect/>
          </a:stretch>
        </p:blipFill>
        <p:spPr>
          <a:xfrm>
            <a:off x="7722191" y="1904360"/>
            <a:ext cx="3816096" cy="4419625"/>
          </a:xfrm>
          <a:custGeom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6960">
                <a:moveTo>
                  <a:pt x="0" y="0"/>
                </a:moveTo>
                <a:lnTo>
                  <a:pt x="8160" y="0"/>
                </a:lnTo>
                <a:lnTo>
                  <a:pt x="816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p:cxnSp>
        <p:nvCxnSpPr>
          <p:cNvPr id="39" name="直接连接符 38" title=""/>
          <p:cNvCxnSpPr/>
          <p:nvPr>
            <p:custDataLst>
              <p:tags r:id="rId5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6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行书简" panose="00000500000000000000" charset="-122"/>
              <a:ea typeface="三极行书简" panose="00000500000000000000" charset="-122"/>
              <a:cs typeface="Arial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8"/>
            </p:custDataLst>
          </p:nvPr>
        </p:nvSpPr>
        <p:spPr>
          <a:xfrm>
            <a:off x="459105" y="437762"/>
            <a:ext cx="11308715" cy="5736844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2800" b="0" i="0" u="none" strike="noStrike" kern="0" cap="none" spc="12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101" name="文本框 100" title=""/>
          <p:cNvSpPr txBox="1"/>
          <p:nvPr>
            <p:custDataLst>
              <p:tags r:id="rId9"/>
            </p:custDataLst>
          </p:nvPr>
        </p:nvSpPr>
        <p:spPr>
          <a:xfrm>
            <a:off x="6684744" y="1428750"/>
            <a:ext cx="4960519" cy="5979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endParaRPr lang="zh-CN" altLang="en-US" sz="280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pic>
        <p:nvPicPr>
          <p:cNvPr id="3" name="吕永琦" title="">
            <a:hlinkClick action="ppaction://media"/>
          </p:cNvPr>
          <p:cNvPicPr>
            <a:picLocks noChangeAspect="1"/>
          </p:cNvPicPr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180" y="365278"/>
            <a:ext cx="11343640" cy="61263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364" name="标题 1" title=""/>
          <p:cNvSpPr txBox="1"/>
          <p:nvPr>
            <p:custDataLst>
              <p:tags r:id="rId6"/>
            </p:custDataLst>
          </p:nvPr>
        </p:nvSpPr>
        <p:spPr>
          <a:xfrm>
            <a:off x="537210" y="509270"/>
            <a:ext cx="3481337" cy="72834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揆诸当下</a:t>
            </a:r>
            <a:endParaRPr kumimoji="0" lang="zh-CN" altLang="en-US" sz="4000" b="0" i="0" u="none" strike="noStrike" kern="1200" cap="none" spc="1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全福体" panose="02000500000000000000" charset="-122"/>
              <a:ea typeface="方正全福体" panose="02000500000000000000" charset="-122"/>
              <a:cs typeface="Arial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515937" y="1632585"/>
            <a:ext cx="11132185" cy="461454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indent="720090">
              <a:lnSpc>
                <a:spcPct val="150000"/>
              </a:lnSpc>
              <a:buNone/>
            </a:pP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习近平总书记指出：“探索浩瀚宇宙，发展航天事业，建设航天强国，是我们不懈追求的航天梦。”揆诸当下，我国航天事业不断刷新纪录，进入创新发展“快车道”。“祝融”探火、“羲和”逐日、“天和”遨游星辰，重大工程成就举世瞩目……对此，你有哪些思考？请结合今天的学习内容，写一段文字。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  <a:p>
            <a:pPr marL="0" indent="720090">
              <a:lnSpc>
                <a:spcPct val="150000"/>
              </a:lnSpc>
              <a:buNone/>
            </a:pP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要求：观点明确，论据充实，不少于200字。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78" y="-81815"/>
            <a:ext cx="9230360" cy="6858000"/>
          </a:xfrm>
          <a:prstGeom prst="rect">
            <a:avLst/>
          </a:prstGeom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1327785" y="1506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endParaRPr lang="zh-CN" altLang="en-US" kern="1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7"/>
            </p:custDataLst>
          </p:nvPr>
        </p:nvSpPr>
        <p:spPr>
          <a:xfrm>
            <a:off x="1454785" y="1633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endParaRPr lang="zh-CN" altLang="en-US" kern="1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8"/>
            </p:custDataLst>
          </p:nvPr>
        </p:nvSpPr>
        <p:spPr>
          <a:xfrm>
            <a:off x="1581785" y="1760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endParaRPr lang="zh-CN" altLang="en-US" sz="2400" kern="1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内容占位符 2" title=""/>
          <p:cNvSpPr txBox="1"/>
          <p:nvPr>
            <p:custDataLst>
              <p:tags r:id="rId9"/>
            </p:custDataLst>
          </p:nvPr>
        </p:nvSpPr>
        <p:spPr>
          <a:xfrm>
            <a:off x="3575685" y="520700"/>
            <a:ext cx="8078470" cy="5697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80000"/>
              </a:lnSpc>
              <a:buNone/>
            </a:pP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1.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自主探究、合作学习。梳理</a:t>
            </a: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《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天文学上的旷世之争</a:t>
            </a: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》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的文章脉络，把握关键概念和基本观点，把握</a:t>
            </a: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《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石钟山记</a:t>
            </a: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》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的行文思路与主要内容。</a:t>
            </a:r>
            <a:endParaRPr lang="zh-CN" altLang="en-US" sz="240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2.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品析语言，深入探究。把握两篇文章的表达方式和语言风格。由篇及类，理解自然科学论著与文学作品不同的表达方式与写作目的。</a:t>
            </a:r>
            <a:endParaRPr lang="zh-CN" altLang="en-US" sz="240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en-US" altLang="zh-CN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3.</a:t>
            </a:r>
            <a:r>
              <a:rPr lang="zh-CN" altLang="en-US" sz="24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整合阅读，阐发拓展。体会两篇文章中古人严谨求实、重视实践的精神，激发对传统文化的热爱和探究真理的热情。</a:t>
            </a:r>
            <a:endParaRPr lang="zh-CN" altLang="en-US" sz="240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9" name="文本占位符 2" title=""/>
          <p:cNvSpPr txBox="1"/>
          <p:nvPr>
            <p:custDataLst>
              <p:tags r:id="rId10"/>
            </p:custDataLst>
          </p:nvPr>
        </p:nvSpPr>
        <p:spPr>
          <a:xfrm>
            <a:off x="766763" y="368130"/>
            <a:ext cx="2483213" cy="7143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导入新课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占位符 2" title=""/>
          <p:cNvSpPr txBox="1"/>
          <p:nvPr>
            <p:custDataLst>
              <p:tags r:id="rId11"/>
            </p:custDataLst>
          </p:nvPr>
        </p:nvSpPr>
        <p:spPr>
          <a:xfrm>
            <a:off x="919163" y="520530"/>
            <a:ext cx="2483213" cy="7143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导入新课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占位符 2" title=""/>
          <p:cNvSpPr txBox="1"/>
          <p:nvPr>
            <p:custDataLst>
              <p:tags r:id="rId12"/>
            </p:custDataLst>
          </p:nvPr>
        </p:nvSpPr>
        <p:spPr>
          <a:xfrm>
            <a:off x="825500" y="610235"/>
            <a:ext cx="1181735" cy="556641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+mn-cs"/>
              </a:rPr>
              <a:t>学习目标</a:t>
            </a:r>
            <a:endParaRPr kumimoji="0" lang="zh-CN" altLang="zh-CN" sz="8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全福体" panose="02000500000000000000" charset="-122"/>
              <a:ea typeface="方正全福体" panose="02000500000000000000" charset="-122"/>
              <a:cs typeface="+mn-cs"/>
            </a:endParaRPr>
          </a:p>
        </p:txBody>
      </p:sp>
    </p:spTree>
    <p:custDataLst>
      <p:tags r:id="rId13"/>
    </p:custData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2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5298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301" y="5661190"/>
            <a:ext cx="1041588" cy="110029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5299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82679" y="5728923"/>
            <a:ext cx="1100290" cy="1100291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5303" name="New picture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44200" y="10439400"/>
            <a:ext cx="342900" cy="254000"/>
          </a:xfrm>
          <a:prstGeom prst="cube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28786"/>
            <a:ext cx="12192000" cy="6829214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7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5298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301" y="5661190"/>
            <a:ext cx="1041588" cy="110029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5299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82679" y="5728923"/>
            <a:ext cx="1100290" cy="110029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5300" name="矩形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67177" y="1080911"/>
            <a:ext cx="10363200" cy="5028824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88" tIns="43343" rIns="86688" bIns="4334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1</a:t>
            </a: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1" name="矩形 3" title=""/>
          <p:cNvSpPr/>
          <p:nvPr>
            <p:custDataLst>
              <p:tags r:id="rId9"/>
            </p:custDataLst>
          </p:nvPr>
        </p:nvSpPr>
        <p:spPr>
          <a:xfrm>
            <a:off x="915035" y="1236980"/>
            <a:ext cx="10363200" cy="4286250"/>
          </a:xfrm>
          <a:prstGeom prst="rect">
            <a:avLst/>
          </a:prstGeom>
          <a:solidFill>
            <a:srgbClr val="F2F2F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2" name="任意多边形 8" title=""/>
          <p:cNvSpPr/>
          <p:nvPr>
            <p:custDataLst>
              <p:tags r:id="rId10"/>
            </p:custDataLst>
          </p:nvPr>
        </p:nvSpPr>
        <p:spPr bwMode="auto">
          <a:xfrm rot="1260000">
            <a:off x="9374293" y="462280"/>
            <a:ext cx="733026" cy="1366708"/>
          </a:xfrm>
          <a:custGeom>
            <a:cxnLst>
              <a:cxn ang="0">
                <a:pos x="386557" y="0"/>
              </a:cxn>
              <a:cxn ang="0">
                <a:pos x="768423" y="175493"/>
              </a:cxn>
              <a:cxn ang="0">
                <a:pos x="769763" y="179511"/>
              </a:cxn>
              <a:cxn ang="0">
                <a:pos x="773113" y="179511"/>
              </a:cxn>
              <a:cxn ang="0">
                <a:pos x="773113" y="206974"/>
              </a:cxn>
              <a:cxn ang="0">
                <a:pos x="773113" y="321513"/>
              </a:cxn>
              <a:cxn ang="0">
                <a:pos x="639795" y="321513"/>
              </a:cxn>
              <a:cxn ang="0">
                <a:pos x="639795" y="206974"/>
              </a:cxn>
              <a:cxn ang="0">
                <a:pos x="386557" y="103152"/>
              </a:cxn>
              <a:cxn ang="0">
                <a:pos x="133318" y="206974"/>
              </a:cxn>
              <a:cxn ang="0">
                <a:pos x="133318" y="1234476"/>
              </a:cxn>
              <a:cxn ang="0">
                <a:pos x="320232" y="1338298"/>
              </a:cxn>
              <a:cxn ang="0">
                <a:pos x="506476" y="1234476"/>
              </a:cxn>
              <a:cxn ang="0">
                <a:pos x="506476" y="530496"/>
              </a:cxn>
              <a:cxn ang="0">
                <a:pos x="504466" y="522459"/>
              </a:cxn>
              <a:cxn ang="0">
                <a:pos x="414024" y="442750"/>
              </a:cxn>
              <a:cxn ang="0">
                <a:pos x="298794" y="580063"/>
              </a:cxn>
              <a:cxn ang="0">
                <a:pos x="173515" y="573365"/>
              </a:cxn>
              <a:cxn ang="0">
                <a:pos x="420054" y="318164"/>
              </a:cxn>
              <a:cxn ang="0">
                <a:pos x="632425" y="517770"/>
              </a:cxn>
              <a:cxn ang="0">
                <a:pos x="633095" y="521119"/>
              </a:cxn>
              <a:cxn ang="0">
                <a:pos x="639795" y="521119"/>
              </a:cxn>
              <a:cxn ang="0">
                <a:pos x="639795" y="1234476"/>
              </a:cxn>
              <a:cxn ang="0">
                <a:pos x="639795" y="1241844"/>
              </a:cxn>
              <a:cxn ang="0">
                <a:pos x="639795" y="1241844"/>
              </a:cxn>
              <a:cxn ang="0">
                <a:pos x="639125" y="1245193"/>
              </a:cxn>
              <a:cxn ang="0">
                <a:pos x="320232" y="1441450"/>
              </a:cxn>
              <a:cxn ang="0">
                <a:pos x="670" y="1245193"/>
              </a:cxn>
              <a:cxn ang="0">
                <a:pos x="0" y="1241844"/>
              </a:cxn>
              <a:cxn ang="0">
                <a:pos x="0" y="1241844"/>
              </a:cxn>
              <a:cxn ang="0">
                <a:pos x="0" y="1234476"/>
              </a:cxn>
              <a:cxn ang="0">
                <a:pos x="0" y="206974"/>
              </a:cxn>
              <a:cxn ang="0">
                <a:pos x="0" y="190229"/>
              </a:cxn>
              <a:cxn ang="0">
                <a:pos x="1340" y="190229"/>
              </a:cxn>
              <a:cxn ang="0">
                <a:pos x="2010" y="185540"/>
              </a:cxn>
              <a:cxn ang="0">
                <a:pos x="386557" y="0"/>
              </a:cxn>
            </a:cxnLst>
            <a:rect l="l" t="t" r="r" b="b"/>
            <a:pathLst>
              <a:path w="1154" h="2152">
                <a:moveTo>
                  <a:pt x="577" y="0"/>
                </a:moveTo>
                <a:cubicBezTo>
                  <a:pt x="866" y="0"/>
                  <a:pt x="1105" y="113"/>
                  <a:pt x="1147" y="262"/>
                </a:cubicBezTo>
                <a:lnTo>
                  <a:pt x="1149" y="268"/>
                </a:lnTo>
                <a:lnTo>
                  <a:pt x="1154" y="268"/>
                </a:lnTo>
                <a:lnTo>
                  <a:pt x="1154" y="309"/>
                </a:lnTo>
                <a:lnTo>
                  <a:pt x="1154" y="480"/>
                </a:lnTo>
                <a:lnTo>
                  <a:pt x="955" y="480"/>
                </a:lnTo>
                <a:lnTo>
                  <a:pt x="955" y="309"/>
                </a:lnTo>
                <a:cubicBezTo>
                  <a:pt x="955" y="223"/>
                  <a:pt x="786" y="154"/>
                  <a:pt x="577" y="154"/>
                </a:cubicBezTo>
                <a:cubicBezTo>
                  <a:pt x="368" y="154"/>
                  <a:pt x="199" y="223"/>
                  <a:pt x="199" y="309"/>
                </a:cubicBezTo>
                <a:lnTo>
                  <a:pt x="199" y="1843"/>
                </a:lnTo>
                <a:cubicBezTo>
                  <a:pt x="199" y="1929"/>
                  <a:pt x="324" y="1998"/>
                  <a:pt x="478" y="1998"/>
                </a:cubicBezTo>
                <a:cubicBezTo>
                  <a:pt x="631" y="1998"/>
                  <a:pt x="756" y="1929"/>
                  <a:pt x="756" y="1843"/>
                </a:cubicBezTo>
                <a:lnTo>
                  <a:pt x="756" y="792"/>
                </a:lnTo>
                <a:lnTo>
                  <a:pt x="753" y="780"/>
                </a:lnTo>
                <a:cubicBezTo>
                  <a:pt x="729" y="712"/>
                  <a:pt x="678" y="665"/>
                  <a:pt x="618" y="661"/>
                </a:cubicBezTo>
                <a:cubicBezTo>
                  <a:pt x="529" y="657"/>
                  <a:pt x="453" y="748"/>
                  <a:pt x="446" y="866"/>
                </a:cubicBezTo>
                <a:lnTo>
                  <a:pt x="259" y="856"/>
                </a:lnTo>
                <a:cubicBezTo>
                  <a:pt x="271" y="635"/>
                  <a:pt x="436" y="465"/>
                  <a:pt x="627" y="475"/>
                </a:cubicBezTo>
                <a:cubicBezTo>
                  <a:pt x="783" y="483"/>
                  <a:pt x="909" y="608"/>
                  <a:pt x="944" y="773"/>
                </a:cubicBezTo>
                <a:lnTo>
                  <a:pt x="945" y="778"/>
                </a:lnTo>
                <a:lnTo>
                  <a:pt x="955" y="778"/>
                </a:lnTo>
                <a:lnTo>
                  <a:pt x="955" y="1843"/>
                </a:lnTo>
                <a:lnTo>
                  <a:pt x="955" y="1854"/>
                </a:lnTo>
                <a:lnTo>
                  <a:pt x="954" y="1859"/>
                </a:lnTo>
                <a:cubicBezTo>
                  <a:pt x="942" y="2022"/>
                  <a:pt x="733" y="2152"/>
                  <a:pt x="478" y="2152"/>
                </a:cubicBezTo>
                <a:cubicBezTo>
                  <a:pt x="222" y="2152"/>
                  <a:pt x="13" y="2022"/>
                  <a:pt x="1" y="1859"/>
                </a:cubicBezTo>
                <a:lnTo>
                  <a:pt x="0" y="1854"/>
                </a:lnTo>
                <a:lnTo>
                  <a:pt x="0" y="1843"/>
                </a:lnTo>
                <a:lnTo>
                  <a:pt x="0" y="309"/>
                </a:lnTo>
                <a:lnTo>
                  <a:pt x="0" y="284"/>
                </a:lnTo>
                <a:lnTo>
                  <a:pt x="2" y="284"/>
                </a:lnTo>
                <a:lnTo>
                  <a:pt x="3" y="277"/>
                </a:lnTo>
                <a:cubicBezTo>
                  <a:pt x="33" y="121"/>
                  <a:pt x="278" y="0"/>
                  <a:pt x="577" y="0"/>
                </a:cubicBezTo>
                <a:close/>
              </a:path>
            </a:pathLst>
          </a:custGeom>
          <a:solidFill>
            <a:srgbClr val="66676B"/>
          </a:solidFill>
          <a:ln w="12700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0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>
          <a:xfrm>
            <a:off x="1626870" y="2667000"/>
            <a:ext cx="1524000" cy="1524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altLang="zh-CN" sz="7200" spc="200">
                <a:solidFill>
                  <a:srgbClr val="0070C0"/>
                </a:solidFill>
                <a:latin typeface="Arial" panose="020b0604020202020204" pitchFamily="34" charset="0"/>
                <a:ea typeface="方正全福体" panose="02000500000000000000" charset="-122"/>
              </a:rPr>
              <a:t>01</a:t>
            </a:r>
            <a:endParaRPr lang="en-US" altLang="zh-CN" sz="7200" spc="200">
              <a:solidFill>
                <a:srgbClr val="0070C0"/>
              </a:solidFill>
              <a:latin typeface="Arial" panose="020b0604020202020204" pitchFamily="34" charset="0"/>
              <a:ea typeface="方正全福体" panose="02000500000000000000" charset="-122"/>
            </a:endParaRPr>
          </a:p>
        </p:txBody>
      </p:sp>
      <p:sp>
        <p:nvSpPr>
          <p:cNvPr id="3" name="标题 4" title=""/>
          <p:cNvSpPr txBox="1"/>
          <p:nvPr>
            <p:custDataLst>
              <p:tags r:id="rId12"/>
            </p:custDataLst>
          </p:nvPr>
        </p:nvSpPr>
        <p:spPr>
          <a:xfrm>
            <a:off x="3811906" y="2433955"/>
            <a:ext cx="5767705" cy="8356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spc="500">
                <a:solidFill>
                  <a:srgbClr val="0070C0"/>
                </a:solidFill>
                <a:latin typeface="方正全福体" panose="02000500000000000000" charset="-122"/>
                <a:ea typeface="方正大黑简体" panose="02010601030101010101" pitchFamily="2" charset="-122"/>
              </a:rPr>
              <a:t>学习活动一</a:t>
            </a:r>
            <a:endParaRPr lang="zh-CN" altLang="en-US" sz="4800" spc="500">
              <a:solidFill>
                <a:srgbClr val="0070C0"/>
              </a:solidFill>
              <a:latin typeface="方正全福体" panose="02000500000000000000" charset="-122"/>
              <a:ea typeface="方正大黑简体" panose="02010601030101010101" pitchFamily="2" charset="-122"/>
            </a:endParaRPr>
          </a:p>
        </p:txBody>
      </p:sp>
      <p:sp>
        <p:nvSpPr>
          <p:cNvPr id="4" name="副标题 3" title=""/>
          <p:cNvSpPr txBox="1"/>
          <p:nvPr>
            <p:custDataLst>
              <p:tags r:id="rId13"/>
            </p:custDataLst>
          </p:nvPr>
        </p:nvSpPr>
        <p:spPr>
          <a:xfrm>
            <a:off x="3234390" y="3656003"/>
            <a:ext cx="7401526" cy="32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/>
              <a:t>天上的旷世之争</a:t>
            </a:r>
            <a:r>
              <a:rPr lang="en-US" altLang="zh-CN" b="1"/>
              <a:t>——</a:t>
            </a:r>
            <a:r>
              <a:rPr lang="zh-CN" altLang="en-US" b="1"/>
              <a:t>读</a:t>
            </a:r>
            <a:r>
              <a:rPr lang="en-US" altLang="zh-CN" b="1"/>
              <a:t>《</a:t>
            </a:r>
            <a:r>
              <a:rPr lang="zh-CN" altLang="en-US" b="1"/>
              <a:t>天文学上的旷世之争</a:t>
            </a:r>
            <a:r>
              <a:rPr lang="en-US" altLang="zh-CN" b="1"/>
              <a:t>》</a:t>
            </a:r>
            <a:endParaRPr lang="zh-CN" altLang="en-US" b="1"/>
          </a:p>
        </p:txBody>
      </p:sp>
      <p:cxnSp>
        <p:nvCxnSpPr>
          <p:cNvPr id="6" name="直接连接符 5" title=""/>
          <p:cNvCxnSpPr/>
          <p:nvPr>
            <p:custDataLst>
              <p:tags r:id="rId14"/>
            </p:custDataLst>
          </p:nvPr>
        </p:nvCxnSpPr>
        <p:spPr>
          <a:xfrm>
            <a:off x="3150870" y="3429000"/>
            <a:ext cx="756686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0363200" y="114300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8"/>
    </p:custData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327785" y="1506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1454785" y="1633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1581785" y="1760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 title=""/>
          <p:cNvSpPr txBox="1"/>
          <p:nvPr>
            <p:custDataLst>
              <p:tags r:id="rId8"/>
            </p:custDataLst>
          </p:nvPr>
        </p:nvSpPr>
        <p:spPr>
          <a:xfrm>
            <a:off x="514985" y="1506220"/>
            <a:ext cx="6642735" cy="4781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文章是怎样讲述这场旷世之争的？请综合运用文字、图片、图表、视频等多种形式加以说明。说说这场“旷世之争”给你带来了哪些启发？</a:t>
            </a:r>
            <a:endParaRPr lang="en-US" altLang="zh-CN" sz="280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lvl="0" indent="457200" algn="just">
              <a:lnSpc>
                <a:spcPct val="150000"/>
              </a:lnSpc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要求：结合文本内容，梳理主要概念、行文逻辑，把握作者观点。小组讨论后，展示作品并作说明。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75780" name="矩形 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78370" y="1506220"/>
            <a:ext cx="4483735" cy="478155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5400000" algn="t" rotWithShape="0">
              <a:srgbClr val="000000">
                <a:alpha val="21999"/>
              </a:srgbClr>
            </a:outerShdw>
          </a:effectLst>
        </p:spPr>
        <p:txBody>
          <a:bodyPr lIns="91429" tIns="45714" rIns="91429" bIns="45714" anchor="ctr" anchorCtr="0">
            <a:noAutofit/>
          </a:bodyPr>
          <a:lstStyle>
            <a:lvl1pPr marL="2413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1pPr>
            <a:lvl2pPr marL="7239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2pPr>
            <a:lvl3pPr marL="1203325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3pPr>
            <a:lvl4pPr marL="16878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4pPr>
            <a:lvl5pPr marL="21704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900" b="0" i="0" u="none" strike="noStrike" kern="1200" cap="none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  <a:sym typeface="Arial" panose="020b0604020202020204" pitchFamily="34" charset="0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2318" r="2318"/>
          <a:stretch>
            <a:fillRect/>
          </a:stretch>
        </p:blipFill>
        <p:spPr>
          <a:xfrm>
            <a:off x="7432040" y="1633220"/>
            <a:ext cx="4226560" cy="4552950"/>
          </a:xfrm>
          <a:prstGeom prst="rect">
            <a:avLst/>
          </a:prstGeom>
        </p:spPr>
      </p:pic>
      <p:sp>
        <p:nvSpPr>
          <p:cNvPr id="2" name="标题 1" title=""/>
          <p:cNvSpPr txBox="1"/>
          <p:nvPr>
            <p:custDataLst>
              <p:tags r:id="rId12"/>
            </p:custDataLst>
          </p:nvPr>
        </p:nvSpPr>
        <p:spPr>
          <a:xfrm>
            <a:off x="537210" y="509270"/>
            <a:ext cx="3154680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algn="ctr" defTabSz="685800">
              <a:lnSpc>
                <a:spcPct val="110000"/>
              </a:lnSpc>
            </a:pPr>
            <a:r>
              <a:rPr lang="en-US" altLang="zh-CN" sz="4000" spc="1000">
                <a:solidFill>
                  <a:schemeClr val="bg1"/>
                </a:solidFill>
                <a:uFillTx/>
                <a:latin typeface="方正全福体" panose="02000500000000000000" charset="-122"/>
                <a:ea typeface="方正全福体" panose="02000500000000000000" charset="-122"/>
              </a:rPr>
              <a:t>1.</a:t>
            </a:r>
            <a:r>
              <a:rPr lang="zh-CN" altLang="en-US" sz="4000" spc="1000">
                <a:solidFill>
                  <a:schemeClr val="bg1"/>
                </a:solidFill>
                <a:uFillTx/>
                <a:latin typeface="方正全福体" panose="02000500000000000000" charset="-122"/>
                <a:ea typeface="方正全福体" panose="02000500000000000000" charset="-122"/>
              </a:rPr>
              <a:t>理结构</a:t>
            </a:r>
            <a:endParaRPr lang="zh-CN" altLang="en-US" sz="4000" spc="1000">
              <a:solidFill>
                <a:schemeClr val="bg1"/>
              </a:solidFill>
              <a:uFillTx/>
              <a:latin typeface="方正全福体" panose="02000500000000000000" charset="-122"/>
              <a:ea typeface="方正全福体" panose="02000500000000000000" charset="-122"/>
            </a:endParaRPr>
          </a:p>
        </p:txBody>
      </p:sp>
    </p:spTree>
    <p:custDataLst>
      <p:tags r:id="rId13"/>
    </p:custData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327785" y="1506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1454785" y="1633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1581785" y="1760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 title=""/>
          <p:cNvSpPr txBox="1"/>
          <p:nvPr>
            <p:custDataLst>
              <p:tags r:id="rId8"/>
            </p:custDataLst>
          </p:nvPr>
        </p:nvSpPr>
        <p:spPr>
          <a:xfrm>
            <a:off x="537210" y="1559885"/>
            <a:ext cx="6309360" cy="48083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75780" name="矩形 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46570" y="308007"/>
            <a:ext cx="4935906" cy="6067559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  <a:miter lim="800000"/>
          </a:ln>
          <a:effectLst>
            <a:outerShdw blurRad="50800" dist="38100" dir="5400000" algn="t" rotWithShape="0">
              <a:srgbClr val="000000">
                <a:alpha val="21999"/>
              </a:srgbClr>
            </a:outerShdw>
          </a:effectLst>
        </p:spPr>
        <p:txBody>
          <a:bodyPr lIns="91429" tIns="45714" rIns="91429" bIns="45714" anchor="ctr" anchorCtr="0">
            <a:noAutofit/>
          </a:bodyPr>
          <a:lstStyle>
            <a:lvl1pPr marL="2413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1pPr>
            <a:lvl2pPr marL="7239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2pPr>
            <a:lvl3pPr marL="1203325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3pPr>
            <a:lvl4pPr marL="16878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4pPr>
            <a:lvl5pPr marL="21704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900" b="0" i="0" u="none" strike="noStrike" kern="1200" cap="none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  <a:sym typeface="Arial" panose="020b0604020202020204" pitchFamily="34" charset="0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839598" y="375385"/>
            <a:ext cx="3189106" cy="1616292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63856" y="2148508"/>
            <a:ext cx="3749304" cy="1795917"/>
          </a:xfrm>
          <a:prstGeom prst="rect">
            <a:avLst/>
          </a:prstGeom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77894" y="4243848"/>
            <a:ext cx="2236629" cy="1720787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516862" y="4172552"/>
            <a:ext cx="2137928" cy="2090837"/>
          </a:xfrm>
          <a:prstGeom prst="rect">
            <a:avLst/>
          </a:prstGeom>
        </p:spPr>
      </p:pic>
      <p:sp>
        <p:nvSpPr>
          <p:cNvPr id="15" name="标题 1" title=""/>
          <p:cNvSpPr txBox="1"/>
          <p:nvPr>
            <p:custDataLst>
              <p:tags r:id="rId18"/>
            </p:custDataLst>
          </p:nvPr>
        </p:nvSpPr>
        <p:spPr>
          <a:xfrm>
            <a:off x="537210" y="509270"/>
            <a:ext cx="5083944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algn="ctr" defTabSz="685800">
              <a:lnSpc>
                <a:spcPct val="110000"/>
              </a:lnSpc>
            </a:pPr>
            <a:r>
              <a:rPr lang="zh-CN" altLang="en-US" sz="4000">
                <a:solidFill>
                  <a:prstClr val="white"/>
                </a:solidFill>
                <a:ea typeface="方正全福体" panose="02000500000000000000" charset="-122"/>
              </a:rPr>
              <a:t>（</a:t>
            </a:r>
            <a:r>
              <a:rPr lang="en-US" altLang="zh-CN" sz="4000">
                <a:solidFill>
                  <a:prstClr val="white"/>
                </a:solidFill>
                <a:ea typeface="方正全福体" panose="02000500000000000000" charset="-122"/>
              </a:rPr>
              <a:t>1</a:t>
            </a:r>
            <a:r>
              <a:rPr lang="zh-CN" altLang="en-US" sz="4000">
                <a:solidFill>
                  <a:prstClr val="white"/>
                </a:solidFill>
                <a:ea typeface="方正全福体" panose="02000500000000000000" charset="-122"/>
              </a:rPr>
              <a:t>）旷世之争的讲述</a:t>
            </a:r>
            <a:endParaRPr lang="zh-CN" altLang="en-US" sz="4000">
              <a:solidFill>
                <a:prstClr val="white"/>
              </a:solidFill>
              <a:ea typeface="方正全福体" panose="02000500000000000000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9"/>
            </p:custDataLst>
          </p:nvPr>
        </p:nvSpPr>
        <p:spPr>
          <a:xfrm>
            <a:off x="640427" y="2041294"/>
            <a:ext cx="303810" cy="40851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中国古代关于宇宙结构模式的学说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矩形 12" title=""/>
          <p:cNvSpPr/>
          <p:nvPr>
            <p:custDataLst>
              <p:tags r:id="rId20"/>
            </p:custDataLst>
          </p:nvPr>
        </p:nvSpPr>
        <p:spPr>
          <a:xfrm>
            <a:off x="1391404" y="1633220"/>
            <a:ext cx="303810" cy="14564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天圆地方说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矩形 15" title=""/>
          <p:cNvSpPr/>
          <p:nvPr>
            <p:custDataLst>
              <p:tags r:id="rId21"/>
            </p:custDataLst>
          </p:nvPr>
        </p:nvSpPr>
        <p:spPr>
          <a:xfrm>
            <a:off x="1391404" y="3216181"/>
            <a:ext cx="303810" cy="9563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宣夜说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" name="矩形 16" title=""/>
          <p:cNvSpPr/>
          <p:nvPr>
            <p:custDataLst>
              <p:tags r:id="rId22"/>
            </p:custDataLst>
          </p:nvPr>
        </p:nvSpPr>
        <p:spPr>
          <a:xfrm>
            <a:off x="1391404" y="4246346"/>
            <a:ext cx="303810" cy="9127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盖天说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矩形 17" title=""/>
          <p:cNvSpPr/>
          <p:nvPr>
            <p:custDataLst>
              <p:tags r:id="rId23"/>
            </p:custDataLst>
          </p:nvPr>
        </p:nvSpPr>
        <p:spPr>
          <a:xfrm>
            <a:off x="1391404" y="5248848"/>
            <a:ext cx="303810" cy="106532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浑天说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左中括号 18" title=""/>
          <p:cNvSpPr/>
          <p:nvPr>
            <p:custDataLst>
              <p:tags r:id="rId24"/>
            </p:custDataLst>
          </p:nvPr>
        </p:nvSpPr>
        <p:spPr>
          <a:xfrm>
            <a:off x="1160080" y="2280450"/>
            <a:ext cx="223522" cy="3458818"/>
          </a:xfrm>
          <a:prstGeom prst="leftBracke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20" name="直接连接符 19" title=""/>
          <p:cNvCxnSpPr/>
          <p:nvPr>
            <p:custDataLst>
              <p:tags r:id="rId25"/>
            </p:custDataLst>
          </p:nvPr>
        </p:nvCxnSpPr>
        <p:spPr>
          <a:xfrm>
            <a:off x="942669" y="4088798"/>
            <a:ext cx="21741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4" name="矩形 23" title=""/>
          <p:cNvSpPr/>
          <p:nvPr>
            <p:custDataLst>
              <p:tags r:id="rId26"/>
            </p:custDataLst>
          </p:nvPr>
        </p:nvSpPr>
        <p:spPr>
          <a:xfrm>
            <a:off x="1900126" y="1642827"/>
            <a:ext cx="2277331" cy="60896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对宇宙形状的认识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——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宇宙运行的规律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矩形 24" title=""/>
          <p:cNvSpPr/>
          <p:nvPr>
            <p:custDataLst>
              <p:tags r:id="rId27"/>
            </p:custDataLst>
          </p:nvPr>
        </p:nvSpPr>
        <p:spPr>
          <a:xfrm>
            <a:off x="1900126" y="2379228"/>
            <a:ext cx="2277331" cy="402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不成系统，存在漏洞</a:t>
            </a:r>
            <a:endParaRPr lang="zh-CN" altLang="en-US"/>
          </a:p>
        </p:txBody>
      </p:sp>
      <p:sp>
        <p:nvSpPr>
          <p:cNvPr id="26" name="矩形 25" title=""/>
          <p:cNvSpPr/>
          <p:nvPr>
            <p:custDataLst>
              <p:tags r:id="rId28"/>
            </p:custDataLst>
          </p:nvPr>
        </p:nvSpPr>
        <p:spPr>
          <a:xfrm>
            <a:off x="1900125" y="2966954"/>
            <a:ext cx="2277331" cy="5289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天体自由漂浮在虚空之中，之间相互独立</a:t>
            </a:r>
            <a:endParaRPr lang="zh-CN" altLang="en-US"/>
          </a:p>
        </p:txBody>
      </p:sp>
      <p:sp>
        <p:nvSpPr>
          <p:cNvPr id="27" name="矩形 26" title=""/>
          <p:cNvSpPr/>
          <p:nvPr>
            <p:custDataLst>
              <p:tags r:id="rId29"/>
            </p:custDataLst>
          </p:nvPr>
        </p:nvSpPr>
        <p:spPr>
          <a:xfrm>
            <a:off x="1891694" y="3624334"/>
            <a:ext cx="2277331" cy="4880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本质反理性，不利于科学发展</a:t>
            </a:r>
            <a:endParaRPr lang="zh-CN" altLang="en-US"/>
          </a:p>
        </p:txBody>
      </p:sp>
      <p:sp>
        <p:nvSpPr>
          <p:cNvPr id="28" name="矩形 27" title=""/>
          <p:cNvSpPr/>
          <p:nvPr>
            <p:custDataLst>
              <p:tags r:id="rId30"/>
            </p:custDataLst>
          </p:nvPr>
        </p:nvSpPr>
        <p:spPr>
          <a:xfrm>
            <a:off x="1885835" y="4230547"/>
            <a:ext cx="2277331" cy="402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天在上地在下等大</a:t>
            </a:r>
            <a:endParaRPr lang="zh-CN" altLang="en-US"/>
          </a:p>
        </p:txBody>
      </p:sp>
      <p:sp>
        <p:nvSpPr>
          <p:cNvPr id="29" name="矩形 28" title=""/>
          <p:cNvSpPr/>
          <p:nvPr>
            <p:custDataLst>
              <p:tags r:id="rId31"/>
            </p:custDataLst>
          </p:nvPr>
        </p:nvSpPr>
        <p:spPr>
          <a:xfrm>
            <a:off x="1885834" y="4747777"/>
            <a:ext cx="3422015" cy="4673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第一个堪称科学理论的宇宙学说；对宇宙结构描述错误</a:t>
            </a:r>
            <a:endParaRPr lang="zh-CN" altLang="en-US"/>
          </a:p>
        </p:txBody>
      </p:sp>
      <p:sp>
        <p:nvSpPr>
          <p:cNvPr id="30" name="矩形 29" title=""/>
          <p:cNvSpPr/>
          <p:nvPr>
            <p:custDataLst>
              <p:tags r:id="rId32"/>
            </p:custDataLst>
          </p:nvPr>
        </p:nvSpPr>
        <p:spPr>
          <a:xfrm>
            <a:off x="1885835" y="5298115"/>
            <a:ext cx="2532161" cy="4024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天在外地在内天大地小</a:t>
            </a:r>
            <a:endParaRPr lang="zh-CN" altLang="en-US"/>
          </a:p>
        </p:txBody>
      </p:sp>
      <p:sp>
        <p:nvSpPr>
          <p:cNvPr id="31" name="矩形 30" title=""/>
          <p:cNvSpPr/>
          <p:nvPr>
            <p:custDataLst>
              <p:tags r:id="rId33"/>
            </p:custDataLst>
          </p:nvPr>
        </p:nvSpPr>
        <p:spPr>
          <a:xfrm>
            <a:off x="1885833" y="5794346"/>
            <a:ext cx="3422015" cy="4673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/>
              <a:t>更加符合观测依据；没有地球观念</a:t>
            </a:r>
            <a:endParaRPr lang="zh-CN" altLang="en-US"/>
          </a:p>
        </p:txBody>
      </p:sp>
      <p:sp>
        <p:nvSpPr>
          <p:cNvPr id="32" name="右大括号 31" title=""/>
          <p:cNvSpPr/>
          <p:nvPr>
            <p:custDataLst>
              <p:tags r:id="rId34"/>
            </p:custDataLst>
          </p:nvPr>
        </p:nvSpPr>
        <p:spPr>
          <a:xfrm>
            <a:off x="5433461" y="4230547"/>
            <a:ext cx="209951" cy="1693802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 title=""/>
          <p:cNvSpPr/>
          <p:nvPr>
            <p:custDataLst>
              <p:tags r:id="rId35"/>
            </p:custDataLst>
          </p:nvPr>
        </p:nvSpPr>
        <p:spPr>
          <a:xfrm>
            <a:off x="5810995" y="4320453"/>
            <a:ext cx="700012" cy="145648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永载中华文明发展史册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custDataLst>
      <p:tags r:id="rId36"/>
    </p:custData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 bwMode="auto">
      <p:bgPr>
        <a:blipFill dpi="0" rotWithShape="1">
          <a:blip r:embed="rId1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9" name="直接连接符 38" title=""/>
          <p:cNvCxnSpPr/>
          <p:nvPr>
            <p:custDataLst>
              <p:tags r:id="rId3"/>
            </p:custDataLst>
          </p:nvPr>
        </p:nvCxnSpPr>
        <p:spPr>
          <a:xfrm flipH="1">
            <a:off x="7853715" y="1428750"/>
            <a:ext cx="933450" cy="93345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4"/>
            </p:custDataLst>
          </p:nvPr>
        </p:nvCxnSpPr>
        <p:spPr>
          <a:xfrm flipH="1">
            <a:off x="8006115" y="1981200"/>
            <a:ext cx="533400" cy="53340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54A8F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364" name="标题 1" title=""/>
          <p:cNvSpPr txBox="1"/>
          <p:nvPr>
            <p:custDataLst>
              <p:tags r:id="rId6"/>
            </p:custDataLst>
          </p:nvPr>
        </p:nvSpPr>
        <p:spPr>
          <a:xfrm>
            <a:off x="537210" y="509270"/>
            <a:ext cx="5083944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全福体" panose="02000500000000000000" charset="-122"/>
                <a:cs typeface="Arial"/>
              </a:rPr>
              <a:t>（</a:t>
            </a:r>
            <a:r>
              <a:rPr lang="en-US" altLang="zh-CN" sz="4000">
                <a:solidFill>
                  <a:prstClr val="white"/>
                </a:solidFill>
                <a:latin typeface="Arial"/>
                <a:ea typeface="方正全福体" panose="02000500000000000000" charset="-122"/>
                <a:cs typeface="Arial"/>
              </a:rPr>
              <a:t>2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全福体" panose="02000500000000000000" charset="-122"/>
                <a:cs typeface="Arial"/>
              </a:rPr>
              <a:t>）旷世之争的启发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方正全福体" panose="02000500000000000000" charset="-122"/>
              <a:cs typeface="Arial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537210" y="1713230"/>
            <a:ext cx="11132185" cy="4614545"/>
          </a:xfrm>
          <a:prstGeom prst="rect">
            <a:avLst/>
          </a:prstGeom>
          <a:solidFill>
            <a:srgbClr val="FFFFFF"/>
          </a:solidFill>
          <a:effectLst>
            <a:outerShdw blurRad="152400" sx="103000" sy="103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0" i="0" u="none" strike="noStrike" kern="0" cap="none" spc="120" normalizeH="0" baseline="0" noProof="0">
              <a:ln w="3175">
                <a:noFill/>
                <a:prstDash val="dash"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35277" y="1806691"/>
            <a:ext cx="3716189" cy="4427621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840534" y="1905802"/>
            <a:ext cx="6628670" cy="340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200000"/>
              </a:lnSpc>
            </a:pPr>
            <a:r>
              <a:rPr lang="zh-CN" altLang="en-US" sz="2800">
                <a:solidFill>
                  <a:prstClr val="black"/>
                </a:solidFill>
                <a:ea typeface="柳公权楷书" panose="02010600010101010101" charset="-122"/>
              </a:rPr>
              <a:t>   正是因为有了古人对于宇宙结构方面的理论探索，才引发相关发明创造；</a:t>
            </a:r>
            <a:r>
              <a:rPr lang="zh-CN" altLang="en-US" sz="2800">
                <a:solidFill>
                  <a:prstClr val="black"/>
                </a:solidFill>
                <a:latin typeface="微软雅黑" panose="020b0503020204020204" charset="-122"/>
                <a:ea typeface="微软雅黑"/>
              </a:rPr>
              <a:t>古人重视实践的精神给今天的我们带来了哪些启示和思考？</a:t>
            </a:r>
            <a:endParaRPr lang="zh-CN" altLang="en-US" sz="2800">
              <a:solidFill>
                <a:prstClr val="black"/>
              </a:solidFill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327785" y="1506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1454785" y="1633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1581785" y="1760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 title=""/>
          <p:cNvSpPr txBox="1"/>
          <p:nvPr>
            <p:custDataLst>
              <p:tags r:id="rId8"/>
            </p:custDataLst>
          </p:nvPr>
        </p:nvSpPr>
        <p:spPr>
          <a:xfrm>
            <a:off x="514985" y="1506220"/>
            <a:ext cx="5283788" cy="4781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marR="0" lvl="0" indent="720090" algn="just" defTabSz="914400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在表现古代各家学说优劣时，作者的用词很值得回味。请结合对学习任务单上各语句加点词语的理解，说说这些词语具有怎样的表达特点。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marR="0" lvl="0" indent="720090" algn="just" defTabSz="914400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这些词语表明：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marR="0" lvl="0" indent="720090" algn="just" defTabSz="914400" rtl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科学性文章必须表达准确，措辞严谨，虽然也会使用修辞性的词语，但是用词讲究分寸。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75780" name="矩形 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01004" y="394636"/>
            <a:ext cx="5861101" cy="5893134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  <a:miter lim="800000"/>
          </a:ln>
          <a:effectLst>
            <a:outerShdw blurRad="50800" dist="38100" dir="5400000" algn="t" rotWithShape="0">
              <a:srgbClr val="000000">
                <a:alpha val="21999"/>
              </a:srgbClr>
            </a:outerShdw>
          </a:effectLst>
        </p:spPr>
        <p:txBody>
          <a:bodyPr lIns="91429" tIns="45714" rIns="91429" bIns="45714" anchor="ctr" anchorCtr="0">
            <a:noAutofit/>
          </a:bodyPr>
          <a:lstStyle>
            <a:lvl1pPr marL="2413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1pPr>
            <a:lvl2pPr marL="7239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2pPr>
            <a:lvl3pPr marL="1203325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3pPr>
            <a:lvl4pPr marL="16878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4pPr>
            <a:lvl5pPr marL="21704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900" b="0" i="0" u="none" strike="noStrike" kern="1200" cap="none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标题 1" title=""/>
          <p:cNvSpPr txBox="1"/>
          <p:nvPr>
            <p:custDataLst>
              <p:tags r:id="rId10"/>
            </p:custDataLst>
          </p:nvPr>
        </p:nvSpPr>
        <p:spPr>
          <a:xfrm>
            <a:off x="537210" y="509270"/>
            <a:ext cx="3154680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2.</a:t>
            </a:r>
            <a:r>
              <a:rPr kumimoji="0" lang="zh-CN" altLang="en-US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析语言</a:t>
            </a:r>
            <a:endParaRPr kumimoji="0" lang="zh-CN" altLang="en-US" sz="4000" b="0" i="0" u="none" strike="noStrike" kern="1200" cap="none" spc="1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全福体" panose="02000500000000000000" charset="-122"/>
              <a:ea typeface="方正全福体" panose="02000500000000000000" charset="-122"/>
              <a:cs typeface="Arial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002487" y="394636"/>
            <a:ext cx="5759617" cy="5823284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rotWithShape="1">
          <a:blip r:embed="rId15"/>
          <a:tile tx="0" ty="0" sx="100000" sy="100000" flip="none" algn="tl"/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5298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301" y="5661190"/>
            <a:ext cx="1041588" cy="110029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5299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82679" y="5728923"/>
            <a:ext cx="1100290" cy="110029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55300" name="矩形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67177" y="1080911"/>
            <a:ext cx="10363200" cy="5028824"/>
          </a:xfrm>
          <a:prstGeom prst="rect">
            <a:avLst/>
          </a:prstGeom>
          <a:solidFill>
            <a:schemeClr val="tx1">
              <a:alpha val="1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88" tIns="43343" rIns="86688" bIns="43343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1</a:t>
            </a:r>
            <a:endParaRPr kumimoji="0" lang="en-US" altLang="zh-CN" sz="1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1" name="矩形 3" title=""/>
          <p:cNvSpPr/>
          <p:nvPr>
            <p:custDataLst>
              <p:tags r:id="rId9"/>
            </p:custDataLst>
          </p:nvPr>
        </p:nvSpPr>
        <p:spPr>
          <a:xfrm>
            <a:off x="915035" y="1236980"/>
            <a:ext cx="10363200" cy="4286250"/>
          </a:xfrm>
          <a:prstGeom prst="rect">
            <a:avLst/>
          </a:prstGeom>
          <a:solidFill>
            <a:srgbClr val="F2F2F2"/>
          </a:solidFill>
          <a:ln w="12700">
            <a:noFill/>
            <a:miter lim="800000"/>
          </a:ln>
        </p:spPr>
        <p:txBody>
          <a:bodyPr lIns="86688" tIns="43343" rIns="86688" bIns="43343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39445" indent="-18224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282700" indent="-36830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925955" indent="-5543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568575" indent="-7397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55302" name="任意多边形 8" title=""/>
          <p:cNvSpPr/>
          <p:nvPr>
            <p:custDataLst>
              <p:tags r:id="rId10"/>
            </p:custDataLst>
          </p:nvPr>
        </p:nvSpPr>
        <p:spPr bwMode="auto">
          <a:xfrm rot="1260000">
            <a:off x="9374293" y="462280"/>
            <a:ext cx="733026" cy="1366708"/>
          </a:xfrm>
          <a:custGeom>
            <a:cxnLst>
              <a:cxn ang="0">
                <a:pos x="386557" y="0"/>
              </a:cxn>
              <a:cxn ang="0">
                <a:pos x="768423" y="175493"/>
              </a:cxn>
              <a:cxn ang="0">
                <a:pos x="769763" y="179511"/>
              </a:cxn>
              <a:cxn ang="0">
                <a:pos x="773113" y="179511"/>
              </a:cxn>
              <a:cxn ang="0">
                <a:pos x="773113" y="206974"/>
              </a:cxn>
              <a:cxn ang="0">
                <a:pos x="773113" y="321513"/>
              </a:cxn>
              <a:cxn ang="0">
                <a:pos x="639795" y="321513"/>
              </a:cxn>
              <a:cxn ang="0">
                <a:pos x="639795" y="206974"/>
              </a:cxn>
              <a:cxn ang="0">
                <a:pos x="386557" y="103152"/>
              </a:cxn>
              <a:cxn ang="0">
                <a:pos x="133318" y="206974"/>
              </a:cxn>
              <a:cxn ang="0">
                <a:pos x="133318" y="1234476"/>
              </a:cxn>
              <a:cxn ang="0">
                <a:pos x="320232" y="1338298"/>
              </a:cxn>
              <a:cxn ang="0">
                <a:pos x="506476" y="1234476"/>
              </a:cxn>
              <a:cxn ang="0">
                <a:pos x="506476" y="530496"/>
              </a:cxn>
              <a:cxn ang="0">
                <a:pos x="504466" y="522459"/>
              </a:cxn>
              <a:cxn ang="0">
                <a:pos x="414024" y="442750"/>
              </a:cxn>
              <a:cxn ang="0">
                <a:pos x="298794" y="580063"/>
              </a:cxn>
              <a:cxn ang="0">
                <a:pos x="173515" y="573365"/>
              </a:cxn>
              <a:cxn ang="0">
                <a:pos x="420054" y="318164"/>
              </a:cxn>
              <a:cxn ang="0">
                <a:pos x="632425" y="517770"/>
              </a:cxn>
              <a:cxn ang="0">
                <a:pos x="633095" y="521119"/>
              </a:cxn>
              <a:cxn ang="0">
                <a:pos x="639795" y="521119"/>
              </a:cxn>
              <a:cxn ang="0">
                <a:pos x="639795" y="1234476"/>
              </a:cxn>
              <a:cxn ang="0">
                <a:pos x="639795" y="1241844"/>
              </a:cxn>
              <a:cxn ang="0">
                <a:pos x="639795" y="1241844"/>
              </a:cxn>
              <a:cxn ang="0">
                <a:pos x="639125" y="1245193"/>
              </a:cxn>
              <a:cxn ang="0">
                <a:pos x="320232" y="1441450"/>
              </a:cxn>
              <a:cxn ang="0">
                <a:pos x="670" y="1245193"/>
              </a:cxn>
              <a:cxn ang="0">
                <a:pos x="0" y="1241844"/>
              </a:cxn>
              <a:cxn ang="0">
                <a:pos x="0" y="1241844"/>
              </a:cxn>
              <a:cxn ang="0">
                <a:pos x="0" y="1234476"/>
              </a:cxn>
              <a:cxn ang="0">
                <a:pos x="0" y="206974"/>
              </a:cxn>
              <a:cxn ang="0">
                <a:pos x="0" y="190229"/>
              </a:cxn>
              <a:cxn ang="0">
                <a:pos x="1340" y="190229"/>
              </a:cxn>
              <a:cxn ang="0">
                <a:pos x="2010" y="185540"/>
              </a:cxn>
              <a:cxn ang="0">
                <a:pos x="386557" y="0"/>
              </a:cxn>
            </a:cxnLst>
            <a:rect l="l" t="t" r="r" b="b"/>
            <a:pathLst>
              <a:path w="1154" h="2152">
                <a:moveTo>
                  <a:pt x="577" y="0"/>
                </a:moveTo>
                <a:cubicBezTo>
                  <a:pt x="866" y="0"/>
                  <a:pt x="1105" y="113"/>
                  <a:pt x="1147" y="262"/>
                </a:cubicBezTo>
                <a:lnTo>
                  <a:pt x="1149" y="268"/>
                </a:lnTo>
                <a:lnTo>
                  <a:pt x="1154" y="268"/>
                </a:lnTo>
                <a:lnTo>
                  <a:pt x="1154" y="309"/>
                </a:lnTo>
                <a:lnTo>
                  <a:pt x="1154" y="480"/>
                </a:lnTo>
                <a:lnTo>
                  <a:pt x="955" y="480"/>
                </a:lnTo>
                <a:lnTo>
                  <a:pt x="955" y="309"/>
                </a:lnTo>
                <a:cubicBezTo>
                  <a:pt x="955" y="223"/>
                  <a:pt x="786" y="154"/>
                  <a:pt x="577" y="154"/>
                </a:cubicBezTo>
                <a:cubicBezTo>
                  <a:pt x="368" y="154"/>
                  <a:pt x="199" y="223"/>
                  <a:pt x="199" y="309"/>
                </a:cubicBezTo>
                <a:lnTo>
                  <a:pt x="199" y="1843"/>
                </a:lnTo>
                <a:cubicBezTo>
                  <a:pt x="199" y="1929"/>
                  <a:pt x="324" y="1998"/>
                  <a:pt x="478" y="1998"/>
                </a:cubicBezTo>
                <a:cubicBezTo>
                  <a:pt x="631" y="1998"/>
                  <a:pt x="756" y="1929"/>
                  <a:pt x="756" y="1843"/>
                </a:cubicBezTo>
                <a:lnTo>
                  <a:pt x="756" y="792"/>
                </a:lnTo>
                <a:lnTo>
                  <a:pt x="753" y="780"/>
                </a:lnTo>
                <a:cubicBezTo>
                  <a:pt x="729" y="712"/>
                  <a:pt x="678" y="665"/>
                  <a:pt x="618" y="661"/>
                </a:cubicBezTo>
                <a:cubicBezTo>
                  <a:pt x="529" y="657"/>
                  <a:pt x="453" y="748"/>
                  <a:pt x="446" y="866"/>
                </a:cubicBezTo>
                <a:lnTo>
                  <a:pt x="259" y="856"/>
                </a:lnTo>
                <a:cubicBezTo>
                  <a:pt x="271" y="635"/>
                  <a:pt x="436" y="465"/>
                  <a:pt x="627" y="475"/>
                </a:cubicBezTo>
                <a:cubicBezTo>
                  <a:pt x="783" y="483"/>
                  <a:pt x="909" y="608"/>
                  <a:pt x="944" y="773"/>
                </a:cubicBezTo>
                <a:lnTo>
                  <a:pt x="945" y="778"/>
                </a:lnTo>
                <a:lnTo>
                  <a:pt x="955" y="778"/>
                </a:lnTo>
                <a:lnTo>
                  <a:pt x="955" y="1843"/>
                </a:lnTo>
                <a:lnTo>
                  <a:pt x="955" y="1854"/>
                </a:lnTo>
                <a:lnTo>
                  <a:pt x="954" y="1859"/>
                </a:lnTo>
                <a:cubicBezTo>
                  <a:pt x="942" y="2022"/>
                  <a:pt x="733" y="2152"/>
                  <a:pt x="478" y="2152"/>
                </a:cubicBezTo>
                <a:cubicBezTo>
                  <a:pt x="222" y="2152"/>
                  <a:pt x="13" y="2022"/>
                  <a:pt x="1" y="1859"/>
                </a:cubicBezTo>
                <a:lnTo>
                  <a:pt x="0" y="1854"/>
                </a:lnTo>
                <a:lnTo>
                  <a:pt x="0" y="1843"/>
                </a:lnTo>
                <a:lnTo>
                  <a:pt x="0" y="309"/>
                </a:lnTo>
                <a:lnTo>
                  <a:pt x="0" y="284"/>
                </a:lnTo>
                <a:lnTo>
                  <a:pt x="2" y="284"/>
                </a:lnTo>
                <a:lnTo>
                  <a:pt x="3" y="277"/>
                </a:lnTo>
                <a:cubicBezTo>
                  <a:pt x="33" y="121"/>
                  <a:pt x="278" y="0"/>
                  <a:pt x="577" y="0"/>
                </a:cubicBezTo>
                <a:close/>
              </a:path>
            </a:pathLst>
          </a:custGeom>
          <a:solidFill>
            <a:srgbClr val="66676B"/>
          </a:solidFill>
          <a:ln w="12700">
            <a:noFill/>
            <a:miter lim="800000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0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2" name="矩形 1" title=""/>
          <p:cNvSpPr/>
          <p:nvPr>
            <p:custDataLst>
              <p:tags r:id="rId11"/>
            </p:custDataLst>
          </p:nvPr>
        </p:nvSpPr>
        <p:spPr>
          <a:xfrm>
            <a:off x="1626870" y="2667000"/>
            <a:ext cx="1524000" cy="1524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2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方正全福体" panose="02000500000000000000" charset="-122"/>
                <a:cs typeface="Arial"/>
              </a:rPr>
              <a:t>02</a:t>
            </a:r>
            <a:endParaRPr kumimoji="0" lang="en-US" altLang="zh-CN" sz="7200" b="0" i="0" u="none" strike="noStrike" kern="1200" cap="none" spc="20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全福体" panose="02000500000000000000" charset="-122"/>
              <a:cs typeface="Arial"/>
            </a:endParaRPr>
          </a:p>
        </p:txBody>
      </p:sp>
      <p:sp>
        <p:nvSpPr>
          <p:cNvPr id="3" name="标题 4" title=""/>
          <p:cNvSpPr txBox="1"/>
          <p:nvPr>
            <p:custDataLst>
              <p:tags r:id="rId12"/>
            </p:custDataLst>
          </p:nvPr>
        </p:nvSpPr>
        <p:spPr>
          <a:xfrm>
            <a:off x="3811906" y="2433955"/>
            <a:ext cx="5767705" cy="8356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50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方正全福体" panose="02000500000000000000" charset="-122"/>
                <a:ea typeface="方正大黑简体" panose="02010601030101010101" pitchFamily="2" charset="-122"/>
                <a:cs typeface="Arial"/>
              </a:rPr>
              <a:t>学习活动二</a:t>
            </a:r>
            <a:endParaRPr kumimoji="0" lang="zh-CN" altLang="en-US" sz="4800" b="0" i="0" u="none" strike="noStrike" kern="1200" cap="none" spc="50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方正全福体" panose="02000500000000000000" charset="-122"/>
              <a:ea typeface="方正大黑简体" panose="02010601030101010101" pitchFamily="2" charset="-122"/>
              <a:cs typeface="Arial"/>
            </a:endParaRPr>
          </a:p>
        </p:txBody>
      </p:sp>
      <p:sp>
        <p:nvSpPr>
          <p:cNvPr id="4" name="副标题 3" title=""/>
          <p:cNvSpPr txBox="1"/>
          <p:nvPr>
            <p:custDataLst>
              <p:tags r:id="rId13"/>
            </p:custDataLst>
          </p:nvPr>
        </p:nvSpPr>
        <p:spPr>
          <a:xfrm>
            <a:off x="3234390" y="3656003"/>
            <a:ext cx="7401526" cy="3219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地上的旷世之争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——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读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《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石钟山记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》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cxnSp>
        <p:nvCxnSpPr>
          <p:cNvPr id="6" name="直接连接符 5" title=""/>
          <p:cNvCxnSpPr/>
          <p:nvPr>
            <p:custDataLst>
              <p:tags r:id="rId14"/>
            </p:custDataLst>
          </p:nvPr>
        </p:nvCxnSpPr>
        <p:spPr>
          <a:xfrm>
            <a:off x="3150870" y="3429000"/>
            <a:ext cx="756686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98120" y="217170"/>
            <a:ext cx="11767820" cy="64249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327785" y="1506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1454785" y="1633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1581785" y="1760220"/>
            <a:ext cx="3422015" cy="716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3" title=""/>
          <p:cNvSpPr txBox="1"/>
          <p:nvPr>
            <p:custDataLst>
              <p:tags r:id="rId8"/>
            </p:custDataLst>
          </p:nvPr>
        </p:nvSpPr>
        <p:spPr>
          <a:xfrm>
            <a:off x="514985" y="1506220"/>
            <a:ext cx="6642735" cy="47815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梳理关于石钟山得名由来的不同看法以及行文思路，说说你从这篇关于石钟山的游记中，读出了苏轼的哪些精神品质？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要求：“漫”说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《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石钟山记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》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，小组讨论并展示说明。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75780" name="矩形 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278370" y="404000"/>
            <a:ext cx="4483735" cy="588377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5400000" algn="t" rotWithShape="0">
              <a:srgbClr val="000000">
                <a:alpha val="21999"/>
              </a:srgbClr>
            </a:outerShdw>
          </a:effectLst>
        </p:spPr>
        <p:txBody>
          <a:bodyPr lIns="91429" tIns="45714" rIns="91429" bIns="45714" anchor="ctr" anchorCtr="0">
            <a:noAutofit/>
          </a:bodyPr>
          <a:lstStyle>
            <a:lvl1pPr marL="2413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1pPr>
            <a:lvl2pPr marL="72390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2pPr>
            <a:lvl3pPr marL="1203325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3pPr>
            <a:lvl4pPr marL="16878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4pPr>
            <a:lvl5pPr marL="2170430" indent="-241300" algn="l" defTabSz="9652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1695450"/>
              </a:tabLst>
              <a:defRPr kumimoji="0" lang="zh-CN" altLang="en-US" sz="1600" b="0" i="0" u="none" kern="1200" spc="150" baseline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+mn-cs"/>
              </a:defRPr>
            </a:lvl5pPr>
            <a:lvl6pPr marL="26517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4565" rtl="0" eaLnBrk="1" latinLnBrk="0" hangingPunct="1">
              <a:lnSpc>
                <a:spcPct val="90000"/>
              </a:lnSpc>
              <a:spcBef>
                <a:spcPct val="106000"/>
              </a:spcBef>
              <a:buFont typeface="Arial" panose="020b0604020202020204" pitchFamily="34" charset="0"/>
              <a:buChar char="•"/>
              <a:defRPr lang="zh-CN" alt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900" b="0" i="0" u="none" strike="noStrike" kern="1200" cap="none" spc="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标题 1" title=""/>
          <p:cNvSpPr txBox="1"/>
          <p:nvPr>
            <p:custDataLst>
              <p:tags r:id="rId10"/>
            </p:custDataLst>
          </p:nvPr>
        </p:nvSpPr>
        <p:spPr>
          <a:xfrm>
            <a:off x="537210" y="509270"/>
            <a:ext cx="3154680" cy="7969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/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1.</a:t>
            </a:r>
            <a:r>
              <a:rPr kumimoji="0" lang="zh-CN" altLang="en-US" sz="4000" b="0" i="0" u="none" strike="noStrike" kern="1200" cap="none" spc="10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全福体" panose="02000500000000000000" charset="-122"/>
                <a:ea typeface="方正全福体" panose="02000500000000000000" charset="-122"/>
                <a:cs typeface="Arial"/>
              </a:rPr>
              <a:t>理文脉</a:t>
            </a:r>
            <a:endParaRPr kumimoji="0" lang="zh-CN" altLang="en-US" sz="4000" b="0" i="0" u="none" strike="noStrike" kern="1200" cap="none" spc="10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全福体" panose="02000500000000000000" charset="-122"/>
              <a:ea typeface="方正全福体" panose="02000500000000000000" charset="-122"/>
              <a:cs typeface="Arial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49277" y="509270"/>
            <a:ext cx="4327737" cy="5709786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5775"/>
</p:tagLst>
</file>

<file path=ppt/tags/tag10.xml><?xml version="1.0" encoding="utf-8"?>
<p:tagLst xmlns:p="http://schemas.openxmlformats.org/presentationml/2006/main">
  <p:tag name="AS_UNIQUEID" val="5777"/>
</p:tagLst>
</file>

<file path=ppt/tags/tag100.xml><?xml version="1.0" encoding="utf-8"?>
<p:tagLst xmlns:p="http://schemas.openxmlformats.org/presentationml/2006/main">
  <p:tag name="AS_UNIQUEID" val="5466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01.xml><?xml version="1.0" encoding="utf-8"?>
<p:tagLst xmlns:p="http://schemas.openxmlformats.org/presentationml/2006/main">
  <p:tag name="AS_UNIQUEID" val="546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2.xml><?xml version="1.0" encoding="utf-8"?>
<p:tagLst xmlns:p="http://schemas.openxmlformats.org/presentationml/2006/main">
  <p:tag name="AS_UNIQUEID" val="5468"/>
</p:tagLst>
</file>

<file path=ppt/tags/tag103.xml><?xml version="1.0" encoding="utf-8"?>
<p:tagLst xmlns:p="http://schemas.openxmlformats.org/presentationml/2006/main">
  <p:tag name="AS_UNIQUEID" val="5469"/>
</p:tagLst>
</file>

<file path=ppt/tags/tag104.xml><?xml version="1.0" encoding="utf-8"?>
<p:tagLst xmlns:p="http://schemas.openxmlformats.org/presentationml/2006/main">
  <p:tag name="AS_UNIQUEID" val="5470"/>
</p:tagLst>
</file>

<file path=ppt/tags/tag105.xml><?xml version="1.0" encoding="utf-8"?>
<p:tagLst xmlns:p="http://schemas.openxmlformats.org/presentationml/2006/main">
  <p:tag name="AS_UNIQUEID" val="547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6.xml><?xml version="1.0" encoding="utf-8"?>
<p:tagLst xmlns:p="http://schemas.openxmlformats.org/presentationml/2006/main">
  <p:tag name="AS_UNIQUEID" val="547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7.xml><?xml version="1.0" encoding="utf-8"?>
<p:tagLst xmlns:p="http://schemas.openxmlformats.org/presentationml/2006/main">
  <p:tag name="AS_UNIQUEID" val="547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08.xml><?xml version="1.0" encoding="utf-8"?>
<p:tagLst xmlns:p="http://schemas.openxmlformats.org/presentationml/2006/main">
  <p:tag name="AS_UNIQUEID" val="5792"/>
</p:tagLst>
</file>

<file path=ppt/tags/tag109.xml><?xml version="1.0" encoding="utf-8"?>
<p:tagLst xmlns:p="http://schemas.openxmlformats.org/presentationml/2006/main">
  <p:tag name="AS_UNIQUEID" val="5475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1.xml><?xml version="1.0" encoding="utf-8"?>
<p:tagLst xmlns:p="http://schemas.openxmlformats.org/presentationml/2006/main">
  <p:tag name="AS_UNIQUEID" val="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p="http://schemas.openxmlformats.org/presentationml/2006/main">
  <p:tag name="AS_UNIQUEID" val="547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1.xml><?xml version="1.0" encoding="utf-8"?>
<p:tagLst xmlns:p="http://schemas.openxmlformats.org/presentationml/2006/main">
  <p:tag name="AS_UNIQUEID" val="547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2.xml><?xml version="1.0" encoding="utf-8"?>
<p:tagLst xmlns:p="http://schemas.openxmlformats.org/presentationml/2006/main">
  <p:tag name="AS_UNIQUEID" val="5478"/>
</p:tagLst>
</file>

<file path=ppt/tags/tag113.xml><?xml version="1.0" encoding="utf-8"?>
<p:tagLst xmlns:p="http://schemas.openxmlformats.org/presentationml/2006/main">
  <p:tag name="AS_UNIQUEID" val="5479"/>
</p:tagLst>
</file>

<file path=ppt/tags/tag114.xml><?xml version="1.0" encoding="utf-8"?>
<p:tagLst xmlns:p="http://schemas.openxmlformats.org/presentationml/2006/main">
  <p:tag name="AS_UNIQUEID" val="5480"/>
</p:tagLst>
</file>

<file path=ppt/tags/tag115.xml><?xml version="1.0" encoding="utf-8"?>
<p:tagLst xmlns:p="http://schemas.openxmlformats.org/presentationml/2006/main">
  <p:tag name="AS_UNIQUEID" val="548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6.xml><?xml version="1.0" encoding="utf-8"?>
<p:tagLst xmlns:p="http://schemas.openxmlformats.org/presentationml/2006/main">
  <p:tag name="AS_UNIQUEID" val="548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7.xml><?xml version="1.0" encoding="utf-8"?>
<p:tagLst xmlns:p="http://schemas.openxmlformats.org/presentationml/2006/main">
  <p:tag name="AS_UNIQUEID" val="548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18.xml><?xml version="1.0" encoding="utf-8"?>
<p:tagLst xmlns:p="http://schemas.openxmlformats.org/presentationml/2006/main">
  <p:tag name="AS_UNIQUEID" val="5793"/>
</p:tagLst>
</file>

<file path=ppt/tags/tag119.xml><?xml version="1.0" encoding="utf-8"?>
<p:tagLst xmlns:p="http://schemas.openxmlformats.org/presentationml/2006/main">
  <p:tag name="AS_UNIQUEID" val="5485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2.xml><?xml version="1.0" encoding="utf-8"?>
<p:tagLst xmlns:p="http://schemas.openxmlformats.org/presentationml/2006/main">
  <p:tag name="AS_UNIQUEID" val="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p="http://schemas.openxmlformats.org/presentationml/2006/main">
  <p:tag name="AS_UNIQUEID" val="548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1.xml><?xml version="1.0" encoding="utf-8"?>
<p:tagLst xmlns:p="http://schemas.openxmlformats.org/presentationml/2006/main">
  <p:tag name="AS_UNIQUEID" val="548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2.xml><?xml version="1.0" encoding="utf-8"?>
<p:tagLst xmlns:p="http://schemas.openxmlformats.org/presentationml/2006/main">
  <p:tag name="AS_UNIQUEID" val="5488"/>
</p:tagLst>
</file>

<file path=ppt/tags/tag123.xml><?xml version="1.0" encoding="utf-8"?>
<p:tagLst xmlns:p="http://schemas.openxmlformats.org/presentationml/2006/main">
  <p:tag name="AS_UNIQUEID" val="5489"/>
</p:tagLst>
</file>

<file path=ppt/tags/tag124.xml><?xml version="1.0" encoding="utf-8"?>
<p:tagLst xmlns:p="http://schemas.openxmlformats.org/presentationml/2006/main">
  <p:tag name="AS_UNIQUEID" val="5490"/>
</p:tagLst>
</file>

<file path=ppt/tags/tag125.xml><?xml version="1.0" encoding="utf-8"?>
<p:tagLst xmlns:p="http://schemas.openxmlformats.org/presentationml/2006/main">
  <p:tag name="AS_UNIQUEID" val="549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6.xml><?xml version="1.0" encoding="utf-8"?>
<p:tagLst xmlns:p="http://schemas.openxmlformats.org/presentationml/2006/main">
  <p:tag name="AS_UNIQUEID" val="549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7.xml><?xml version="1.0" encoding="utf-8"?>
<p:tagLst xmlns:p="http://schemas.openxmlformats.org/presentationml/2006/main">
  <p:tag name="AS_UNIQUEID" val="549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28.xml><?xml version="1.0" encoding="utf-8"?>
<p:tagLst xmlns:p="http://schemas.openxmlformats.org/presentationml/2006/main">
  <p:tag name="AS_UNIQUEID" val="5794"/>
</p:tagLst>
</file>

<file path=ppt/tags/tag129.xml><?xml version="1.0" encoding="utf-8"?>
<p:tagLst xmlns:p="http://schemas.openxmlformats.org/presentationml/2006/main">
  <p:tag name="AS_UNIQUEID" val="5495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3.xml><?xml version="1.0" encoding="utf-8"?>
<p:tagLst xmlns:p="http://schemas.openxmlformats.org/presentationml/2006/main">
  <p:tag name="AS_UNIQUEID" val="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p="http://schemas.openxmlformats.org/presentationml/2006/main">
  <p:tag name="AS_UNIQUEID" val="549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1.xml><?xml version="1.0" encoding="utf-8"?>
<p:tagLst xmlns:p="http://schemas.openxmlformats.org/presentationml/2006/main">
  <p:tag name="AS_UNIQUEID" val="549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2.xml><?xml version="1.0" encoding="utf-8"?>
<p:tagLst xmlns:p="http://schemas.openxmlformats.org/presentationml/2006/main">
  <p:tag name="AS_UNIQUEID" val="5498"/>
</p:tagLst>
</file>

<file path=ppt/tags/tag133.xml><?xml version="1.0" encoding="utf-8"?>
<p:tagLst xmlns:p="http://schemas.openxmlformats.org/presentationml/2006/main">
  <p:tag name="AS_UNIQUEID" val="5499"/>
</p:tagLst>
</file>

<file path=ppt/tags/tag134.xml><?xml version="1.0" encoding="utf-8"?>
<p:tagLst xmlns:p="http://schemas.openxmlformats.org/presentationml/2006/main">
  <p:tag name="AS_UNIQUEID" val="5500"/>
</p:tagLst>
</file>

<file path=ppt/tags/tag135.xml><?xml version="1.0" encoding="utf-8"?>
<p:tagLst xmlns:p="http://schemas.openxmlformats.org/presentationml/2006/main">
  <p:tag name="AS_UNIQUEID" val="5501"/>
</p:tagLst>
</file>

<file path=ppt/tags/tag136.xml><?xml version="1.0" encoding="utf-8"?>
<p:tagLst xmlns:p="http://schemas.openxmlformats.org/presentationml/2006/main">
  <p:tag name="AS_UNIQUEID" val="5502"/>
</p:tagLst>
</file>

<file path=ppt/tags/tag137.xml><?xml version="1.0" encoding="utf-8"?>
<p:tagLst xmlns:p="http://schemas.openxmlformats.org/presentationml/2006/main">
  <p:tag name="AS_UNIQUEID" val="550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8.xml><?xml version="1.0" encoding="utf-8"?>
<p:tagLst xmlns:p="http://schemas.openxmlformats.org/presentationml/2006/main">
  <p:tag name="AS_UNIQUEID" val="550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39.xml><?xml version="1.0" encoding="utf-8"?>
<p:tagLst xmlns:p="http://schemas.openxmlformats.org/presentationml/2006/main">
  <p:tag name="AS_UNIQUEID" val="550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4.xml><?xml version="1.0" encoding="utf-8"?>
<p:tagLst xmlns:p="http://schemas.openxmlformats.org/presentationml/2006/main">
  <p:tag name="AS_UNIQUEID" val="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p="http://schemas.openxmlformats.org/presentationml/2006/main">
  <p:tag name="AS_UNIQUEID" val="5795"/>
</p:tagLst>
</file>

<file path=ppt/tags/tag141.xml><?xml version="1.0" encoding="utf-8"?>
<p:tagLst xmlns:p="http://schemas.openxmlformats.org/presentationml/2006/main">
  <p:tag name="AS_UNIQUEID" val="5507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42.xml><?xml version="1.0" encoding="utf-8"?>
<p:tagLst xmlns:p="http://schemas.openxmlformats.org/presentationml/2006/main">
  <p:tag name="AS_UNIQUEID" val="550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3.xml><?xml version="1.0" encoding="utf-8"?>
<p:tagLst xmlns:p="http://schemas.openxmlformats.org/presentationml/2006/main">
  <p:tag name="AS_UNIQUEID" val="550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4.xml><?xml version="1.0" encoding="utf-8"?>
<p:tagLst xmlns:p="http://schemas.openxmlformats.org/presentationml/2006/main">
  <p:tag name="AS_UNIQUEID" val="5510"/>
</p:tagLst>
</file>

<file path=ppt/tags/tag145.xml><?xml version="1.0" encoding="utf-8"?>
<p:tagLst xmlns:p="http://schemas.openxmlformats.org/presentationml/2006/main">
  <p:tag name="AS_UNIQUEID" val="5511"/>
</p:tagLst>
</file>

<file path=ppt/tags/tag146.xml><?xml version="1.0" encoding="utf-8"?>
<p:tagLst xmlns:p="http://schemas.openxmlformats.org/presentationml/2006/main">
  <p:tag name="AS_UNIQUEID" val="551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7.xml><?xml version="1.0" encoding="utf-8"?>
<p:tagLst xmlns:p="http://schemas.openxmlformats.org/presentationml/2006/main">
  <p:tag name="AS_UNIQUEID" val="551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8.xml><?xml version="1.0" encoding="utf-8"?>
<p:tagLst xmlns:p="http://schemas.openxmlformats.org/presentationml/2006/main">
  <p:tag name="AS_UNIQUEID" val="551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49.xml><?xml version="1.0" encoding="utf-8"?>
<p:tagLst xmlns:p="http://schemas.openxmlformats.org/presentationml/2006/main">
  <p:tag name="AS_UNIQUEID" val="5796"/>
</p:tagLst>
</file>

<file path=ppt/tags/tag15.xml><?xml version="1.0" encoding="utf-8"?>
<p:tagLst xmlns:p="http://schemas.openxmlformats.org/presentationml/2006/main">
  <p:tag name="AS_UNIQUEID" val="4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0.xml><?xml version="1.0" encoding="utf-8"?>
<p:tagLst xmlns:p="http://schemas.openxmlformats.org/presentationml/2006/main">
  <p:tag name="AS_UNIQUEID" val="5797"/>
</p:tagLst>
</file>

<file path=ppt/tags/tag151.xml><?xml version="1.0" encoding="utf-8"?>
<p:tagLst xmlns:p="http://schemas.openxmlformats.org/presentationml/2006/main">
  <p:tag name="AS_UNIQUEID" val="5517"/>
  <p:tag name="KSO_WM_BEAUTIFY_FLAG" val="#wm#"/>
  <p:tag name="KSO_WM_TAG_VERSION" val="1.0"/>
  <p:tag name="KSO_WM_TEMPLATE_CATEGORY" val="custom"/>
  <p:tag name="KSO_WM_TEMPLATE_INDEX" val="2020530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2.xml><?xml version="1.0" encoding="utf-8"?>
<p:tagLst xmlns:p="http://schemas.openxmlformats.org/presentationml/2006/main">
  <p:tag name="AS_UNIQUEID" val="5518"/>
  <p:tag name="KSO_WM_BEAUTIFY_FLAG" val="#wm#"/>
  <p:tag name="KSO_WM_TAG_VERSION" val="1.0"/>
  <p:tag name="KSO_WM_TEMPLATE_CATEGORY" val="custom"/>
  <p:tag name="KSO_WM_TEMPLATE_INDEX" val="2020530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3.xml><?xml version="1.0" encoding="utf-8"?>
<p:tagLst xmlns:p="http://schemas.openxmlformats.org/presentationml/2006/main">
  <p:tag name="AS_UNIQUEID" val="55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4.xml><?xml version="1.0" encoding="utf-8"?>
<p:tagLst xmlns:p="http://schemas.openxmlformats.org/presentationml/2006/main">
  <p:tag name="AS_UNIQUEID" val="55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5.xml><?xml version="1.0" encoding="utf-8"?>
<p:tagLst xmlns:p="http://schemas.openxmlformats.org/presentationml/2006/main">
  <p:tag name="AS_UNIQUEID" val="55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6.xml><?xml version="1.0" encoding="utf-8"?>
<p:tagLst xmlns:p="http://schemas.openxmlformats.org/presentationml/2006/main">
  <p:tag name="AS_UNIQUEID" val="5522"/>
  <p:tag name="KSO_WM_BEAUTIFY_FLAG" val="#wm#"/>
  <p:tag name="KSO_WM_TAG_VERSION" val="1.0"/>
  <p:tag name="KSO_WM_TEMPLATE_CATEGORY" val="custom"/>
  <p:tag name="KSO_WM_TEMPLATE_COLOR_TYPE" val="1"/>
  <p:tag name="KSO_WM_TEMPLATE_INDEX" val="20205301"/>
  <p:tag name="KSO_WM_TEMPLATE_MASTER_THUMB_INDEX" val="12"/>
  <p:tag name="KSO_WM_TEMPLATE_MASTER_TYPE" val="1"/>
  <p:tag name="KSO_WM_TEMPLATE_SUBCATEGORY" val="0"/>
  <p:tag name="KSO_WM_TEMPLATE_THUMBS_INDEX" val="1、4、7、8、10、11、12、13、14、17、18、22、23、24"/>
</p:tagLst>
</file>

<file path=ppt/tags/tag157.xml><?xml version="1.0" encoding="utf-8"?>
<p:tagLst xmlns:p="http://schemas.openxmlformats.org/presentationml/2006/main">
  <p:tag name="AS_UNIQUEID" val="5523"/>
</p:tagLst>
</file>

<file path=ppt/tags/tag158.xml><?xml version="1.0" encoding="utf-8"?>
<p:tagLst xmlns:p="http://schemas.openxmlformats.org/presentationml/2006/main">
  <p:tag name="AS_UNIQUEID" val="5524"/>
</p:tagLst>
</file>

<file path=ppt/tags/tag159.xml><?xml version="1.0" encoding="utf-8"?>
<p:tagLst xmlns:p="http://schemas.openxmlformats.org/presentationml/2006/main">
  <p:tag name="AS_UNIQUEID" val="5525"/>
</p:tagLst>
</file>

<file path=ppt/tags/tag16.xml><?xml version="1.0" encoding="utf-8"?>
<p:tagLst xmlns:p="http://schemas.openxmlformats.org/presentationml/2006/main">
  <p:tag name="AS_UNIQUEID" val="5778"/>
</p:tagLst>
</file>

<file path=ppt/tags/tag160.xml><?xml version="1.0" encoding="utf-8"?>
<p:tagLst xmlns:p="http://schemas.openxmlformats.org/presentationml/2006/main">
  <p:tag name="AS_UNIQUEID" val="5798"/>
</p:tagLst>
</file>

<file path=ppt/tags/tag161.xml><?xml version="1.0" encoding="utf-8"?>
<p:tagLst xmlns:p="http://schemas.openxmlformats.org/presentationml/2006/main">
  <p:tag name="AS_UNIQUEID" val="5799"/>
</p:tagLst>
</file>

<file path=ppt/tags/tag162.xml><?xml version="1.0" encoding="utf-8"?>
<p:tagLst xmlns:p="http://schemas.openxmlformats.org/presentationml/2006/main">
  <p:tag name="AS_UNIQUEID" val="5527"/>
</p:tagLst>
</file>

<file path=ppt/tags/tag163.xml><?xml version="1.0" encoding="utf-8"?>
<p:tagLst xmlns:p="http://schemas.openxmlformats.org/presentationml/2006/main">
  <p:tag name="AS_UNIQUEID" val="5528"/>
</p:tagLst>
</file>

<file path=ppt/tags/tag164.xml><?xml version="1.0" encoding="utf-8"?>
<p:tagLst xmlns:p="http://schemas.openxmlformats.org/presentationml/2006/main">
  <p:tag name="AS_UNIQUEID" val="5529"/>
</p:tagLst>
</file>

<file path=ppt/tags/tag165.xml><?xml version="1.0" encoding="utf-8"?>
<p:tagLst xmlns:p="http://schemas.openxmlformats.org/presentationml/2006/main">
  <p:tag name="AS_UNIQUEID" val="5530"/>
</p:tagLst>
</file>

<file path=ppt/tags/tag166.xml><?xml version="1.0" encoding="utf-8"?>
<p:tagLst xmlns:p="http://schemas.openxmlformats.org/presentationml/2006/main">
  <p:tag name="AS_UNIQUEID" val="5531"/>
</p:tagLst>
</file>

<file path=ppt/tags/tag167.xml><?xml version="1.0" encoding="utf-8"?>
<p:tagLst xmlns:p="http://schemas.openxmlformats.org/presentationml/2006/main">
  <p:tag name="AS_UNIQUEID" val="5800"/>
</p:tagLst>
</file>

<file path=ppt/tags/tag168.xml><?xml version="1.0" encoding="utf-8"?>
<p:tagLst xmlns:p="http://schemas.openxmlformats.org/presentationml/2006/main">
  <p:tag name="AS_UNIQUEID" val="5533"/>
</p:tagLst>
</file>

<file path=ppt/tags/tag169.xml><?xml version="1.0" encoding="utf-8"?>
<p:tagLst xmlns:p="http://schemas.openxmlformats.org/presentationml/2006/main">
  <p:tag name="AS_UNIQUEID" val="5534"/>
</p:tagLst>
</file>

<file path=ppt/tags/tag17.xml><?xml version="1.0" encoding="utf-8"?>
<p:tagLst xmlns:p="http://schemas.openxmlformats.org/presentationml/2006/main">
  <p:tag name="AS_UNIQUEID" val="5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0.xml><?xml version="1.0" encoding="utf-8"?>
<p:tagLst xmlns:p="http://schemas.openxmlformats.org/presentationml/2006/main">
  <p:tag name="AS_UNIQUEID" val="5535"/>
</p:tagLst>
</file>

<file path=ppt/tags/tag171.xml><?xml version="1.0" encoding="utf-8"?>
<p:tagLst xmlns:p="http://schemas.openxmlformats.org/presentationml/2006/main">
  <p:tag name="AS_UNIQUEID" val="5536"/>
</p:tagLst>
</file>

<file path=ppt/tags/tag172.xml><?xml version="1.0" encoding="utf-8"?>
<p:tagLst xmlns:p="http://schemas.openxmlformats.org/presentationml/2006/main">
  <p:tag name="AS_UNIQUEID" val="5537"/>
</p:tagLst>
</file>

<file path=ppt/tags/tag173.xml><?xml version="1.0" encoding="utf-8"?>
<p:tagLst xmlns:p="http://schemas.openxmlformats.org/presentationml/2006/main">
  <p:tag name="AS_UNIQUEID" val="5801"/>
</p:tagLst>
</file>

<file path=ppt/tags/tag174.xml><?xml version="1.0" encoding="utf-8"?>
<p:tagLst xmlns:p="http://schemas.openxmlformats.org/presentationml/2006/main">
  <p:tag name="AS_UNIQUEID" val="5539"/>
</p:tagLst>
</file>

<file path=ppt/tags/tag175.xml><?xml version="1.0" encoding="utf-8"?>
<p:tagLst xmlns:p="http://schemas.openxmlformats.org/presentationml/2006/main">
  <p:tag name="AS_UNIQUEID" val="5540"/>
</p:tagLst>
</file>

<file path=ppt/tags/tag176.xml><?xml version="1.0" encoding="utf-8"?>
<p:tagLst xmlns:p="http://schemas.openxmlformats.org/presentationml/2006/main">
  <p:tag name="AS_UNIQUEID" val="5541"/>
</p:tagLst>
</file>

<file path=ppt/tags/tag177.xml><?xml version="1.0" encoding="utf-8"?>
<p:tagLst xmlns:p="http://schemas.openxmlformats.org/presentationml/2006/main">
  <p:tag name="AS_UNIQUEID" val="5542"/>
</p:tagLst>
</file>

<file path=ppt/tags/tag178.xml><?xml version="1.0" encoding="utf-8"?>
<p:tagLst xmlns:p="http://schemas.openxmlformats.org/presentationml/2006/main">
  <p:tag name="AS_UNIQUEID" val="5543"/>
</p:tagLst>
</file>

<file path=ppt/tags/tag179.xml><?xml version="1.0" encoding="utf-8"?>
<p:tagLst xmlns:p="http://schemas.openxmlformats.org/presentationml/2006/main">
  <p:tag name="AS_UNIQUEID" val="5802"/>
</p:tagLst>
</file>

<file path=ppt/tags/tag18.xml><?xml version="1.0" encoding="utf-8"?>
<p:tagLst xmlns:p="http://schemas.openxmlformats.org/presentationml/2006/main">
  <p:tag name="AS_UNIQUEID" val="5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80.xml><?xml version="1.0" encoding="utf-8"?>
<p:tagLst xmlns:p="http://schemas.openxmlformats.org/presentationml/2006/main">
  <p:tag name="AS_UNIQUEID" val="5545"/>
</p:tagLst>
</file>

<file path=ppt/tags/tag181.xml><?xml version="1.0" encoding="utf-8"?>
<p:tagLst xmlns:p="http://schemas.openxmlformats.org/presentationml/2006/main">
  <p:tag name="AS_UNIQUEID" val="5546"/>
</p:tagLst>
</file>

<file path=ppt/tags/tag182.xml><?xml version="1.0" encoding="utf-8"?>
<p:tagLst xmlns:p="http://schemas.openxmlformats.org/presentationml/2006/main">
  <p:tag name="AS_UNIQUEID" val="5547"/>
</p:tagLst>
</file>

<file path=ppt/tags/tag183.xml><?xml version="1.0" encoding="utf-8"?>
<p:tagLst xmlns:p="http://schemas.openxmlformats.org/presentationml/2006/main">
  <p:tag name="AS_UNIQUEID" val="5548"/>
</p:tagLst>
</file>

<file path=ppt/tags/tag184.xml><?xml version="1.0" encoding="utf-8"?>
<p:tagLst xmlns:p="http://schemas.openxmlformats.org/presentationml/2006/main">
  <p:tag name="AS_UNIQUEID" val="5549"/>
</p:tagLst>
</file>

<file path=ppt/tags/tag185.xml><?xml version="1.0" encoding="utf-8"?>
<p:tagLst xmlns:p="http://schemas.openxmlformats.org/presentationml/2006/main">
  <p:tag name="AS_UNIQUEID" val="5550"/>
</p:tagLst>
</file>

<file path=ppt/tags/tag186.xml><?xml version="1.0" encoding="utf-8"?>
<p:tagLst xmlns:p="http://schemas.openxmlformats.org/presentationml/2006/main">
  <p:tag name="AS_UNIQUEID" val="5803"/>
</p:tagLst>
</file>

<file path=ppt/tags/tag187.xml><?xml version="1.0" encoding="utf-8"?>
<p:tagLst xmlns:p="http://schemas.openxmlformats.org/presentationml/2006/main">
  <p:tag name="AS_UNIQUEID" val="5552"/>
</p:tagLst>
</file>

<file path=ppt/tags/tag188.xml><?xml version="1.0" encoding="utf-8"?>
<p:tagLst xmlns:p="http://schemas.openxmlformats.org/presentationml/2006/main">
  <p:tag name="AS_UNIQUEID" val="5553"/>
</p:tagLst>
</file>

<file path=ppt/tags/tag189.xml><?xml version="1.0" encoding="utf-8"?>
<p:tagLst xmlns:p="http://schemas.openxmlformats.org/presentationml/2006/main">
  <p:tag name="AS_UNIQUEID" val="5554"/>
</p:tagLst>
</file>

<file path=ppt/tags/tag19.xml><?xml version="1.0" encoding="utf-8"?>
<p:tagLst xmlns:p="http://schemas.openxmlformats.org/presentationml/2006/main">
  <p:tag name="AS_UNIQUEID" val="5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90.xml><?xml version="1.0" encoding="utf-8"?>
<p:tagLst xmlns:p="http://schemas.openxmlformats.org/presentationml/2006/main">
  <p:tag name="AS_UNIQUEID" val="5555"/>
</p:tagLst>
</file>

<file path=ppt/tags/tag191.xml><?xml version="1.0" encoding="utf-8"?>
<p:tagLst xmlns:p="http://schemas.openxmlformats.org/presentationml/2006/main">
  <p:tag name="AS_UNIQUEID" val="5556"/>
</p:tagLst>
</file>

<file path=ppt/tags/tag192.xml><?xml version="1.0" encoding="utf-8"?>
<p:tagLst xmlns:p="http://schemas.openxmlformats.org/presentationml/2006/main">
  <p:tag name="AS_UNIQUEID" val="5557"/>
</p:tagLst>
</file>

<file path=ppt/tags/tag193.xml><?xml version="1.0" encoding="utf-8"?>
<p:tagLst xmlns:p="http://schemas.openxmlformats.org/presentationml/2006/main">
  <p:tag name="AS_UNIQUEID" val="5558"/>
</p:tagLst>
</file>

<file path=ppt/tags/tag194.xml><?xml version="1.0" encoding="utf-8"?>
<p:tagLst xmlns:p="http://schemas.openxmlformats.org/presentationml/2006/main">
  <p:tag name="AS_UNIQUEID" val="5559"/>
</p:tagLst>
</file>

<file path=ppt/tags/tag195.xml><?xml version="1.0" encoding="utf-8"?>
<p:tagLst xmlns:p="http://schemas.openxmlformats.org/presentationml/2006/main">
  <p:tag name="AS_UNIQUEID" val="5804"/>
</p:tagLst>
</file>

<file path=ppt/tags/tag196.xml><?xml version="1.0" encoding="utf-8"?>
<p:tagLst xmlns:p="http://schemas.openxmlformats.org/presentationml/2006/main">
  <p:tag name="AS_UNIQUEID" val="5561"/>
</p:tagLst>
</file>

<file path=ppt/tags/tag197.xml><?xml version="1.0" encoding="utf-8"?>
<p:tagLst xmlns:p="http://schemas.openxmlformats.org/presentationml/2006/main">
  <p:tag name="AS_UNIQUEID" val="5562"/>
</p:tagLst>
</file>

<file path=ppt/tags/tag198.xml><?xml version="1.0" encoding="utf-8"?>
<p:tagLst xmlns:p="http://schemas.openxmlformats.org/presentationml/2006/main">
  <p:tag name="AS_UNIQUEID" val="5563"/>
</p:tagLst>
</file>

<file path=ppt/tags/tag199.xml><?xml version="1.0" encoding="utf-8"?>
<p:tagLst xmlns:p="http://schemas.openxmlformats.org/presentationml/2006/main">
  <p:tag name="AS_UNIQUEID" val="5564"/>
</p:tagLst>
</file>

<file path=ppt/tags/tag2.xml><?xml version="1.0" encoding="utf-8"?>
<p:tagLst xmlns:p="http://schemas.openxmlformats.org/presentationml/2006/main">
  <p:tag name="AS_UNIQUEID" val="774"/>
</p:tagLst>
</file>

<file path=ppt/tags/tag20.xml><?xml version="1.0" encoding="utf-8"?>
<p:tagLst xmlns:p="http://schemas.openxmlformats.org/presentationml/2006/main">
  <p:tag name="AS_UNIQUEID" val="5779"/>
</p:tagLst>
</file>

<file path=ppt/tags/tag200.xml><?xml version="1.0" encoding="utf-8"?>
<p:tagLst xmlns:p="http://schemas.openxmlformats.org/presentationml/2006/main">
  <p:tag name="AS_UNIQUEID" val="5805"/>
</p:tagLst>
</file>

<file path=ppt/tags/tag201.xml><?xml version="1.0" encoding="utf-8"?>
<p:tagLst xmlns:p="http://schemas.openxmlformats.org/presentationml/2006/main">
  <p:tag name="AS_UNIQUEID" val="5566"/>
</p:tagLst>
</file>

<file path=ppt/tags/tag202.xml><?xml version="1.0" encoding="utf-8"?>
<p:tagLst xmlns:p="http://schemas.openxmlformats.org/presentationml/2006/main">
  <p:tag name="AS_UNIQUEID" val="5567"/>
</p:tagLst>
</file>

<file path=ppt/tags/tag203.xml><?xml version="1.0" encoding="utf-8"?>
<p:tagLst xmlns:p="http://schemas.openxmlformats.org/presentationml/2006/main">
  <p:tag name="AS_UNIQUEID" val="5568"/>
</p:tagLst>
</file>

<file path=ppt/tags/tag204.xml><?xml version="1.0" encoding="utf-8"?>
<p:tagLst xmlns:p="http://schemas.openxmlformats.org/presentationml/2006/main">
  <p:tag name="AS_UNIQUEID" val="5806"/>
</p:tagLst>
</file>

<file path=ppt/tags/tag205.xml><?xml version="1.0" encoding="utf-8"?>
<p:tagLst xmlns:p="http://schemas.openxmlformats.org/presentationml/2006/main">
  <p:tag name="AS_UNIQUEID" val="5570"/>
</p:tagLst>
</file>

<file path=ppt/tags/tag206.xml><?xml version="1.0" encoding="utf-8"?>
<p:tagLst xmlns:p="http://schemas.openxmlformats.org/presentationml/2006/main">
  <p:tag name="AS_UNIQUEID" val="5571"/>
</p:tagLst>
</file>

<file path=ppt/tags/tag207.xml><?xml version="1.0" encoding="utf-8"?>
<p:tagLst xmlns:p="http://schemas.openxmlformats.org/presentationml/2006/main">
  <p:tag name="AS_UNIQUEID" val="5572"/>
</p:tagLst>
</file>

<file path=ppt/tags/tag208.xml><?xml version="1.0" encoding="utf-8"?>
<p:tagLst xmlns:p="http://schemas.openxmlformats.org/presentationml/2006/main">
  <p:tag name="AS_UNIQUEID" val="5573"/>
</p:tagLst>
</file>

<file path=ppt/tags/tag209.xml><?xml version="1.0" encoding="utf-8"?>
<p:tagLst xmlns:p="http://schemas.openxmlformats.org/presentationml/2006/main">
  <p:tag name="AS_UNIQUEID" val="5574"/>
</p:tagLst>
</file>

<file path=ppt/tags/tag21.xml><?xml version="1.0" encoding="utf-8"?>
<p:tagLst xmlns:p="http://schemas.openxmlformats.org/presentationml/2006/main">
  <p:tag name="AS_UNIQUEID" val="784"/>
</p:tagLst>
</file>

<file path=ppt/tags/tag210.xml><?xml version="1.0" encoding="utf-8"?>
<p:tagLst xmlns:p="http://schemas.openxmlformats.org/presentationml/2006/main">
  <p:tag name="AS_UNIQUEID" val="5575"/>
</p:tagLst>
</file>

<file path=ppt/tags/tag211.xml><?xml version="1.0" encoding="utf-8"?>
<p:tagLst xmlns:p="http://schemas.openxmlformats.org/presentationml/2006/main">
  <p:tag name="AS_UNIQUEID" val="5807"/>
</p:tagLst>
</file>

<file path=ppt/tags/tag212.xml><?xml version="1.0" encoding="utf-8"?>
<p:tagLst xmlns:p="http://schemas.openxmlformats.org/presentationml/2006/main">
  <p:tag name="AS_UNIQUEID" val="5577"/>
</p:tagLst>
</file>

<file path=ppt/tags/tag213.xml><?xml version="1.0" encoding="utf-8"?>
<p:tagLst xmlns:p="http://schemas.openxmlformats.org/presentationml/2006/main">
  <p:tag name="AS_UNIQUEID" val="5578"/>
</p:tagLst>
</file>

<file path=ppt/tags/tag214.xml><?xml version="1.0" encoding="utf-8"?>
<p:tagLst xmlns:p="http://schemas.openxmlformats.org/presentationml/2006/main">
  <p:tag name="AS_UNIQUEID" val="5579"/>
</p:tagLst>
</file>

<file path=ppt/tags/tag215.xml><?xml version="1.0" encoding="utf-8"?>
<p:tagLst xmlns:p="http://schemas.openxmlformats.org/presentationml/2006/main">
  <p:tag name="AS_UNIQUEID" val="5580"/>
</p:tagLst>
</file>

<file path=ppt/tags/tag216.xml><?xml version="1.0" encoding="utf-8"?>
<p:tagLst xmlns:p="http://schemas.openxmlformats.org/presentationml/2006/main">
  <p:tag name="AS_UNIQUEID" val="5581"/>
</p:tagLst>
</file>

<file path=ppt/tags/tag217.xml><?xml version="1.0" encoding="utf-8"?>
<p:tagLst xmlns:p="http://schemas.openxmlformats.org/presentationml/2006/main">
  <p:tag name="AS_UNIQUEID" val="5582"/>
</p:tagLst>
</file>

<file path=ppt/tags/tag218.xml><?xml version="1.0" encoding="utf-8"?>
<p:tagLst xmlns:p="http://schemas.openxmlformats.org/presentationml/2006/main">
  <p:tag name="AS_UNIQUEID" val="5808"/>
</p:tagLst>
</file>

<file path=ppt/tags/tag219.xml><?xml version="1.0" encoding="utf-8"?>
<p:tagLst xmlns:p="http://schemas.openxmlformats.org/presentationml/2006/main">
  <p:tag name="AS_UNIQUEID" val="5584"/>
</p:tagLst>
</file>

<file path=ppt/tags/tag22.xml><?xml version="1.0" encoding="utf-8"?>
<p:tagLst xmlns:p="http://schemas.openxmlformats.org/presentationml/2006/main">
  <p:tag name="AS_UNIQUEID" val="785"/>
</p:tagLst>
</file>

<file path=ppt/tags/tag220.xml><?xml version="1.0" encoding="utf-8"?>
<p:tagLst xmlns:p="http://schemas.openxmlformats.org/presentationml/2006/main">
  <p:tag name="AS_UNIQUEID" val="5585"/>
</p:tagLst>
</file>

<file path=ppt/tags/tag221.xml><?xml version="1.0" encoding="utf-8"?>
<p:tagLst xmlns:p="http://schemas.openxmlformats.org/presentationml/2006/main">
  <p:tag name="AS_UNIQUEID" val="5586"/>
</p:tagLst>
</file>

<file path=ppt/tags/tag222.xml><?xml version="1.0" encoding="utf-8"?>
<p:tagLst xmlns:p="http://schemas.openxmlformats.org/presentationml/2006/main">
  <p:tag name="AS_UNIQUEID" val="5587"/>
</p:tagLst>
</file>

<file path=ppt/tags/tag223.xml><?xml version="1.0" encoding="utf-8"?>
<p:tagLst xmlns:p="http://schemas.openxmlformats.org/presentationml/2006/main">
  <p:tag name="AS_UNIQUEID" val="5588"/>
</p:tagLst>
</file>

<file path=ppt/tags/tag224.xml><?xml version="1.0" encoding="utf-8"?>
<p:tagLst xmlns:p="http://schemas.openxmlformats.org/presentationml/2006/main">
  <p:tag name="AS_UNIQUEID" val="5809"/>
</p:tagLst>
</file>

<file path=ppt/tags/tag225.xml><?xml version="1.0" encoding="utf-8"?>
<p:tagLst xmlns:p="http://schemas.openxmlformats.org/presentationml/2006/main">
  <p:tag name="AS_UNIQUEID" val="5590"/>
</p:tagLst>
</file>

<file path=ppt/tags/tag226.xml><?xml version="1.0" encoding="utf-8"?>
<p:tagLst xmlns:p="http://schemas.openxmlformats.org/presentationml/2006/main">
  <p:tag name="AS_UNIQUEID" val="5591"/>
</p:tagLst>
</file>

<file path=ppt/tags/tag227.xml><?xml version="1.0" encoding="utf-8"?>
<p:tagLst xmlns:p="http://schemas.openxmlformats.org/presentationml/2006/main">
  <p:tag name="AS_UNIQUEID" val="5592"/>
</p:tagLst>
</file>

<file path=ppt/tags/tag228.xml><?xml version="1.0" encoding="utf-8"?>
<p:tagLst xmlns:p="http://schemas.openxmlformats.org/presentationml/2006/main">
  <p:tag name="AS_UNIQUEID" val="5593"/>
</p:tagLst>
</file>

<file path=ppt/tags/tag229.xml><?xml version="1.0" encoding="utf-8"?>
<p:tagLst xmlns:p="http://schemas.openxmlformats.org/presentationml/2006/main">
  <p:tag name="AS_UNIQUEID" val="5594"/>
</p:tagLst>
</file>

<file path=ppt/tags/tag23.xml><?xml version="1.0" encoding="utf-8"?>
<p:tagLst xmlns:p="http://schemas.openxmlformats.org/presentationml/2006/main">
  <p:tag name="AS_UNIQUEID" val="5390"/>
</p:tagLst>
</file>

<file path=ppt/tags/tag230.xml><?xml version="1.0" encoding="utf-8"?>
<p:tagLst xmlns:p="http://schemas.openxmlformats.org/presentationml/2006/main">
  <p:tag name="AS_UNIQUEID" val="5810"/>
</p:tagLst>
</file>

<file path=ppt/tags/tag231.xml><?xml version="1.0" encoding="utf-8"?>
<p:tagLst xmlns:p="http://schemas.openxmlformats.org/presentationml/2006/main">
  <p:tag name="AS_UNIQUEID" val="5596"/>
</p:tagLst>
</file>

<file path=ppt/tags/tag232.xml><?xml version="1.0" encoding="utf-8"?>
<p:tagLst xmlns:p="http://schemas.openxmlformats.org/presentationml/2006/main">
  <p:tag name="AS_UNIQUEID" val="5597"/>
</p:tagLst>
</file>

<file path=ppt/tags/tag233.xml><?xml version="1.0" encoding="utf-8"?>
<p:tagLst xmlns:p="http://schemas.openxmlformats.org/presentationml/2006/main">
  <p:tag name="AS_UNIQUEID" val="5598"/>
</p:tagLst>
</file>

<file path=ppt/tags/tag234.xml><?xml version="1.0" encoding="utf-8"?>
<p:tagLst xmlns:p="http://schemas.openxmlformats.org/presentationml/2006/main">
  <p:tag name="AS_UNIQUEID" val="5599"/>
</p:tagLst>
</file>

<file path=ppt/tags/tag235.xml><?xml version="1.0" encoding="utf-8"?>
<p:tagLst xmlns:p="http://schemas.openxmlformats.org/presentationml/2006/main">
  <p:tag name="AS_UNIQUEID" val="5811"/>
</p:tagLst>
</file>

<file path=ppt/tags/tag236.xml><?xml version="1.0" encoding="utf-8"?>
<p:tagLst xmlns:p="http://schemas.openxmlformats.org/presentationml/2006/main">
  <p:tag name="AS_UNIQUEID" val="5601"/>
</p:tagLst>
</file>

<file path=ppt/tags/tag237.xml><?xml version="1.0" encoding="utf-8"?>
<p:tagLst xmlns:p="http://schemas.openxmlformats.org/presentationml/2006/main">
  <p:tag name="AS_UNIQUEID" val="5602"/>
</p:tagLst>
</file>

<file path=ppt/tags/tag238.xml><?xml version="1.0" encoding="utf-8"?>
<p:tagLst xmlns:p="http://schemas.openxmlformats.org/presentationml/2006/main">
  <p:tag name="AS_UNIQUEID" val="5603"/>
</p:tagLst>
</file>

<file path=ppt/tags/tag239.xml><?xml version="1.0" encoding="utf-8"?>
<p:tagLst xmlns:p="http://schemas.openxmlformats.org/presentationml/2006/main">
  <p:tag name="AS_UNIQUEID" val="5604"/>
</p:tagLst>
</file>

<file path=ppt/tags/tag24.xml><?xml version="1.0" encoding="utf-8"?>
<p:tagLst xmlns:p="http://schemas.openxmlformats.org/presentationml/2006/main">
  <p:tag name="AS_UNIQUEID" val="5780"/>
</p:tagLst>
</file>

<file path=ppt/tags/tag240.xml><?xml version="1.0" encoding="utf-8"?>
<p:tagLst xmlns:p="http://schemas.openxmlformats.org/presentationml/2006/main">
  <p:tag name="AS_UNIQUEID" val="5605"/>
</p:tagLst>
</file>

<file path=ppt/tags/tag241.xml><?xml version="1.0" encoding="utf-8"?>
<p:tagLst xmlns:p="http://schemas.openxmlformats.org/presentationml/2006/main">
  <p:tag name="AS_UNIQUEID" val="5606"/>
  <p:tag name="FIXEDSHAPES" val="true"/>
</p:tagLst>
</file>

<file path=ppt/tags/tag242.xml><?xml version="1.0" encoding="utf-8"?>
<p:tagLst xmlns:p="http://schemas.openxmlformats.org/presentationml/2006/main">
  <p:tag name="AS_UNIQUEID" val="5607"/>
  <p:tag name="FIXEDSHAPES" val="true"/>
</p:tagLst>
</file>

<file path=ppt/tags/tag243.xml><?xml version="1.0" encoding="utf-8"?>
<p:tagLst xmlns:p="http://schemas.openxmlformats.org/presentationml/2006/main">
  <p:tag name="AS_UNIQUEID" val="5608"/>
</p:tagLst>
</file>

<file path=ppt/tags/tag244.xml><?xml version="1.0" encoding="utf-8"?>
<p:tagLst xmlns:p="http://schemas.openxmlformats.org/presentationml/2006/main">
  <p:tag name="AS_UNIQUEID" val="5812"/>
</p:tagLst>
</file>

<file path=ppt/tags/tag245.xml><?xml version="1.0" encoding="utf-8"?>
<p:tagLst xmlns:p="http://schemas.openxmlformats.org/presentationml/2006/main">
  <p:tag name="AS_UNIQUEID" val="5813"/>
</p:tagLst>
</file>

<file path=ppt/tags/tag246.xml><?xml version="1.0" encoding="utf-8"?>
<p:tagLst xmlns:p="http://schemas.openxmlformats.org/presentationml/2006/main">
  <p:tag name="AS_UNIQUEID" val="787"/>
</p:tagLst>
</file>

<file path=ppt/tags/tag247.xml><?xml version="1.0" encoding="utf-8"?>
<p:tagLst xmlns:p="http://schemas.openxmlformats.org/presentationml/2006/main">
  <p:tag name="AS_UNIQUEID" val="788"/>
</p:tagLst>
</file>

<file path=ppt/tags/tag248.xml><?xml version="1.0" encoding="utf-8"?>
<p:tagLst xmlns:p="http://schemas.openxmlformats.org/presentationml/2006/main">
  <p:tag name="AS_UNIQUEID" val="789"/>
</p:tagLst>
</file>

<file path=ppt/tags/tag249.xml><?xml version="1.0" encoding="utf-8"?>
<p:tagLst xmlns:p="http://schemas.openxmlformats.org/presentationml/2006/main">
  <p:tag name="AS_UNIQUEID" val="790"/>
</p:tagLst>
</file>

<file path=ppt/tags/tag25.xml><?xml version="1.0" encoding="utf-8"?>
<p:tagLst xmlns:p="http://schemas.openxmlformats.org/presentationml/2006/main">
  <p:tag name="AS_UNIQUEID" val="5781"/>
</p:tagLst>
</file>

<file path=ppt/tags/tag250.xml><?xml version="1.0" encoding="utf-8"?>
<p:tagLst xmlns:p="http://schemas.openxmlformats.org/presentationml/2006/main">
  <p:tag name="AS_UNIQUEID" val="791"/>
</p:tagLst>
</file>

<file path=ppt/tags/tag251.xml><?xml version="1.0" encoding="utf-8"?>
<p:tagLst xmlns:p="http://schemas.openxmlformats.org/presentationml/2006/main">
  <p:tag name="AS_UNIQUEID" val="792"/>
</p:tagLst>
</file>

<file path=ppt/tags/tag252.xml><?xml version="1.0" encoding="utf-8"?>
<p:tagLst xmlns:p="http://schemas.openxmlformats.org/presentationml/2006/main">
  <p:tag name="AS_UNIQUEID" val="5814"/>
</p:tagLst>
</file>

<file path=ppt/tags/tag253.xml><?xml version="1.0" encoding="utf-8"?>
<p:tagLst xmlns:p="http://schemas.openxmlformats.org/presentationml/2006/main">
  <p:tag name="AS_UNIQUEID" val="5613"/>
</p:tagLst>
</file>

<file path=ppt/tags/tag254.xml><?xml version="1.0" encoding="utf-8"?>
<p:tagLst xmlns:p="http://schemas.openxmlformats.org/presentationml/2006/main">
  <p:tag name="AS_UNIQUEID" val="5614"/>
</p:tagLst>
</file>

<file path=ppt/tags/tag255.xml><?xml version="1.0" encoding="utf-8"?>
<p:tagLst xmlns:p="http://schemas.openxmlformats.org/presentationml/2006/main">
  <p:tag name="AS_UNIQUEID" val="5615"/>
</p:tagLst>
</file>

<file path=ppt/tags/tag256.xml><?xml version="1.0" encoding="utf-8"?>
<p:tagLst xmlns:p="http://schemas.openxmlformats.org/presentationml/2006/main">
  <p:tag name="AS_UNIQUEID" val="2939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custom20205081_1*a*1"/>
  <p:tag name="KSO_WM_UNIT_ISCONTENTSTITLE" val="0"/>
  <p:tag name="KSO_WM_UNIT_ISNUMDGMTITLE" val="0"/>
  <p:tag name="KSO_WM_UNIT_LAYERLEVEL" val="1"/>
  <p:tag name="KSO_WM_UNIT_NOCLEAR" val="0"/>
  <p:tag name="KSO_WM_UNIT_PRESET_TEXT" val="空白演示"/>
  <p:tag name="KSO_WM_UNIT_SHOW_EDIT_AREA_INDICATION" val="1"/>
  <p:tag name="KSO_WM_UNIT_VALUE" val="28"/>
</p:tagLst>
</file>

<file path=ppt/tags/tag257.xml><?xml version="1.0" encoding="utf-8"?>
<p:tagLst xmlns:p="http://schemas.openxmlformats.org/presentationml/2006/main">
  <p:tag name="AS_UNIQUEID" val="5815"/>
</p:tagLst>
</file>

<file path=ppt/tags/tag258.xml><?xml version="1.0" encoding="utf-8"?>
<p:tagLst xmlns:p="http://schemas.openxmlformats.org/presentationml/2006/main">
  <p:tag name="AS_UNIQUEID" val="5816"/>
</p:tagLst>
</file>

<file path=ppt/tags/tag259.xml><?xml version="1.0" encoding="utf-8"?>
<p:tagLst xmlns:p="http://schemas.openxmlformats.org/presentationml/2006/main">
  <p:tag name="AS_UNIQUEID" val="5817"/>
</p:tagLst>
</file>

<file path=ppt/tags/tag26.xml><?xml version="1.0" encoding="utf-8"?>
<p:tagLst xmlns:p="http://schemas.openxmlformats.org/presentationml/2006/main">
  <p:tag name="AS_UNIQUEID" val="539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  <p:tag name="KSO_WM_UNIT_PLACING_PICTURE" val="131818.349"/>
  <p:tag name="KSO_WM_UNIT_PLACING_PICTURE_INFO" val="{&quot;code&quot;:&quot;[1]&quot;,&quot;full_picture&quot;:false,&quot;last_crop_picture&quot;:&quot;[1]&quot;,&quot;scheme&quot;:&quot;1-1&quot;,&quot;spacing&quot;:5}"/>
  <p:tag name="KSO_WM_UNIT_PLACING_PICTURE_USER_VIEWPORT" val="{&quot;height&quot;:10800,&quot;width&quot;:19200}"/>
</p:tagLst>
</file>

<file path=ppt/tags/tag260.xml><?xml version="1.0" encoding="utf-8"?>
<p:tagLst xmlns:p="http://schemas.openxmlformats.org/presentationml/2006/main">
  <p:tag name="AS_UNIQUEID" val="730"/>
</p:tagLst>
</file>

<file path=ppt/tags/tag261.xml><?xml version="1.0" encoding="utf-8"?>
<p:tagLst xmlns:p="http://schemas.openxmlformats.org/presentationml/2006/main">
  <p:tag name="AS_UNIQUEID" val="731"/>
</p:tagLst>
</file>

<file path=ppt/tags/tag262.xml><?xml version="1.0" encoding="utf-8"?>
<p:tagLst xmlns:p="http://schemas.openxmlformats.org/presentationml/2006/main">
  <p:tag name="AS_UNIQUEID" val="5818"/>
</p:tagLst>
</file>

<file path=ppt/tags/tag263.xml><?xml version="1.0" encoding="utf-8"?>
<p:tagLst xmlns:p="http://schemas.openxmlformats.org/presentationml/2006/main">
  <p:tag name="AS_UNIQUEID" val="733"/>
</p:tagLst>
</file>

<file path=ppt/tags/tag264.xml><?xml version="1.0" encoding="utf-8"?>
<p:tagLst xmlns:p="http://schemas.openxmlformats.org/presentationml/2006/main">
  <p:tag name="AS_UNIQUEID" val="734"/>
</p:tagLst>
</file>

<file path=ppt/tags/tag265.xml><?xml version="1.0" encoding="utf-8"?>
<p:tagLst xmlns:p="http://schemas.openxmlformats.org/presentationml/2006/main">
  <p:tag name="AS_UNIQUEID" val="735"/>
</p:tagLst>
</file>

<file path=ppt/tags/tag266.xml><?xml version="1.0" encoding="utf-8"?>
<p:tagLst xmlns:p="http://schemas.openxmlformats.org/presentationml/2006/main">
  <p:tag name="AS_UNIQUEID" val="740"/>
</p:tagLst>
</file>

<file path=ppt/tags/tag267.xml><?xml version="1.0" encoding="utf-8"?>
<p:tagLst xmlns:p="http://schemas.openxmlformats.org/presentationml/2006/main">
  <p:tag name="AS_UNIQUEID" val="510"/>
</p:tagLst>
</file>

<file path=ppt/tags/tag268.xml><?xml version="1.0" encoding="utf-8"?>
<p:tagLst xmlns:p="http://schemas.openxmlformats.org/presentationml/2006/main">
  <p:tag name="AS_UNIQUEID" val="795"/>
</p:tagLst>
</file>

<file path=ppt/tags/tag269.xml><?xml version="1.0" encoding="utf-8"?>
<p:tagLst xmlns:p="http://schemas.openxmlformats.org/presentationml/2006/main">
  <p:tag name="AS_UNIQUEID" val="796"/>
</p:tagLst>
</file>

<file path=ppt/tags/tag27.xml><?xml version="1.0" encoding="utf-8"?>
<p:tagLst xmlns:p="http://schemas.openxmlformats.org/presentationml/2006/main">
  <p:tag name="AS_UNIQUEID" val="539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0.xml><?xml version="1.0" encoding="utf-8"?>
<p:tagLst xmlns:p="http://schemas.openxmlformats.org/presentationml/2006/main">
  <p:tag name="AS_UNIQUEID" val="797"/>
  <p:tag name="KSO_WM_BEAUTIFY_FLAG" val=""/>
</p:tagLst>
</file>

<file path=ppt/tags/tag27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2.xml><?xml version="1.0" encoding="utf-8"?>
<p:tagLst xmlns:p="http://schemas.openxmlformats.org/presentationml/2006/main">
  <p:tag name="AS_UNIQUEID" val="5819"/>
</p:tagLst>
</file>

<file path=ppt/tags/tag273.xml><?xml version="1.0" encoding="utf-8"?>
<p:tagLst xmlns:p="http://schemas.openxmlformats.org/presentationml/2006/main">
  <p:tag name="AS_UNIQUEID" val="5622"/>
</p:tagLst>
</file>

<file path=ppt/tags/tag274.xml><?xml version="1.0" encoding="utf-8"?>
<p:tagLst xmlns:p="http://schemas.openxmlformats.org/presentationml/2006/main">
  <p:tag name="AS_UNIQUEID" val="5623"/>
</p:tagLst>
</file>

<file path=ppt/tags/tag275.xml><?xml version="1.0" encoding="utf-8"?>
<p:tagLst xmlns:p="http://schemas.openxmlformats.org/presentationml/2006/main">
  <p:tag name="AS_UNIQUEID" val="5624"/>
</p:tagLst>
</file>

<file path=ppt/tags/tag276.xml><?xml version="1.0" encoding="utf-8"?>
<p:tagLst xmlns:p="http://schemas.openxmlformats.org/presentationml/2006/main">
  <p:tag name="AS_UNIQUEID" val="5820"/>
</p:tagLst>
</file>

<file path=ppt/tags/tag277.xml><?xml version="1.0" encoding="utf-8"?>
<p:tagLst xmlns:p="http://schemas.openxmlformats.org/presentationml/2006/main">
  <p:tag name="AS_UNIQUEID" val="562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78.xml><?xml version="1.0" encoding="utf-8"?>
<p:tagLst xmlns:p="http://schemas.openxmlformats.org/presentationml/2006/main">
  <p:tag name="AS_UNIQUEID" val="562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279.xml><?xml version="1.0" encoding="utf-8"?>
<p:tagLst xmlns:p="http://schemas.openxmlformats.org/presentationml/2006/main">
  <p:tag name="AS_UNIQUEID" val="5628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8fd28f412b91449fa818affca25f40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FILL_FORE_SCHEMECOLOR_INDEX" val="13"/>
  <p:tag name="KSO_WM_UNIT_FILL_FORE_SCHEMECOLOR_INDEX_BRIGHTNESS" val="0"/>
  <p:tag name="KSO_WM_UNIT_FILL_TYPE" val="1"/>
  <p:tag name="KSO_WM_UNIT_HIGHLIGHT" val="0"/>
  <p:tag name="KSO_WM_UNIT_ID" val="diagram20212315_1*i*1"/>
  <p:tag name="KSO_WM_UNIT_INDEX" val="1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28.xml><?xml version="1.0" encoding="utf-8"?>
<p:tagLst xmlns:p="http://schemas.openxmlformats.org/presentationml/2006/main">
  <p:tag name="AS_UNIQUEID" val="539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80.xml><?xml version="1.0" encoding="utf-8"?>
<p:tagLst xmlns:p="http://schemas.openxmlformats.org/presentationml/2006/main">
  <p:tag name="AS_UNIQUEID" val="5629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0041ad647b86422a98444fea62849ed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2"/>
  <p:tag name="KSO_WM_UNIT_INDEX" val="2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281.xml><?xml version="1.0" encoding="utf-8"?>
<p:tagLst xmlns:p="http://schemas.openxmlformats.org/presentationml/2006/main">
  <p:tag name="AS_UNIQUEID" val="5630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709d5c229e014589a87704e9d53ccf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3"/>
  <p:tag name="KSO_WM_UNIT_INDEX" val="3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5"/>
</p:tagLst>
</file>

<file path=ppt/tags/tag282.xml><?xml version="1.0" encoding="utf-8"?>
<p:tagLst xmlns:p="http://schemas.openxmlformats.org/presentationml/2006/main">
  <p:tag name="AS_UNIQUEID" val="5821"/>
  <p:tag name="KSO_WM_BEAUTIFY_FLAG" val="#wm#"/>
  <p:tag name="KSO_WM_TAG_VERSION" val="1.0"/>
  <p:tag name="KSO_WM_TEMPLATE_CATEGORY" val="custom"/>
  <p:tag name="KSO_WM_TEMPLATE_INDEX" val="20204556"/>
  <p:tag name="KSO_WM_UNIT_COMPATIBLE" val="1"/>
  <p:tag name="KSO_WM_UNIT_DIAGRAM_ISNUMVISUAL" val="0"/>
  <p:tag name="KSO_WM_UNIT_DIAGRAM_ISREFERUNIT" val="0"/>
  <p:tag name="KSO_WM_UNIT_HIGHLIGHT" val="0"/>
  <p:tag name="KSO_WM_UNIT_ID" val="custom20204556_7*e*1"/>
  <p:tag name="KSO_WM_UNIT_INDEX" val="1"/>
  <p:tag name="KSO_WM_UNIT_LAYERLEVEL" val="1"/>
  <p:tag name="KSO_WM_UNIT_NOCLEAR" val="0"/>
  <p:tag name="KSO_WM_UNIT_PRESET_TEXT" val="01"/>
  <p:tag name="KSO_WM_UNIT_TYPE" val="e"/>
  <p:tag name="KSO_WM_UNIT_VALUE" val="1"/>
</p:tagLst>
</file>

<file path=ppt/tags/tag283.xml><?xml version="1.0" encoding="utf-8"?>
<p:tagLst xmlns:p="http://schemas.openxmlformats.org/presentationml/2006/main">
  <p:tag name="AS_UNIQUEID" val="5822"/>
  <p:tag name="KSO_WM_BEAUTIFY_FLAG" val="#wm#"/>
  <p:tag name="KSO_WM_TAG_VERSION" val="1.0"/>
  <p:tag name="KSO_WM_TEMPLATE_CATEGORY" val="custom"/>
  <p:tag name="KSO_WM_TEMPLATE_INDEX" val="20204556"/>
  <p:tag name="KSO_WM_UNIT_COMPATIBLE" val="0"/>
  <p:tag name="KSO_WM_UNIT_DIAGRAM_ISNUMVISUAL" val="0"/>
  <p:tag name="KSO_WM_UNIT_DIAGRAM_ISREFERUNIT" val="0"/>
  <p:tag name="KSO_WM_UNIT_HIGHLIGHT" val="0"/>
  <p:tag name="KSO_WM_UNIT_ID" val="custom20204556_7*a*1"/>
  <p:tag name="KSO_WM_UNIT_INDEX" val="1"/>
  <p:tag name="KSO_WM_UNIT_ISCONTENTSTITLE" val="0"/>
  <p:tag name="KSO_WM_UNIT_LAYERLEVEL" val="1"/>
  <p:tag name="KSO_WM_UNIT_NOCLEAR" val="0"/>
  <p:tag name="KSO_WM_UNIT_PRESET_TEXT" val="单击此处添加标题"/>
  <p:tag name="KSO_WM_UNIT_TYPE" val="a"/>
  <p:tag name="KSO_WM_UNIT_VALUE" val="9"/>
</p:tagLst>
</file>

<file path=ppt/tags/tag284.xml><?xml version="1.0" encoding="utf-8"?>
<p:tagLst xmlns:p="http://schemas.openxmlformats.org/presentationml/2006/main">
  <p:tag name="AS_UNIQUEID" val="5823"/>
  <p:tag name="KSO_WM_BEAUTIFY_FLAG" val="#wm#"/>
  <p:tag name="KSO_WM_TAG_VERSION" val="1.0"/>
  <p:tag name="KSO_WM_TEMPLATE_CATEGORY" val="custom"/>
  <p:tag name="KSO_WM_TEMPLATE_INDEX" val="20204556"/>
  <p:tag name="KSO_WM_UNIT_COMPATIBLE" val="0"/>
  <p:tag name="KSO_WM_UNIT_DIAGRAM_ISNUMVISUAL" val="0"/>
  <p:tag name="KSO_WM_UNIT_DIAGRAM_ISREFERUNIT" val="0"/>
  <p:tag name="KSO_WM_UNIT_HIGHLIGHT" val="0"/>
  <p:tag name="KSO_WM_UNIT_ID" val="custom20204556_7*b*1"/>
  <p:tag name="KSO_WM_UNIT_INDEX" val="1"/>
  <p:tag name="KSO_WM_UNIT_ISCONTENTSTITLE" val="0"/>
  <p:tag name="KSO_WM_UNIT_LAYERLEVEL" val="1"/>
  <p:tag name="KSO_WM_UNIT_NOCLEAR" val="0"/>
  <p:tag name="KSO_WM_UNIT_PRESET_TEXT" val="单击此处输入你的副标题，请尽量言简意赅的阐述观点"/>
  <p:tag name="KSO_WM_UNIT_TYPE" val="b"/>
  <p:tag name="KSO_WM_UNIT_VALUE" val="50"/>
</p:tagLst>
</file>

<file path=ppt/tags/tag285.xml><?xml version="1.0" encoding="utf-8"?>
<p:tagLst xmlns:p="http://schemas.openxmlformats.org/presentationml/2006/main">
  <p:tag name="AS_UNIQUEID" val="5824"/>
</p:tagLst>
</file>

<file path=ppt/tags/tag286.xml><?xml version="1.0" encoding="utf-8"?>
<p:tagLst xmlns:p="http://schemas.openxmlformats.org/presentationml/2006/main">
  <p:tag name="AS_UNIQUEID" val="5913"/>
</p:tagLst>
</file>

<file path=ppt/tags/tag287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b&quot;,&quot;text_direction&quot;:&quot;horizontal&quot;,&quot;support_big_font&quot;:true,&quot;fill_id&quot;:&quot;c642534ca0394f1a98e057b03f25da24&quot;,&quot;fill_align&quot;:&quot;lb&quot;,&quot;chip_types&quot;:[&quot;header&quot;]},{&quot;text_align&quot;:&quot;lt&quot;,&quot;text_direction&quot;:&quot;horizontal&quot;,&quot;support_big_font&quot;:true,&quot;fill_id&quot;:&quot;5d72a2f20ab243e5910887df09d08a2b&quot;,&quot;fill_align&quot;:&quot;lt&quot;,&quot;chip_types&quot;:[&quot;text&quot;]}]]"/>
  <p:tag name="KSO_WM_CHIP_GROUPID" val="5f310ec69c36e2348c3ef69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310ec69c36e2348c3ef692"/>
  <p:tag name="KSO_WM_DIAGRAM_GROUP_CODE" val="m1-1"/>
  <p:tag name="KSO_WM_SLIDE_BACKGROUND" val="[&quot;general&quot;]"/>
  <p:tag name="KSO_WM_SLIDE_BACKGROUND_TYPE" val="general"/>
  <p:tag name="KSO_WM_SLIDE_BK_DARK_LIGHT" val="2"/>
  <p:tag name="KSO_WM_SLIDE_DIAGTYPE" val="m"/>
  <p:tag name="KSO_WM_SLIDE_ID" val="diagram20212315_1"/>
  <p:tag name="KSO_WM_SLIDE_INDEX" val="1"/>
  <p:tag name="KSO_WM_SLIDE_ITEM_CNT" val="0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6:58&quot;,&quot;maxSize&quot;:{&quot;size1&quot;:48.899999999999999},&quot;minSize&quot;:{&quot;size1&quot;:40},&quot;normalSize&quot;:{&quot;size1&quot;:47.733333333333334},&quot;subLayout&quot;:[{&quot;id&quot;:&quot;2021-04-01T15:36:58&quot;,&quot;margin&quot;:{&quot;bottom&quot;:0.026000002399086952,&quot;left&quot;:6.3499999046325684,&quot;right&quot;:6.3499999046325684,&quot;top&quot;:5.5029997825622559},&quot;type&quot;:0},{&quot;id&quot;:&quot;2021-04-01T15:36:58&quot;,&quot;margin&quot;:{&quot;bottom&quot;:5.0799999237060547,&quot;left&quot;:6.3499999046325684,&quot;right&quot;:6.3499999046325684,&quot;top&quot;:0.81999999284744263},&quot;type&quot;:0}],&quot;type&quot;:0}"/>
  <p:tag name="KSO_WM_SLIDE_POSITION" val="71*36"/>
  <p:tag name="KSO_WM_SLIDE_RATIO" val="1.777778"/>
  <p:tag name="KSO_WM_SLIDE_SIZE" val="829*445"/>
  <p:tag name="KSO_WM_SLIDE_SUBTYPE" val="pureTxt"/>
  <p:tag name="KSO_WM_SLIDE_SUPPORT_FEATURE_TYPE" val="0"/>
  <p:tag name="KSO_WM_SLIDE_TYPE" val="text"/>
  <p:tag name="KSO_WM_SPECIAL_SOURCE" val="bdnull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COLOR_TYPE" val="1"/>
  <p:tag name="KSO_WM_TEMPLATE_INDEX" val="20212315"/>
  <p:tag name="KSO_WM_TEMPLATE_MASTER_TYPE" val="0"/>
  <p:tag name="KSO_WM_TEMPLATE_SUBCATEGORY" val="21"/>
</p:tagLst>
</file>

<file path=ppt/tags/tag288.xml><?xml version="1.0" encoding="utf-8"?>
<p:tagLst xmlns:p="http://schemas.openxmlformats.org/presentationml/2006/main">
  <p:tag name="AS_UNIQUEID" val="5825"/>
</p:tagLst>
</file>

<file path=ppt/tags/tag289.xml><?xml version="1.0" encoding="utf-8"?>
<p:tagLst xmlns:p="http://schemas.openxmlformats.org/presentationml/2006/main">
  <p:tag name="AS_UNIQUEID" val="730"/>
</p:tagLst>
</file>

<file path=ppt/tags/tag29.xml><?xml version="1.0" encoding="utf-8"?>
<p:tagLst xmlns:p="http://schemas.openxmlformats.org/presentationml/2006/main">
  <p:tag name="AS_UNIQUEID" val="539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90.xml><?xml version="1.0" encoding="utf-8"?>
<p:tagLst xmlns:p="http://schemas.openxmlformats.org/presentationml/2006/main">
  <p:tag name="AS_UNIQUEID" val="731"/>
</p:tagLst>
</file>

<file path=ppt/tags/tag291.xml><?xml version="1.0" encoding="utf-8"?>
<p:tagLst xmlns:p="http://schemas.openxmlformats.org/presentationml/2006/main">
  <p:tag name="AS_UNIQUEID" val="5826"/>
</p:tagLst>
</file>

<file path=ppt/tags/tag292.xml><?xml version="1.0" encoding="utf-8"?>
<p:tagLst xmlns:p="http://schemas.openxmlformats.org/presentationml/2006/main">
  <p:tag name="AS_UNIQUEID" val="5758"/>
  <p:tag name="KSO_WM_BEAUTIFY_FLAG" val=""/>
</p:tagLst>
</file>

<file path=ppt/tags/tag293.xml><?xml version="1.0" encoding="utf-8"?>
<p:tagLst xmlns:p="http://schemas.openxmlformats.org/presentationml/2006/main">
  <p:tag name="AS_UNIQUEID" val="734"/>
</p:tagLst>
</file>

<file path=ppt/tags/tag294.xml><?xml version="1.0" encoding="utf-8"?>
<p:tagLst xmlns:p="http://schemas.openxmlformats.org/presentationml/2006/main">
  <p:tag name="AS_UNIQUEID" val="735"/>
</p:tagLst>
</file>

<file path=ppt/tags/tag295.xml><?xml version="1.0" encoding="utf-8"?>
<p:tagLst xmlns:p="http://schemas.openxmlformats.org/presentationml/2006/main">
  <p:tag name="AS_UNIQUEID" val="740"/>
</p:tagLst>
</file>

<file path=ppt/tags/tag296.xml><?xml version="1.0" encoding="utf-8"?>
<p:tagLst xmlns:p="http://schemas.openxmlformats.org/presentationml/2006/main">
  <p:tag name="AS_UNIQUEID" val="772"/>
</p:tagLst>
</file>

<file path=ppt/tags/tag297.xml><?xml version="1.0" encoding="utf-8"?>
<p:tagLst xmlns:p="http://schemas.openxmlformats.org/presentationml/2006/main">
  <p:tag name="AS_UNIQUEID" val="5759"/>
  <p:tag name="KSO_WM_BEAUTIFY_FLAG" val=""/>
  <p:tag name="KSO_WM_CHIP_GROUPID" val="5f0d14ec8050c250ba656b60"/>
  <p:tag name="KSO_WM_CHIP_XID" val="5f6328e30e9bcbd1695b1d57"/>
  <p:tag name="KSO_WM_TAG_VERSION" val="1.0"/>
  <p:tag name="KSO_WM_TEMPLATE_ASSEMBLE_GROUPID" val="60656f2d4054ed1e2fb804f9"/>
  <p:tag name="KSO_WM_TEMPLATE_ASSEMBLE_XID" val="60656f2d4054ed1e2fb804f9"/>
  <p:tag name="KSO_WM_TEMPLATE_CATEGORY" val="diagram"/>
  <p:tag name="KSO_WM_TEMPLATE_INDEX" val="20211828"/>
  <p:tag name="KSO_WM_UNIT_BLOCK" val="0"/>
  <p:tag name="KSO_WM_UNIT_COMPATIBLE" val="0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1182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1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99"/>
</p:tagLst>
</file>

<file path=ppt/tags/tag298.xml><?xml version="1.0" encoding="utf-8"?>
<p:tagLst xmlns:p="http://schemas.openxmlformats.org/presentationml/2006/main">
  <p:tag name="AS_UNIQUEID" val="663"/>
  <p:tag name="KSO_WM_ASSEMBLE_CHIP_INDEX" val="36ab1ed37fc042b08ede45dd2b79ba45"/>
  <p:tag name="KSO_WM_BEAUTIFY_FLAG" val=""/>
  <p:tag name="KSO_WM_CHIP_GROUPID" val="5e7310da9a230a26b9e88a19"/>
  <p:tag name="KSO_WM_CHIP_XID" val="5e7310da9a230a26b9e88a1a"/>
  <p:tag name="KSO_WM_TAG_VERSION" val="1.0"/>
  <p:tag name="KSO_WM_TEMPLATE_ASSEMBLE_GROUPID" val="5ee1a61aafe44fab1839c468"/>
  <p:tag name="KSO_WM_TEMPLATE_ASSEMBLE_XID" val="5ee1a61aafe44fab1839c468"/>
  <p:tag name="KSO_WM_TEMPLATE_CATEGORY" val="diagram"/>
  <p:tag name="KSO_WM_TEMPLATE_INDEX" val="20207191"/>
  <p:tag name="KSO_WM_UNIT_COMPATIBLE" val="1"/>
  <p:tag name="KSO_WM_UNIT_DEC_AREA_ID" val="8e53302109b54e18b994232c7d9e9eff"/>
  <p:tag name="KSO_WM_UNIT_DIAGRAM_ISNUMVISUAL" val="0"/>
  <p:tag name="KSO_WM_UNIT_DIAGRAM_ISREFERUNIT" val="0"/>
  <p:tag name="KSO_WM_UNIT_HIGHLIGHT" val="0"/>
  <p:tag name="KSO_WM_UNIT_ID" val="diagram20207191_1*d*1"/>
  <p:tag name="KSO_WM_UNIT_INDEX" val="1"/>
  <p:tag name="KSO_WM_UNIT_LAYERLEVEL" val="1"/>
  <p:tag name="KSO_WM_UNIT_PLACING_PICTURE" val="36ab1ed37fc042b08ede45dd2b79ba45"/>
  <p:tag name="KSO_WM_UNIT_PLACING_PICTURE_COLLAGE_VIEWPORT" val="{&quot;height&quot;:4176.152314217223,&quot;width&quot;:4138}"/>
  <p:tag name="KSO_WM_UNIT_PLACING_PICTURE_INFO" val="{&quot;code&quot;:&quot;&quot;,&quot;full_picture&quot;:false,&quot;scheme&quot;:&quot;&quot;,&quot;spacing&quot;:5}"/>
  <p:tag name="KSO_WM_UNIT_TYPE" val="d"/>
  <p:tag name="KSO_WM_UNIT_VALUE" val="1904*1886"/>
</p:tagLst>
</file>

<file path=ppt/tags/tag299.xml><?xml version="1.0" encoding="utf-8"?>
<p:tagLst xmlns:p="http://schemas.openxmlformats.org/presentationml/2006/main">
  <p:tag name="AS_UNIQUEID" val="5650"/>
  <p:tag name="KSO_WM_BEAUTIFY_FLAG" val=""/>
</p:tagLst>
</file>

<file path=ppt/tags/tag3.xml><?xml version="1.0" encoding="utf-8"?>
<p:tagLst xmlns:p="http://schemas.openxmlformats.org/presentationml/2006/main">
  <p:tag name="AS_UNIQUEID" val="775"/>
</p:tagLst>
</file>

<file path=ppt/tags/tag30.xml><?xml version="1.0" encoding="utf-8"?>
<p:tagLst xmlns:p="http://schemas.openxmlformats.org/presentationml/2006/main">
  <p:tag name="AS_UNIQUEID" val="539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01.xml><?xml version="1.0" encoding="utf-8"?>
<p:tagLst xmlns:p="http://schemas.openxmlformats.org/presentationml/2006/main">
  <p:tag name="AS_UNIQUEID" val="5827"/>
</p:tagLst>
</file>

<file path=ppt/tags/tag302.xml><?xml version="1.0" encoding="utf-8"?>
<p:tagLst xmlns:p="http://schemas.openxmlformats.org/presentationml/2006/main">
  <p:tag name="AS_UNIQUEID" val="730"/>
</p:tagLst>
</file>

<file path=ppt/tags/tag303.xml><?xml version="1.0" encoding="utf-8"?>
<p:tagLst xmlns:p="http://schemas.openxmlformats.org/presentationml/2006/main">
  <p:tag name="AS_UNIQUEID" val="731"/>
</p:tagLst>
</file>

<file path=ppt/tags/tag304.xml><?xml version="1.0" encoding="utf-8"?>
<p:tagLst xmlns:p="http://schemas.openxmlformats.org/presentationml/2006/main">
  <p:tag name="AS_UNIQUEID" val="5828"/>
</p:tagLst>
</file>

<file path=ppt/tags/tag305.xml><?xml version="1.0" encoding="utf-8"?>
<p:tagLst xmlns:p="http://schemas.openxmlformats.org/presentationml/2006/main">
  <p:tag name="AS_UNIQUEID" val="5758"/>
  <p:tag name="KSO_WM_BEAUTIFY_FLAG" val=""/>
</p:tagLst>
</file>

<file path=ppt/tags/tag306.xml><?xml version="1.0" encoding="utf-8"?>
<p:tagLst xmlns:p="http://schemas.openxmlformats.org/presentationml/2006/main">
  <p:tag name="AS_UNIQUEID" val="734"/>
</p:tagLst>
</file>

<file path=ppt/tags/tag307.xml><?xml version="1.0" encoding="utf-8"?>
<p:tagLst xmlns:p="http://schemas.openxmlformats.org/presentationml/2006/main">
  <p:tag name="AS_UNIQUEID" val="735"/>
</p:tagLst>
</file>

<file path=ppt/tags/tag308.xml><?xml version="1.0" encoding="utf-8"?>
<p:tagLst xmlns:p="http://schemas.openxmlformats.org/presentationml/2006/main">
  <p:tag name="AS_UNIQUEID" val="740"/>
</p:tagLst>
</file>

<file path=ppt/tags/tag309.xml><?xml version="1.0" encoding="utf-8"?>
<p:tagLst xmlns:p="http://schemas.openxmlformats.org/presentationml/2006/main">
  <p:tag name="AS_UNIQUEID" val="772"/>
</p:tagLst>
</file>

<file path=ppt/tags/tag31.xml><?xml version="1.0" encoding="utf-8"?>
<p:tagLst xmlns:p="http://schemas.openxmlformats.org/presentationml/2006/main">
  <p:tag name="AS_UNIQUEID" val="5397"/>
</p:tagLst>
</file>

<file path=ppt/tags/tag310.xml><?xml version="1.0" encoding="utf-8"?>
<p:tagLst xmlns:p="http://schemas.openxmlformats.org/presentationml/2006/main">
  <p:tag name="AS_UNIQUEID" val="5759"/>
  <p:tag name="KSO_WM_BEAUTIFY_FLAG" val=""/>
  <p:tag name="KSO_WM_CHIP_GROUPID" val="5f0d14ec8050c250ba656b60"/>
  <p:tag name="KSO_WM_CHIP_XID" val="5f6328e30e9bcbd1695b1d57"/>
  <p:tag name="KSO_WM_TAG_VERSION" val="1.0"/>
  <p:tag name="KSO_WM_TEMPLATE_ASSEMBLE_GROUPID" val="60656f2d4054ed1e2fb804f9"/>
  <p:tag name="KSO_WM_TEMPLATE_ASSEMBLE_XID" val="60656f2d4054ed1e2fb804f9"/>
  <p:tag name="KSO_WM_TEMPLATE_CATEGORY" val="diagram"/>
  <p:tag name="KSO_WM_TEMPLATE_INDEX" val="20211828"/>
  <p:tag name="KSO_WM_UNIT_BLOCK" val="0"/>
  <p:tag name="KSO_WM_UNIT_COMPATIBLE" val="0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1182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1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99"/>
</p:tagLst>
</file>

<file path=ppt/tags/tag311.xml><?xml version="1.0" encoding="utf-8"?>
<p:tagLst xmlns:p="http://schemas.openxmlformats.org/presentationml/2006/main">
  <p:tag name="AS_UNIQUEID" val="5829"/>
</p:tagLst>
</file>

<file path=ppt/tags/tag312.xml><?xml version="1.0" encoding="utf-8"?>
<p:tagLst xmlns:p="http://schemas.openxmlformats.org/presentationml/2006/main">
  <p:tag name="AS_UNIQUEID" val="5830"/>
</p:tagLst>
</file>

<file path=ppt/tags/tag313.xml><?xml version="1.0" encoding="utf-8"?>
<p:tagLst xmlns:p="http://schemas.openxmlformats.org/presentationml/2006/main">
  <p:tag name="AS_UNIQUEID" val="5831"/>
</p:tagLst>
</file>

<file path=ppt/tags/tag314.xml><?xml version="1.0" encoding="utf-8"?>
<p:tagLst xmlns:p="http://schemas.openxmlformats.org/presentationml/2006/main">
  <p:tag name="AS_UNIQUEID" val="5832"/>
</p:tagLst>
</file>

<file path=ppt/tags/tag315.xml><?xml version="1.0" encoding="utf-8"?>
<p:tagLst xmlns:p="http://schemas.openxmlformats.org/presentationml/2006/main">
  <p:tag name="AS_UNIQUEID" val="5650"/>
  <p:tag name="KSO_WM_BEAUTIFY_FLAG" val=""/>
</p:tagLst>
</file>

<file path=ppt/tags/tag316.xml><?xml version="1.0" encoding="utf-8"?>
<p:tagLst xmlns:p="http://schemas.openxmlformats.org/presentationml/2006/main">
  <p:tag name="AS_UNIQUEID" val="5833"/>
</p:tagLst>
</file>

<file path=ppt/tags/tag317.xml><?xml version="1.0" encoding="utf-8"?>
<p:tagLst xmlns:p="http://schemas.openxmlformats.org/presentationml/2006/main">
  <p:tag name="AS_UNIQUEID" val="5834"/>
</p:tagLst>
</file>

<file path=ppt/tags/tag318.xml><?xml version="1.0" encoding="utf-8"?>
<p:tagLst xmlns:p="http://schemas.openxmlformats.org/presentationml/2006/main">
  <p:tag name="AS_UNIQUEID" val="5835"/>
</p:tagLst>
</file>

<file path=ppt/tags/tag319.xml><?xml version="1.0" encoding="utf-8"?>
<p:tagLst xmlns:p="http://schemas.openxmlformats.org/presentationml/2006/main">
  <p:tag name="AS_UNIQUEID" val="5836"/>
</p:tagLst>
</file>

<file path=ppt/tags/tag32.xml><?xml version="1.0" encoding="utf-8"?>
<p:tagLst xmlns:p="http://schemas.openxmlformats.org/presentationml/2006/main">
  <p:tag name="AS_UNIQUEID" val="5398"/>
</p:tagLst>
</file>

<file path=ppt/tags/tag320.xml><?xml version="1.0" encoding="utf-8"?>
<p:tagLst xmlns:p="http://schemas.openxmlformats.org/presentationml/2006/main">
  <p:tag name="AS_UNIQUEID" val="5837"/>
</p:tagLst>
</file>

<file path=ppt/tags/tag321.xml><?xml version="1.0" encoding="utf-8"?>
<p:tagLst xmlns:p="http://schemas.openxmlformats.org/presentationml/2006/main">
  <p:tag name="AS_UNIQUEID" val="5838"/>
</p:tagLst>
</file>

<file path=ppt/tags/tag322.xml><?xml version="1.0" encoding="utf-8"?>
<p:tagLst xmlns:p="http://schemas.openxmlformats.org/presentationml/2006/main">
  <p:tag name="AS_UNIQUEID" val="5839"/>
</p:tagLst>
</file>

<file path=ppt/tags/tag323.xml><?xml version="1.0" encoding="utf-8"?>
<p:tagLst xmlns:p="http://schemas.openxmlformats.org/presentationml/2006/main">
  <p:tag name="AS_UNIQUEID" val="5840"/>
</p:tagLst>
</file>

<file path=ppt/tags/tag324.xml><?xml version="1.0" encoding="utf-8"?>
<p:tagLst xmlns:p="http://schemas.openxmlformats.org/presentationml/2006/main">
  <p:tag name="AS_UNIQUEID" val="5841"/>
</p:tagLst>
</file>

<file path=ppt/tags/tag325.xml><?xml version="1.0" encoding="utf-8"?>
<p:tagLst xmlns:p="http://schemas.openxmlformats.org/presentationml/2006/main">
  <p:tag name="AS_UNIQUEID" val="5842"/>
</p:tagLst>
</file>

<file path=ppt/tags/tag326.xml><?xml version="1.0" encoding="utf-8"?>
<p:tagLst xmlns:p="http://schemas.openxmlformats.org/presentationml/2006/main">
  <p:tag name="AS_UNIQUEID" val="5843"/>
</p:tagLst>
</file>

<file path=ppt/tags/tag327.xml><?xml version="1.0" encoding="utf-8"?>
<p:tagLst xmlns:p="http://schemas.openxmlformats.org/presentationml/2006/main">
  <p:tag name="AS_UNIQUEID" val="5844"/>
</p:tagLst>
</file>

<file path=ppt/tags/tag328.xml><?xml version="1.0" encoding="utf-8"?>
<p:tagLst xmlns:p="http://schemas.openxmlformats.org/presentationml/2006/main">
  <p:tag name="AS_UNIQUEID" val="5845"/>
</p:tagLst>
</file>

<file path=ppt/tags/tag329.xml><?xml version="1.0" encoding="utf-8"?>
<p:tagLst xmlns:p="http://schemas.openxmlformats.org/presentationml/2006/main">
  <p:tag name="AS_UNIQUEID" val="5846"/>
</p:tagLst>
</file>

<file path=ppt/tags/tag33.xml><?xml version="1.0" encoding="utf-8"?>
<p:tagLst xmlns:p="http://schemas.openxmlformats.org/presentationml/2006/main">
  <p:tag name="AS_UNIQUEID" val="539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30.xml><?xml version="1.0" encoding="utf-8"?>
<p:tagLst xmlns:p="http://schemas.openxmlformats.org/presentationml/2006/main">
  <p:tag name="AS_UNIQUEID" val="5847"/>
</p:tagLst>
</file>

<file path=ppt/tags/tag331.xml><?xml version="1.0" encoding="utf-8"?>
<p:tagLst xmlns:p="http://schemas.openxmlformats.org/presentationml/2006/main">
  <p:tag name="AS_UNIQUEID" val="5848"/>
</p:tagLst>
</file>

<file path=ppt/tags/tag332.xml><?xml version="1.0" encoding="utf-8"?>
<p:tagLst xmlns:p="http://schemas.openxmlformats.org/presentationml/2006/main">
  <p:tag name="AS_UNIQUEID" val="5849"/>
</p:tagLst>
</file>

<file path=ppt/tags/tag33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34.xml><?xml version="1.0" encoding="utf-8"?>
<p:tagLst xmlns:p="http://schemas.openxmlformats.org/presentationml/2006/main">
  <p:tag name="AS_UNIQUEID" val="5850"/>
</p:tagLst>
</file>

<file path=ppt/tags/tag335.xml><?xml version="1.0" encoding="utf-8"?>
<p:tagLst xmlns:p="http://schemas.openxmlformats.org/presentationml/2006/main">
  <p:tag name="AS_UNIQUEID" val="5647"/>
</p:tagLst>
</file>

<file path=ppt/tags/tag336.xml><?xml version="1.0" encoding="utf-8"?>
<p:tagLst xmlns:p="http://schemas.openxmlformats.org/presentationml/2006/main">
  <p:tag name="AS_UNIQUEID" val="5648"/>
</p:tagLst>
</file>

<file path=ppt/tags/tag337.xml><?xml version="1.0" encoding="utf-8"?>
<p:tagLst xmlns:p="http://schemas.openxmlformats.org/presentationml/2006/main">
  <p:tag name="AS_UNIQUEID" val="5649"/>
</p:tagLst>
</file>

<file path=ppt/tags/tag338.xml><?xml version="1.0" encoding="utf-8"?>
<p:tagLst xmlns:p="http://schemas.openxmlformats.org/presentationml/2006/main">
  <p:tag name="AS_UNIQUEID" val="5650"/>
  <p:tag name="KSO_WM_BEAUTIFY_FLAG" val=""/>
</p:tagLst>
</file>

<file path=ppt/tags/tag339.xml><?xml version="1.0" encoding="utf-8"?>
<p:tagLst xmlns:p="http://schemas.openxmlformats.org/presentationml/2006/main">
  <p:tag name="AS_UNIQUEID" val="5381"/>
  <p:tag name="KSO_WM_BEAUTIFY_FLAG" val=""/>
</p:tagLst>
</file>

<file path=ppt/tags/tag34.xml><?xml version="1.0" encoding="utf-8"?>
<p:tagLst xmlns:p="http://schemas.openxmlformats.org/presentationml/2006/main">
  <p:tag name="AS_UNIQUEID" val="540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40.xml><?xml version="1.0" encoding="utf-8"?>
<p:tagLst xmlns:p="http://schemas.openxmlformats.org/presentationml/2006/main">
  <p:tag name="AS_UNIQUEID" val="5851"/>
</p:tagLst>
</file>

<file path=ppt/tags/tag341.xml><?xml version="1.0" encoding="utf-8"?>
<p:tagLst xmlns:p="http://schemas.openxmlformats.org/presentationml/2006/main">
  <p:tag name="AS_UNIQUEID" val="5852"/>
</p:tagLst>
</file>

<file path=ppt/tags/tag342.xml><?xml version="1.0" encoding="utf-8"?>
<p:tagLst xmlns:p="http://schemas.openxmlformats.org/presentationml/2006/main">
  <p:tag name="AS_UNIQUEID" val="5853"/>
</p:tagLst>
</file>

<file path=ppt/tags/tag343.xml><?xml version="1.0" encoding="utf-8"?>
<p:tagLst xmlns:p="http://schemas.openxmlformats.org/presentationml/2006/main">
  <p:tag name="AS_UNIQUEID" val="730"/>
</p:tagLst>
</file>

<file path=ppt/tags/tag344.xml><?xml version="1.0" encoding="utf-8"?>
<p:tagLst xmlns:p="http://schemas.openxmlformats.org/presentationml/2006/main">
  <p:tag name="AS_UNIQUEID" val="731"/>
</p:tagLst>
</file>

<file path=ppt/tags/tag345.xml><?xml version="1.0" encoding="utf-8"?>
<p:tagLst xmlns:p="http://schemas.openxmlformats.org/presentationml/2006/main">
  <p:tag name="AS_UNIQUEID" val="5854"/>
</p:tagLst>
</file>

<file path=ppt/tags/tag346.xml><?xml version="1.0" encoding="utf-8"?>
<p:tagLst xmlns:p="http://schemas.openxmlformats.org/presentationml/2006/main">
  <p:tag name="AS_UNIQUEID" val="5758"/>
  <p:tag name="KSO_WM_BEAUTIFY_FLAG" val=""/>
</p:tagLst>
</file>

<file path=ppt/tags/tag347.xml><?xml version="1.0" encoding="utf-8"?>
<p:tagLst xmlns:p="http://schemas.openxmlformats.org/presentationml/2006/main">
  <p:tag name="AS_UNIQUEID" val="734"/>
</p:tagLst>
</file>

<file path=ppt/tags/tag348.xml><?xml version="1.0" encoding="utf-8"?>
<p:tagLst xmlns:p="http://schemas.openxmlformats.org/presentationml/2006/main">
  <p:tag name="AS_UNIQUEID" val="735"/>
</p:tagLst>
</file>

<file path=ppt/tags/tag349.xml><?xml version="1.0" encoding="utf-8"?>
<p:tagLst xmlns:p="http://schemas.openxmlformats.org/presentationml/2006/main">
  <p:tag name="AS_UNIQUEID" val="740"/>
</p:tagLst>
</file>

<file path=ppt/tags/tag35.xml><?xml version="1.0" encoding="utf-8"?>
<p:tagLst xmlns:p="http://schemas.openxmlformats.org/presentationml/2006/main">
  <p:tag name="AS_UNIQUEID" val="540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50.xml><?xml version="1.0" encoding="utf-8"?>
<p:tagLst xmlns:p="http://schemas.openxmlformats.org/presentationml/2006/main">
  <p:tag name="AS_UNIQUEID" val="772"/>
</p:tagLst>
</file>

<file path=ppt/tags/tag351.xml><?xml version="1.0" encoding="utf-8"?>
<p:tagLst xmlns:p="http://schemas.openxmlformats.org/presentationml/2006/main">
  <p:tag name="AS_UNIQUEID" val="5759"/>
  <p:tag name="KSO_WM_BEAUTIFY_FLAG" val=""/>
  <p:tag name="KSO_WM_CHIP_GROUPID" val="5f0d14ec8050c250ba656b60"/>
  <p:tag name="KSO_WM_CHIP_XID" val="5f6328e30e9bcbd1695b1d57"/>
  <p:tag name="KSO_WM_TAG_VERSION" val="1.0"/>
  <p:tag name="KSO_WM_TEMPLATE_ASSEMBLE_GROUPID" val="60656f2d4054ed1e2fb804f9"/>
  <p:tag name="KSO_WM_TEMPLATE_ASSEMBLE_XID" val="60656f2d4054ed1e2fb804f9"/>
  <p:tag name="KSO_WM_TEMPLATE_CATEGORY" val="diagram"/>
  <p:tag name="KSO_WM_TEMPLATE_INDEX" val="20211828"/>
  <p:tag name="KSO_WM_UNIT_BLOCK" val="0"/>
  <p:tag name="KSO_WM_UNIT_COMPATIBLE" val="0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1182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1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99"/>
</p:tagLst>
</file>

<file path=ppt/tags/tag352.xml><?xml version="1.0" encoding="utf-8"?>
<p:tagLst xmlns:p="http://schemas.openxmlformats.org/presentationml/2006/main">
  <p:tag name="AS_UNIQUEID" val="5650"/>
  <p:tag name="KSO_WM_BEAUTIFY_FLAG" val=""/>
</p:tagLst>
</file>

<file path=ppt/tags/tag353.xml><?xml version="1.0" encoding="utf-8"?>
<p:tagLst xmlns:p="http://schemas.openxmlformats.org/presentationml/2006/main">
  <p:tag name="AS_UNIQUEID" val="5855"/>
</p:tagLst>
</file>

<file path=ppt/tags/tag35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55.xml><?xml version="1.0" encoding="utf-8"?>
<p:tagLst xmlns:p="http://schemas.openxmlformats.org/presentationml/2006/main">
  <p:tag name="AS_UNIQUEID" val="5856"/>
</p:tagLst>
</file>

<file path=ppt/tags/tag356.xml><?xml version="1.0" encoding="utf-8"?>
<p:tagLst xmlns:p="http://schemas.openxmlformats.org/presentationml/2006/main">
  <p:tag name="AS_UNIQUEID" val="5622"/>
</p:tagLst>
</file>

<file path=ppt/tags/tag357.xml><?xml version="1.0" encoding="utf-8"?>
<p:tagLst xmlns:p="http://schemas.openxmlformats.org/presentationml/2006/main">
  <p:tag name="AS_UNIQUEID" val="5623"/>
</p:tagLst>
</file>

<file path=ppt/tags/tag358.xml><?xml version="1.0" encoding="utf-8"?>
<p:tagLst xmlns:p="http://schemas.openxmlformats.org/presentationml/2006/main">
  <p:tag name="AS_UNIQUEID" val="5624"/>
</p:tagLst>
</file>

<file path=ppt/tags/tag359.xml><?xml version="1.0" encoding="utf-8"?>
<p:tagLst xmlns:p="http://schemas.openxmlformats.org/presentationml/2006/main">
  <p:tag name="AS_UNIQUEID" val="5857"/>
</p:tagLst>
</file>

<file path=ppt/tags/tag36.xml><?xml version="1.0" encoding="utf-8"?>
<p:tagLst xmlns:p="http://schemas.openxmlformats.org/presentationml/2006/main">
  <p:tag name="AS_UNIQUEID" val="5782"/>
</p:tagLst>
</file>

<file path=ppt/tags/tag360.xml><?xml version="1.0" encoding="utf-8"?>
<p:tagLst xmlns:p="http://schemas.openxmlformats.org/presentationml/2006/main">
  <p:tag name="AS_UNIQUEID" val="562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361.xml><?xml version="1.0" encoding="utf-8"?>
<p:tagLst xmlns:p="http://schemas.openxmlformats.org/presentationml/2006/main">
  <p:tag name="AS_UNIQUEID" val="562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362.xml><?xml version="1.0" encoding="utf-8"?>
<p:tagLst xmlns:p="http://schemas.openxmlformats.org/presentationml/2006/main">
  <p:tag name="AS_UNIQUEID" val="5628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8fd28f412b91449fa818affca25f40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FILL_FORE_SCHEMECOLOR_INDEX" val="13"/>
  <p:tag name="KSO_WM_UNIT_FILL_FORE_SCHEMECOLOR_INDEX_BRIGHTNESS" val="0"/>
  <p:tag name="KSO_WM_UNIT_FILL_TYPE" val="1"/>
  <p:tag name="KSO_WM_UNIT_HIGHLIGHT" val="0"/>
  <p:tag name="KSO_WM_UNIT_ID" val="diagram20212315_1*i*1"/>
  <p:tag name="KSO_WM_UNIT_INDEX" val="1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363.xml><?xml version="1.0" encoding="utf-8"?>
<p:tagLst xmlns:p="http://schemas.openxmlformats.org/presentationml/2006/main">
  <p:tag name="AS_UNIQUEID" val="5629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0041ad647b86422a98444fea62849ed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2"/>
  <p:tag name="KSO_WM_UNIT_INDEX" val="2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364.xml><?xml version="1.0" encoding="utf-8"?>
<p:tagLst xmlns:p="http://schemas.openxmlformats.org/presentationml/2006/main">
  <p:tag name="AS_UNIQUEID" val="5630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709d5c229e014589a87704e9d53ccf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3"/>
  <p:tag name="KSO_WM_UNIT_INDEX" val="3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5"/>
</p:tagLst>
</file>

<file path=ppt/tags/tag365.xml><?xml version="1.0" encoding="utf-8"?>
<p:tagLst xmlns:p="http://schemas.openxmlformats.org/presentationml/2006/main">
  <p:tag name="AS_UNIQUEID" val="5858"/>
  <p:tag name="KSO_WM_BEAUTIFY_FLAG" val="#wm#"/>
  <p:tag name="KSO_WM_TAG_VERSION" val="1.0"/>
  <p:tag name="KSO_WM_TEMPLATE_CATEGORY" val="custom"/>
  <p:tag name="KSO_WM_TEMPLATE_INDEX" val="20204556"/>
  <p:tag name="KSO_WM_UNIT_COMPATIBLE" val="1"/>
  <p:tag name="KSO_WM_UNIT_DIAGRAM_ISNUMVISUAL" val="0"/>
  <p:tag name="KSO_WM_UNIT_DIAGRAM_ISREFERUNIT" val="0"/>
  <p:tag name="KSO_WM_UNIT_HIGHLIGHT" val="0"/>
  <p:tag name="KSO_WM_UNIT_ID" val="custom20204556_7*e*1"/>
  <p:tag name="KSO_WM_UNIT_INDEX" val="1"/>
  <p:tag name="KSO_WM_UNIT_LAYERLEVEL" val="1"/>
  <p:tag name="KSO_WM_UNIT_NOCLEAR" val="0"/>
  <p:tag name="KSO_WM_UNIT_PRESET_TEXT" val="01"/>
  <p:tag name="KSO_WM_UNIT_TYPE" val="e"/>
  <p:tag name="KSO_WM_UNIT_VALUE" val="1"/>
</p:tagLst>
</file>

<file path=ppt/tags/tag366.xml><?xml version="1.0" encoding="utf-8"?>
<p:tagLst xmlns:p="http://schemas.openxmlformats.org/presentationml/2006/main">
  <p:tag name="AS_UNIQUEID" val="5859"/>
  <p:tag name="KSO_WM_BEAUTIFY_FLAG" val="#wm#"/>
  <p:tag name="KSO_WM_TAG_VERSION" val="1.0"/>
  <p:tag name="KSO_WM_TEMPLATE_CATEGORY" val="custom"/>
  <p:tag name="KSO_WM_TEMPLATE_INDEX" val="20204556"/>
  <p:tag name="KSO_WM_UNIT_COMPATIBLE" val="0"/>
  <p:tag name="KSO_WM_UNIT_DIAGRAM_ISNUMVISUAL" val="0"/>
  <p:tag name="KSO_WM_UNIT_DIAGRAM_ISREFERUNIT" val="0"/>
  <p:tag name="KSO_WM_UNIT_HIGHLIGHT" val="0"/>
  <p:tag name="KSO_WM_UNIT_ID" val="custom20204556_7*a*1"/>
  <p:tag name="KSO_WM_UNIT_INDEX" val="1"/>
  <p:tag name="KSO_WM_UNIT_ISCONTENTSTITLE" val="0"/>
  <p:tag name="KSO_WM_UNIT_LAYERLEVEL" val="1"/>
  <p:tag name="KSO_WM_UNIT_NOCLEAR" val="0"/>
  <p:tag name="KSO_WM_UNIT_PRESET_TEXT" val="单击此处添加标题"/>
  <p:tag name="KSO_WM_UNIT_TYPE" val="a"/>
  <p:tag name="KSO_WM_UNIT_VALUE" val="9"/>
</p:tagLst>
</file>

<file path=ppt/tags/tag367.xml><?xml version="1.0" encoding="utf-8"?>
<p:tagLst xmlns:p="http://schemas.openxmlformats.org/presentationml/2006/main">
  <p:tag name="AS_UNIQUEID" val="5860"/>
  <p:tag name="KSO_WM_BEAUTIFY_FLAG" val="#wm#"/>
  <p:tag name="KSO_WM_TAG_VERSION" val="1.0"/>
  <p:tag name="KSO_WM_TEMPLATE_CATEGORY" val="custom"/>
  <p:tag name="KSO_WM_TEMPLATE_INDEX" val="20204556"/>
  <p:tag name="KSO_WM_UNIT_COMPATIBLE" val="0"/>
  <p:tag name="KSO_WM_UNIT_DIAGRAM_ISNUMVISUAL" val="0"/>
  <p:tag name="KSO_WM_UNIT_DIAGRAM_ISREFERUNIT" val="0"/>
  <p:tag name="KSO_WM_UNIT_HIGHLIGHT" val="0"/>
  <p:tag name="KSO_WM_UNIT_ID" val="custom20204556_7*b*1"/>
  <p:tag name="KSO_WM_UNIT_INDEX" val="1"/>
  <p:tag name="KSO_WM_UNIT_ISCONTENTSTITLE" val="0"/>
  <p:tag name="KSO_WM_UNIT_LAYERLEVEL" val="1"/>
  <p:tag name="KSO_WM_UNIT_NOCLEAR" val="0"/>
  <p:tag name="KSO_WM_UNIT_PRESET_TEXT" val="单击此处输入你的副标题，请尽量言简意赅的阐述观点"/>
  <p:tag name="KSO_WM_UNIT_TYPE" val="b"/>
  <p:tag name="KSO_WM_UNIT_VALUE" val="50"/>
</p:tagLst>
</file>

<file path=ppt/tags/tag368.xml><?xml version="1.0" encoding="utf-8"?>
<p:tagLst xmlns:p="http://schemas.openxmlformats.org/presentationml/2006/main">
  <p:tag name="AS_UNIQUEID" val="5861"/>
</p:tagLst>
</file>

<file path=ppt/tags/tag369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b&quot;,&quot;text_direction&quot;:&quot;horizontal&quot;,&quot;support_big_font&quot;:true,&quot;fill_id&quot;:&quot;c642534ca0394f1a98e057b03f25da24&quot;,&quot;fill_align&quot;:&quot;lb&quot;,&quot;chip_types&quot;:[&quot;header&quot;]},{&quot;text_align&quot;:&quot;lt&quot;,&quot;text_direction&quot;:&quot;horizontal&quot;,&quot;support_big_font&quot;:true,&quot;fill_id&quot;:&quot;5d72a2f20ab243e5910887df09d08a2b&quot;,&quot;fill_align&quot;:&quot;lt&quot;,&quot;chip_types&quot;:[&quot;text&quot;]}]]"/>
  <p:tag name="KSO_WM_CHIP_GROUPID" val="5f310ec69c36e2348c3ef69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310ec69c36e2348c3ef692"/>
  <p:tag name="KSO_WM_DIAGRAM_GROUP_CODE" val="m1-1"/>
  <p:tag name="KSO_WM_SLIDE_BACKGROUND" val="[&quot;general&quot;]"/>
  <p:tag name="KSO_WM_SLIDE_BACKGROUND_TYPE" val="general"/>
  <p:tag name="KSO_WM_SLIDE_BK_DARK_LIGHT" val="2"/>
  <p:tag name="KSO_WM_SLIDE_DIAGTYPE" val="m"/>
  <p:tag name="KSO_WM_SLIDE_ID" val="diagram20212315_1"/>
  <p:tag name="KSO_WM_SLIDE_INDEX" val="1"/>
  <p:tag name="KSO_WM_SLIDE_ITEM_CNT" val="0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6:58&quot;,&quot;maxSize&quot;:{&quot;size1&quot;:48.899999999999999},&quot;minSize&quot;:{&quot;size1&quot;:40},&quot;normalSize&quot;:{&quot;size1&quot;:47.733333333333334},&quot;subLayout&quot;:[{&quot;id&quot;:&quot;2021-04-01T15:36:58&quot;,&quot;margin&quot;:{&quot;bottom&quot;:0.026000002399086952,&quot;left&quot;:6.3499999046325684,&quot;right&quot;:6.3499999046325684,&quot;top&quot;:5.5029997825622559},&quot;type&quot;:0},{&quot;id&quot;:&quot;2021-04-01T15:36:58&quot;,&quot;margin&quot;:{&quot;bottom&quot;:5.0799999237060547,&quot;left&quot;:6.3499999046325684,&quot;right&quot;:6.3499999046325684,&quot;top&quot;:0.81999999284744263},&quot;type&quot;:0}],&quot;type&quot;:0}"/>
  <p:tag name="KSO_WM_SLIDE_POSITION" val="71*36"/>
  <p:tag name="KSO_WM_SLIDE_RATIO" val="1.777778"/>
  <p:tag name="KSO_WM_SLIDE_SIZE" val="829*445"/>
  <p:tag name="KSO_WM_SLIDE_SUBTYPE" val="pureTxt"/>
  <p:tag name="KSO_WM_SLIDE_SUPPORT_FEATURE_TYPE" val="0"/>
  <p:tag name="KSO_WM_SLIDE_TYPE" val="text"/>
  <p:tag name="KSO_WM_SPECIAL_SOURCE" val="bdnull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COLOR_TYPE" val="1"/>
  <p:tag name="KSO_WM_TEMPLATE_INDEX" val="20212315"/>
  <p:tag name="KSO_WM_TEMPLATE_MASTER_TYPE" val="0"/>
  <p:tag name="KSO_WM_TEMPLATE_SUBCATEGORY" val="21"/>
</p:tagLst>
</file>

<file path=ppt/tags/tag37.xml><?xml version="1.0" encoding="utf-8"?>
<p:tagLst xmlns:p="http://schemas.openxmlformats.org/presentationml/2006/main">
  <p:tag name="AS_UNIQUEID" val="5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  <p:tag name="KSO_WM_UNIT_PLACING_PICTURE" val="161728.810"/>
  <p:tag name="KSO_WM_UNIT_PLACING_PICTURE_INFO" val="{&quot;code&quot;:&quot;[1]&quot;,&quot;full_picture&quot;:false,&quot;last_crop_picture&quot;:&quot;[1]&quot;,&quot;scheme&quot;:&quot;1-1&quot;,&quot;spacing&quot;:5}"/>
  <p:tag name="KSO_WM_UNIT_PLACING_PICTURE_USER_VIEWPORT" val="{&quot;height&quot;:7404,&quot;width&quot;:19200}"/>
</p:tagLst>
</file>

<file path=ppt/tags/tag370.xml><?xml version="1.0" encoding="utf-8"?>
<p:tagLst xmlns:p="http://schemas.openxmlformats.org/presentationml/2006/main">
  <p:tag name="AS_UNIQUEID" val="5862"/>
</p:tagLst>
</file>

<file path=ppt/tags/tag371.xml><?xml version="1.0" encoding="utf-8"?>
<p:tagLst xmlns:p="http://schemas.openxmlformats.org/presentationml/2006/main">
  <p:tag name="AS_UNIQUEID" val="730"/>
</p:tagLst>
</file>

<file path=ppt/tags/tag372.xml><?xml version="1.0" encoding="utf-8"?>
<p:tagLst xmlns:p="http://schemas.openxmlformats.org/presentationml/2006/main">
  <p:tag name="AS_UNIQUEID" val="731"/>
</p:tagLst>
</file>

<file path=ppt/tags/tag373.xml><?xml version="1.0" encoding="utf-8"?>
<p:tagLst xmlns:p="http://schemas.openxmlformats.org/presentationml/2006/main">
  <p:tag name="AS_UNIQUEID" val="5863"/>
</p:tagLst>
</file>

<file path=ppt/tags/tag374.xml><?xml version="1.0" encoding="utf-8"?>
<p:tagLst xmlns:p="http://schemas.openxmlformats.org/presentationml/2006/main">
  <p:tag name="AS_UNIQUEID" val="5758"/>
  <p:tag name="KSO_WM_BEAUTIFY_FLAG" val=""/>
</p:tagLst>
</file>

<file path=ppt/tags/tag375.xml><?xml version="1.0" encoding="utf-8"?>
<p:tagLst xmlns:p="http://schemas.openxmlformats.org/presentationml/2006/main">
  <p:tag name="AS_UNIQUEID" val="734"/>
</p:tagLst>
</file>

<file path=ppt/tags/tag376.xml><?xml version="1.0" encoding="utf-8"?>
<p:tagLst xmlns:p="http://schemas.openxmlformats.org/presentationml/2006/main">
  <p:tag name="AS_UNIQUEID" val="735"/>
</p:tagLst>
</file>

<file path=ppt/tags/tag377.xml><?xml version="1.0" encoding="utf-8"?>
<p:tagLst xmlns:p="http://schemas.openxmlformats.org/presentationml/2006/main">
  <p:tag name="AS_UNIQUEID" val="740"/>
</p:tagLst>
</file>

<file path=ppt/tags/tag378.xml><?xml version="1.0" encoding="utf-8"?>
<p:tagLst xmlns:p="http://schemas.openxmlformats.org/presentationml/2006/main">
  <p:tag name="AS_UNIQUEID" val="772"/>
</p:tagLst>
</file>

<file path=ppt/tags/tag379.xml><?xml version="1.0" encoding="utf-8"?>
<p:tagLst xmlns:p="http://schemas.openxmlformats.org/presentationml/2006/main">
  <p:tag name="AS_UNIQUEID" val="5759"/>
  <p:tag name="KSO_WM_BEAUTIFY_FLAG" val=""/>
  <p:tag name="KSO_WM_CHIP_GROUPID" val="5f0d14ec8050c250ba656b60"/>
  <p:tag name="KSO_WM_CHIP_XID" val="5f6328e30e9bcbd1695b1d57"/>
  <p:tag name="KSO_WM_TAG_VERSION" val="1.0"/>
  <p:tag name="KSO_WM_TEMPLATE_ASSEMBLE_GROUPID" val="60656f2d4054ed1e2fb804f9"/>
  <p:tag name="KSO_WM_TEMPLATE_ASSEMBLE_XID" val="60656f2d4054ed1e2fb804f9"/>
  <p:tag name="KSO_WM_TEMPLATE_CATEGORY" val="diagram"/>
  <p:tag name="KSO_WM_TEMPLATE_INDEX" val="20211828"/>
  <p:tag name="KSO_WM_UNIT_BLOCK" val="0"/>
  <p:tag name="KSO_WM_UNIT_COMPATIBLE" val="0"/>
  <p:tag name="KSO_WM_UNIT_DEC_AREA_ID" val="8ca6110995d742909efe949d07fab13b"/>
  <p:tag name="KSO_WM_UNIT_DECORATE_INFO" val="{&quot;ReferentInfo&quot;:{&quot;Id&quot;:&quot;slide&quot;,&quot;X&quot;:{&quot;Pos&quot;:0},&quot;Y&quot;:{&quot;Pos&quot;:0}},&quot;DecorateInfoX&quot;:{&quot;Pos&quot;:0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FILL_FORE_SCHEMECOLOR_INDEX" val="14"/>
  <p:tag name="KSO_WM_UNIT_FILL_FORE_SCHEMECOLOR_INDEX_BRIGHTNESS" val="0"/>
  <p:tag name="KSO_WM_UNIT_FILL_TYPE" val="1"/>
  <p:tag name="KSO_WM_UNIT_HIGHLIGHT" val="0"/>
  <p:tag name="KSO_WM_UNIT_ID" val="diagram2021182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1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99"/>
</p:tagLst>
</file>

<file path=ppt/tags/tag38.xml><?xml version="1.0" encoding="utf-8"?>
<p:tagLst xmlns:p="http://schemas.openxmlformats.org/presentationml/2006/main">
  <p:tag name="AS_UNIQUEID" val="54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80.xml><?xml version="1.0" encoding="utf-8"?>
<p:tagLst xmlns:p="http://schemas.openxmlformats.org/presentationml/2006/main">
  <p:tag name="AS_UNIQUEID" val="5650"/>
  <p:tag name="KSO_WM_BEAUTIFY_FLAG" val=""/>
</p:tagLst>
</file>

<file path=ppt/tags/tag381.xml><?xml version="1.0" encoding="utf-8"?>
<p:tagLst xmlns:p="http://schemas.openxmlformats.org/presentationml/2006/main">
  <p:tag name="AS_UNIQUEID" val="5864"/>
</p:tagLst>
</file>

<file path=ppt/tags/tag38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83.xml><?xml version="1.0" encoding="utf-8"?>
<p:tagLst xmlns:p="http://schemas.openxmlformats.org/presentationml/2006/main">
  <p:tag name="AS_UNIQUEID" val="5865"/>
</p:tagLst>
</file>

<file path=ppt/tags/tag384.xml><?xml version="1.0" encoding="utf-8"?>
<p:tagLst xmlns:p="http://schemas.openxmlformats.org/presentationml/2006/main">
  <p:tag name="AS_UNIQUEID" val="730"/>
</p:tagLst>
</file>

<file path=ppt/tags/tag385.xml><?xml version="1.0" encoding="utf-8"?>
<p:tagLst xmlns:p="http://schemas.openxmlformats.org/presentationml/2006/main">
  <p:tag name="AS_UNIQUEID" val="731"/>
</p:tagLst>
</file>

<file path=ppt/tags/tag386.xml><?xml version="1.0" encoding="utf-8"?>
<p:tagLst xmlns:p="http://schemas.openxmlformats.org/presentationml/2006/main">
  <p:tag name="AS_UNIQUEID" val="5866"/>
</p:tagLst>
</file>

<file path=ppt/tags/tag387.xml><?xml version="1.0" encoding="utf-8"?>
<p:tagLst xmlns:p="http://schemas.openxmlformats.org/presentationml/2006/main">
  <p:tag name="AS_UNIQUEID" val="5758"/>
  <p:tag name="KSO_WM_BEAUTIFY_FLAG" val=""/>
</p:tagLst>
</file>

<file path=ppt/tags/tag388.xml><?xml version="1.0" encoding="utf-8"?>
<p:tagLst xmlns:p="http://schemas.openxmlformats.org/presentationml/2006/main">
  <p:tag name="AS_UNIQUEID" val="734"/>
</p:tagLst>
</file>

<file path=ppt/tags/tag389.xml><?xml version="1.0" encoding="utf-8"?>
<p:tagLst xmlns:p="http://schemas.openxmlformats.org/presentationml/2006/main">
  <p:tag name="AS_UNIQUEID" val="735"/>
</p:tagLst>
</file>

<file path=ppt/tags/tag39.xml><?xml version="1.0" encoding="utf-8"?>
<p:tagLst xmlns:p="http://schemas.openxmlformats.org/presentationml/2006/main">
  <p:tag name="AS_UNIQUEID" val="54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90.xml><?xml version="1.0" encoding="utf-8"?>
<p:tagLst xmlns:p="http://schemas.openxmlformats.org/presentationml/2006/main">
  <p:tag name="AS_UNIQUEID" val="740"/>
</p:tagLst>
</file>

<file path=ppt/tags/tag391.xml><?xml version="1.0" encoding="utf-8"?>
<p:tagLst xmlns:p="http://schemas.openxmlformats.org/presentationml/2006/main">
  <p:tag name="AS_UNIQUEID" val="772"/>
</p:tagLst>
</file>

<file path=ppt/tags/tag392.xml><?xml version="1.0" encoding="utf-8"?>
<p:tagLst xmlns:p="http://schemas.openxmlformats.org/presentationml/2006/main">
  <p:tag name="AS_UNIQUEID" val="5650"/>
  <p:tag name="KSO_WM_BEAUTIFY_FLAG" val=""/>
</p:tagLst>
</file>

<file path=ppt/tags/tag39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94.xml><?xml version="1.0" encoding="utf-8"?>
<p:tagLst xmlns:p="http://schemas.openxmlformats.org/presentationml/2006/main">
  <p:tag name="AS_UNIQUEID" val="5867"/>
</p:tagLst>
</file>

<file path=ppt/tags/tag395.xml><?xml version="1.0" encoding="utf-8"?>
<p:tagLst xmlns:p="http://schemas.openxmlformats.org/presentationml/2006/main">
  <p:tag name="AS_UNIQUEID" val="5647"/>
</p:tagLst>
</file>

<file path=ppt/tags/tag396.xml><?xml version="1.0" encoding="utf-8"?>
<p:tagLst xmlns:p="http://schemas.openxmlformats.org/presentationml/2006/main">
  <p:tag name="AS_UNIQUEID" val="5648"/>
</p:tagLst>
</file>

<file path=ppt/tags/tag397.xml><?xml version="1.0" encoding="utf-8"?>
<p:tagLst xmlns:p="http://schemas.openxmlformats.org/presentationml/2006/main">
  <p:tag name="AS_UNIQUEID" val="5649"/>
</p:tagLst>
</file>

<file path=ppt/tags/tag398.xml><?xml version="1.0" encoding="utf-8"?>
<p:tagLst xmlns:p="http://schemas.openxmlformats.org/presentationml/2006/main">
  <p:tag name="AS_UNIQUEID" val="5650"/>
  <p:tag name="KSO_WM_BEAUTIFY_FLAG" val=""/>
</p:tagLst>
</file>

<file path=ppt/tags/tag399.xml><?xml version="1.0" encoding="utf-8"?>
<p:tagLst xmlns:p="http://schemas.openxmlformats.org/presentationml/2006/main">
  <p:tag name="AS_UNIQUEID" val="5381"/>
  <p:tag name="KSO_WM_BEAUTIFY_FLAG" val=""/>
</p:tagLst>
</file>

<file path=ppt/tags/tag4.xml><?xml version="1.0" encoding="utf-8"?>
<p:tagLst xmlns:p="http://schemas.openxmlformats.org/presentationml/2006/main">
  <p:tag name="AS_UNIQUEID" val="776"/>
</p:tagLst>
</file>

<file path=ppt/tags/tag40.xml><?xml version="1.0" encoding="utf-8"?>
<p:tagLst xmlns:p="http://schemas.openxmlformats.org/presentationml/2006/main">
  <p:tag name="AS_UNIQUEID" val="5406"/>
</p:tagLst>
</file>

<file path=ppt/tags/tag400.xml><?xml version="1.0" encoding="utf-8"?>
<p:tagLst xmlns:p="http://schemas.openxmlformats.org/presentationml/2006/main">
  <p:tag name="AS_UNIQUEID" val="5868"/>
</p:tagLst>
</file>

<file path=ppt/tags/tag401.xml><?xml version="1.0" encoding="utf-8"?>
<p:tagLst xmlns:p="http://schemas.openxmlformats.org/presentationml/2006/main">
  <p:tag name="AS_UNIQUEID" val="5869"/>
</p:tagLst>
</file>

<file path=ppt/tags/tag402.xml><?xml version="1.0" encoding="utf-8"?>
<p:tagLst xmlns:p="http://schemas.openxmlformats.org/presentationml/2006/main">
  <p:tag name="AS_UNIQUEID" val="5870"/>
</p:tagLst>
</file>

<file path=ppt/tags/tag403.xml><?xml version="1.0" encoding="utf-8"?>
<p:tagLst xmlns:p="http://schemas.openxmlformats.org/presentationml/2006/main">
  <p:tag name="AS_UNIQUEID" val="5871"/>
</p:tagLst>
</file>

<file path=ppt/tags/tag404.xml><?xml version="1.0" encoding="utf-8"?>
<p:tagLst xmlns:p="http://schemas.openxmlformats.org/presentationml/2006/main">
  <p:tag name="AS_UNIQUEID" val="5872"/>
</p:tagLst>
</file>

<file path=ppt/tags/tag405.xml><?xml version="1.0" encoding="utf-8"?>
<p:tagLst xmlns:p="http://schemas.openxmlformats.org/presentationml/2006/main">
  <p:tag name="AS_UNIQUEID" val="5873"/>
</p:tagLst>
</file>

<file path=ppt/tags/tag406.xml><?xml version="1.0" encoding="utf-8"?>
<p:tagLst xmlns:p="http://schemas.openxmlformats.org/presentationml/2006/main">
  <p:tag name="AS_UNIQUEID" val="5874"/>
</p:tagLst>
</file>

<file path=ppt/tags/tag407.xml><?xml version="1.0" encoding="utf-8"?>
<p:tagLst xmlns:p="http://schemas.openxmlformats.org/presentationml/2006/main">
  <p:tag name="AS_UNIQUEID" val="5875"/>
</p:tagLst>
</file>

<file path=ppt/tags/tag408.xml><?xml version="1.0" encoding="utf-8"?>
<p:tagLst xmlns:p="http://schemas.openxmlformats.org/presentationml/2006/main">
  <p:tag name="AS_UNIQUEID" val="5876"/>
</p:tagLst>
</file>

<file path=ppt/tags/tag409.xml><?xml version="1.0" encoding="utf-8"?>
<p:tagLst xmlns:p="http://schemas.openxmlformats.org/presentationml/2006/main">
  <p:tag name="AS_UNIQUEID" val="5877"/>
</p:tagLst>
</file>

<file path=ppt/tags/tag41.xml><?xml version="1.0" encoding="utf-8"?>
<p:tagLst xmlns:p="http://schemas.openxmlformats.org/presentationml/2006/main">
  <p:tag name="AS_UNIQUEID" val="5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10.xml><?xml version="1.0" encoding="utf-8"?>
<p:tagLst xmlns:p="http://schemas.openxmlformats.org/presentationml/2006/main">
  <p:tag name="AS_UNIQUEID" val="5878"/>
</p:tagLst>
</file>

<file path=ppt/tags/tag411.xml><?xml version="1.0" encoding="utf-8"?>
<p:tagLst xmlns:p="http://schemas.openxmlformats.org/presentationml/2006/main">
  <p:tag name="AS_UNIQUEID" val="5879"/>
</p:tagLst>
</file>

<file path=ppt/tags/tag412.xml><?xml version="1.0" encoding="utf-8"?>
<p:tagLst xmlns:p="http://schemas.openxmlformats.org/presentationml/2006/main">
  <p:tag name="AS_UNIQUEID" val="5880"/>
</p:tagLst>
</file>

<file path=ppt/tags/tag413.xml><?xml version="1.0" encoding="utf-8"?>
<p:tagLst xmlns:p="http://schemas.openxmlformats.org/presentationml/2006/main">
  <p:tag name="AS_UNIQUEID" val="5881"/>
</p:tagLst>
</file>

<file path=ppt/tags/tag414.xml><?xml version="1.0" encoding="utf-8"?>
<p:tagLst xmlns:p="http://schemas.openxmlformats.org/presentationml/2006/main">
  <p:tag name="AS_UNIQUEID" val="5882"/>
</p:tagLst>
</file>

<file path=ppt/tags/tag415.xml><?xml version="1.0" encoding="utf-8"?>
<p:tagLst xmlns:p="http://schemas.openxmlformats.org/presentationml/2006/main">
  <p:tag name="AS_UNIQUEID" val="5883"/>
</p:tagLst>
</file>

<file path=ppt/tags/tag416.xml><?xml version="1.0" encoding="utf-8"?>
<p:tagLst xmlns:p="http://schemas.openxmlformats.org/presentationml/2006/main">
  <p:tag name="AS_UNIQUEID" val="5884"/>
</p:tagLst>
</file>

<file path=ppt/tags/tag417.xml><?xml version="1.0" encoding="utf-8"?>
<p:tagLst xmlns:p="http://schemas.openxmlformats.org/presentationml/2006/main">
  <p:tag name="AS_UNIQUEID" val="5647"/>
</p:tagLst>
</file>

<file path=ppt/tags/tag418.xml><?xml version="1.0" encoding="utf-8"?>
<p:tagLst xmlns:p="http://schemas.openxmlformats.org/presentationml/2006/main">
  <p:tag name="AS_UNIQUEID" val="5648"/>
</p:tagLst>
</file>

<file path=ppt/tags/tag419.xml><?xml version="1.0" encoding="utf-8"?>
<p:tagLst xmlns:p="http://schemas.openxmlformats.org/presentationml/2006/main">
  <p:tag name="AS_UNIQUEID" val="5649"/>
</p:tagLst>
</file>

<file path=ppt/tags/tag42.xml><?xml version="1.0" encoding="utf-8"?>
<p:tagLst xmlns:p="http://schemas.openxmlformats.org/presentationml/2006/main">
  <p:tag name="AS_UNIQUEID" val="5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20.xml><?xml version="1.0" encoding="utf-8"?>
<p:tagLst xmlns:p="http://schemas.openxmlformats.org/presentationml/2006/main">
  <p:tag name="AS_UNIQUEID" val="5381"/>
  <p:tag name="KSO_WM_BEAUTIFY_FLAG" val=""/>
</p:tagLst>
</file>

<file path=ppt/tags/tag421.xml><?xml version="1.0" encoding="utf-8"?>
<p:tagLst xmlns:p="http://schemas.openxmlformats.org/presentationml/2006/main">
  <p:tag name="AS_UNIQUEID" val="5885"/>
</p:tagLst>
</file>

<file path=ppt/tags/tag422.xml><?xml version="1.0" encoding="utf-8"?>
<p:tagLst xmlns:p="http://schemas.openxmlformats.org/presentationml/2006/main">
  <p:tag name="AS_UNIQUEID" val="5650"/>
  <p:tag name="KSO_WM_BEAUTIFY_FLAG" val=""/>
</p:tagLst>
</file>

<file path=ppt/tags/tag423.xml><?xml version="1.0" encoding="utf-8"?>
<p:tagLst xmlns:p="http://schemas.openxmlformats.org/presentationml/2006/main">
  <p:tag name="AS_UNIQUEID" val="5886"/>
</p:tagLst>
</file>

<file path=ppt/tags/tag424.xml><?xml version="1.0" encoding="utf-8"?>
<p:tagLst xmlns:p="http://schemas.openxmlformats.org/presentationml/2006/main">
  <p:tag name="AS_UNIQUEID" val="5887"/>
</p:tagLst>
</file>

<file path=ppt/tags/tag425.xml><?xml version="1.0" encoding="utf-8"?>
<p:tagLst xmlns:p="http://schemas.openxmlformats.org/presentationml/2006/main">
  <p:tag name="AS_UNIQUEID" val="5666"/>
</p:tagLst>
</file>

<file path=ppt/tags/tag426.xml><?xml version="1.0" encoding="utf-8"?>
<p:tagLst xmlns:p="http://schemas.openxmlformats.org/presentationml/2006/main">
  <p:tag name="AS_UNIQUEID" val="5667"/>
</p:tagLst>
</file>

<file path=ppt/tags/tag427.xml><?xml version="1.0" encoding="utf-8"?>
<p:tagLst xmlns:p="http://schemas.openxmlformats.org/presentationml/2006/main">
  <p:tag name="AS_UNIQUEID" val="5668"/>
</p:tagLst>
</file>

<file path=ppt/tags/tag428.xml><?xml version="1.0" encoding="utf-8"?>
<p:tagLst xmlns:p="http://schemas.openxmlformats.org/presentationml/2006/main">
  <p:tag name="AS_UNIQUEID" val="5381"/>
  <p:tag name="KSO_WM_BEAUTIFY_FLAG" val=""/>
</p:tagLst>
</file>

<file path=ppt/tags/tag429.xml><?xml version="1.0" encoding="utf-8"?>
<p:tagLst xmlns:p="http://schemas.openxmlformats.org/presentationml/2006/main">
  <p:tag name="AS_UNIQUEID" val="5650"/>
  <p:tag name="KSO_WM_BEAUTIFY_FLAG" val=""/>
</p:tagLst>
</file>

<file path=ppt/tags/tag43.xml><?xml version="1.0" encoding="utf-8"?>
<p:tagLst xmlns:p="http://schemas.openxmlformats.org/presentationml/2006/main">
  <p:tag name="AS_UNIQUEID" val="54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430.xml><?xml version="1.0" encoding="utf-8"?>
<p:tagLst xmlns:p="http://schemas.openxmlformats.org/presentationml/2006/main">
  <p:tag name="AS_UNIQUEID" val="5888"/>
</p:tagLst>
</file>

<file path=ppt/tags/tag431.xml><?xml version="1.0" encoding="utf-8"?>
<p:tagLst xmlns:p="http://schemas.openxmlformats.org/presentationml/2006/main">
  <p:tag name="AS_UNIQUEID" val="5889"/>
</p:tagLst>
</file>

<file path=ppt/tags/tag432.xml><?xml version="1.0" encoding="utf-8"?>
<p:tagLst xmlns:p="http://schemas.openxmlformats.org/presentationml/2006/main">
  <p:tag name="AS_UNIQUEID" val="5890"/>
</p:tagLst>
</file>

<file path=ppt/tags/tag433.xml><?xml version="1.0" encoding="utf-8"?>
<p:tagLst xmlns:p="http://schemas.openxmlformats.org/presentationml/2006/main">
  <p:tag name="AS_UNIQUEID" val="5622"/>
</p:tagLst>
</file>

<file path=ppt/tags/tag434.xml><?xml version="1.0" encoding="utf-8"?>
<p:tagLst xmlns:p="http://schemas.openxmlformats.org/presentationml/2006/main">
  <p:tag name="AS_UNIQUEID" val="5623"/>
</p:tagLst>
</file>

<file path=ppt/tags/tag435.xml><?xml version="1.0" encoding="utf-8"?>
<p:tagLst xmlns:p="http://schemas.openxmlformats.org/presentationml/2006/main">
  <p:tag name="AS_UNIQUEID" val="5624"/>
</p:tagLst>
</file>

<file path=ppt/tags/tag436.xml><?xml version="1.0" encoding="utf-8"?>
<p:tagLst xmlns:p="http://schemas.openxmlformats.org/presentationml/2006/main">
  <p:tag name="AS_UNIQUEID" val="5891"/>
</p:tagLst>
</file>

<file path=ppt/tags/tag437.xml><?xml version="1.0" encoding="utf-8"?>
<p:tagLst xmlns:p="http://schemas.openxmlformats.org/presentationml/2006/main">
  <p:tag name="AS_UNIQUEID" val="562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438.xml><?xml version="1.0" encoding="utf-8"?>
<p:tagLst xmlns:p="http://schemas.openxmlformats.org/presentationml/2006/main">
  <p:tag name="AS_UNIQUEID" val="562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439.xml><?xml version="1.0" encoding="utf-8"?>
<p:tagLst xmlns:p="http://schemas.openxmlformats.org/presentationml/2006/main">
  <p:tag name="AS_UNIQUEID" val="5628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8fd28f412b91449fa818affca25f40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FILL_FORE_SCHEMECOLOR_INDEX" val="13"/>
  <p:tag name="KSO_WM_UNIT_FILL_FORE_SCHEMECOLOR_INDEX_BRIGHTNESS" val="0"/>
  <p:tag name="KSO_WM_UNIT_FILL_TYPE" val="1"/>
  <p:tag name="KSO_WM_UNIT_HIGHLIGHT" val="0"/>
  <p:tag name="KSO_WM_UNIT_ID" val="diagram20212315_1*i*1"/>
  <p:tag name="KSO_WM_UNIT_INDEX" val="1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44.xml><?xml version="1.0" encoding="utf-8"?>
<p:tagLst xmlns:p="http://schemas.openxmlformats.org/presentationml/2006/main">
  <p:tag name="AS_UNIQUEID" val="5783"/>
</p:tagLst>
</file>

<file path=ppt/tags/tag440.xml><?xml version="1.0" encoding="utf-8"?>
<p:tagLst xmlns:p="http://schemas.openxmlformats.org/presentationml/2006/main">
  <p:tag name="AS_UNIQUEID" val="5629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0041ad647b86422a98444fea62849ed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2"/>
  <p:tag name="KSO_WM_UNIT_INDEX" val="2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441.xml><?xml version="1.0" encoding="utf-8"?>
<p:tagLst xmlns:p="http://schemas.openxmlformats.org/presentationml/2006/main">
  <p:tag name="AS_UNIQUEID" val="5630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709d5c229e014589a87704e9d53ccf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3"/>
  <p:tag name="KSO_WM_UNIT_INDEX" val="3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5"/>
</p:tagLst>
</file>

<file path=ppt/tags/tag442.xml><?xml version="1.0" encoding="utf-8"?>
<p:tagLst xmlns:p="http://schemas.openxmlformats.org/presentationml/2006/main">
  <p:tag name="AS_UNIQUEID" val="5892"/>
  <p:tag name="KSO_WM_BEAUTIFY_FLAG" val="#wm#"/>
  <p:tag name="KSO_WM_TAG_VERSION" val="1.0"/>
  <p:tag name="KSO_WM_TEMPLATE_CATEGORY" val="custom"/>
  <p:tag name="KSO_WM_TEMPLATE_INDEX" val="20204556"/>
  <p:tag name="KSO_WM_UNIT_COMPATIBLE" val="1"/>
  <p:tag name="KSO_WM_UNIT_DIAGRAM_ISNUMVISUAL" val="0"/>
  <p:tag name="KSO_WM_UNIT_DIAGRAM_ISREFERUNIT" val="0"/>
  <p:tag name="KSO_WM_UNIT_HIGHLIGHT" val="0"/>
  <p:tag name="KSO_WM_UNIT_ID" val="custom20204556_7*e*1"/>
  <p:tag name="KSO_WM_UNIT_INDEX" val="1"/>
  <p:tag name="KSO_WM_UNIT_LAYERLEVEL" val="1"/>
  <p:tag name="KSO_WM_UNIT_NOCLEAR" val="0"/>
  <p:tag name="KSO_WM_UNIT_PRESET_TEXT" val="01"/>
  <p:tag name="KSO_WM_UNIT_TYPE" val="e"/>
  <p:tag name="KSO_WM_UNIT_VALUE" val="1"/>
</p:tagLst>
</file>

<file path=ppt/tags/tag443.xml><?xml version="1.0" encoding="utf-8"?>
<p:tagLst xmlns:p="http://schemas.openxmlformats.org/presentationml/2006/main">
  <p:tag name="AS_UNIQUEID" val="5893"/>
  <p:tag name="KSO_WM_BEAUTIFY_FLAG" val="#wm#"/>
  <p:tag name="KSO_WM_TAG_VERSION" val="1.0"/>
  <p:tag name="KSO_WM_TEMPLATE_CATEGORY" val="custom"/>
  <p:tag name="KSO_WM_TEMPLATE_INDEX" val="20204556"/>
  <p:tag name="KSO_WM_UNIT_COMPATIBLE" val="0"/>
  <p:tag name="KSO_WM_UNIT_DIAGRAM_ISNUMVISUAL" val="0"/>
  <p:tag name="KSO_WM_UNIT_DIAGRAM_ISREFERUNIT" val="0"/>
  <p:tag name="KSO_WM_UNIT_HIGHLIGHT" val="0"/>
  <p:tag name="KSO_WM_UNIT_ID" val="custom20204556_7*a*1"/>
  <p:tag name="KSO_WM_UNIT_INDEX" val="1"/>
  <p:tag name="KSO_WM_UNIT_ISCONTENTSTITLE" val="0"/>
  <p:tag name="KSO_WM_UNIT_LAYERLEVEL" val="1"/>
  <p:tag name="KSO_WM_UNIT_NOCLEAR" val="0"/>
  <p:tag name="KSO_WM_UNIT_PRESET_TEXT" val="单击此处添加标题"/>
  <p:tag name="KSO_WM_UNIT_TYPE" val="a"/>
  <p:tag name="KSO_WM_UNIT_VALUE" val="9"/>
</p:tagLst>
</file>

<file path=ppt/tags/tag444.xml><?xml version="1.0" encoding="utf-8"?>
<p:tagLst xmlns:p="http://schemas.openxmlformats.org/presentationml/2006/main">
  <p:tag name="AS_UNIQUEID" val="5894"/>
  <p:tag name="KSO_WM_BEAUTIFY_FLAG" val="#wm#"/>
  <p:tag name="KSO_WM_TAG_VERSION" val="1.0"/>
  <p:tag name="KSO_WM_TEMPLATE_CATEGORY" val="custom"/>
  <p:tag name="KSO_WM_TEMPLATE_INDEX" val="20204556"/>
  <p:tag name="KSO_WM_UNIT_COMPATIBLE" val="0"/>
  <p:tag name="KSO_WM_UNIT_DIAGRAM_ISNUMVISUAL" val="0"/>
  <p:tag name="KSO_WM_UNIT_DIAGRAM_ISREFERUNIT" val="0"/>
  <p:tag name="KSO_WM_UNIT_HIGHLIGHT" val="0"/>
  <p:tag name="KSO_WM_UNIT_ID" val="custom20204556_7*b*1"/>
  <p:tag name="KSO_WM_UNIT_INDEX" val="1"/>
  <p:tag name="KSO_WM_UNIT_ISCONTENTSTITLE" val="0"/>
  <p:tag name="KSO_WM_UNIT_LAYERLEVEL" val="1"/>
  <p:tag name="KSO_WM_UNIT_NOCLEAR" val="0"/>
  <p:tag name="KSO_WM_UNIT_PRESET_TEXT" val="单击此处输入你的副标题，请尽量言简意赅的阐述观点"/>
  <p:tag name="KSO_WM_UNIT_TYPE" val="b"/>
  <p:tag name="KSO_WM_UNIT_VALUE" val="50"/>
</p:tagLst>
</file>

<file path=ppt/tags/tag445.xml><?xml version="1.0" encoding="utf-8"?>
<p:tagLst xmlns:p="http://schemas.openxmlformats.org/presentationml/2006/main">
  <p:tag name="AS_UNIQUEID" val="5895"/>
</p:tagLst>
</file>

<file path=ppt/tags/tag446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b&quot;,&quot;text_direction&quot;:&quot;horizontal&quot;,&quot;support_big_font&quot;:true,&quot;fill_id&quot;:&quot;c642534ca0394f1a98e057b03f25da24&quot;,&quot;fill_align&quot;:&quot;lb&quot;,&quot;chip_types&quot;:[&quot;header&quot;]},{&quot;text_align&quot;:&quot;lt&quot;,&quot;text_direction&quot;:&quot;horizontal&quot;,&quot;support_big_font&quot;:true,&quot;fill_id&quot;:&quot;5d72a2f20ab243e5910887df09d08a2b&quot;,&quot;fill_align&quot;:&quot;lt&quot;,&quot;chip_types&quot;:[&quot;text&quot;]}]]"/>
  <p:tag name="KSO_WM_CHIP_GROUPID" val="5f310ec69c36e2348c3ef69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310ec69c36e2348c3ef692"/>
  <p:tag name="KSO_WM_DIAGRAM_GROUP_CODE" val="m1-1"/>
  <p:tag name="KSO_WM_SLIDE_BACKGROUND" val="[&quot;general&quot;]"/>
  <p:tag name="KSO_WM_SLIDE_BACKGROUND_TYPE" val="general"/>
  <p:tag name="KSO_WM_SLIDE_BK_DARK_LIGHT" val="2"/>
  <p:tag name="KSO_WM_SLIDE_DIAGTYPE" val="m"/>
  <p:tag name="KSO_WM_SLIDE_ID" val="diagram20212315_1"/>
  <p:tag name="KSO_WM_SLIDE_INDEX" val="1"/>
  <p:tag name="KSO_WM_SLIDE_ITEM_CNT" val="0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6:58&quot;,&quot;maxSize&quot;:{&quot;size1&quot;:48.899999999999999},&quot;minSize&quot;:{&quot;size1&quot;:40},&quot;normalSize&quot;:{&quot;size1&quot;:47.733333333333334},&quot;subLayout&quot;:[{&quot;id&quot;:&quot;2021-04-01T15:36:58&quot;,&quot;margin&quot;:{&quot;bottom&quot;:0.026000002399086952,&quot;left&quot;:6.3499999046325684,&quot;right&quot;:6.3499999046325684,&quot;top&quot;:5.5029997825622559},&quot;type&quot;:0},{&quot;id&quot;:&quot;2021-04-01T15:36:58&quot;,&quot;margin&quot;:{&quot;bottom&quot;:5.0799999237060547,&quot;left&quot;:6.3499999046325684,&quot;right&quot;:6.3499999046325684,&quot;top&quot;:0.81999999284744263},&quot;type&quot;:0}],&quot;type&quot;:0}"/>
  <p:tag name="KSO_WM_SLIDE_POSITION" val="71*36"/>
  <p:tag name="KSO_WM_SLIDE_RATIO" val="1.777778"/>
  <p:tag name="KSO_WM_SLIDE_SIZE" val="829*445"/>
  <p:tag name="KSO_WM_SLIDE_SUBTYPE" val="pureTxt"/>
  <p:tag name="KSO_WM_SLIDE_SUPPORT_FEATURE_TYPE" val="0"/>
  <p:tag name="KSO_WM_SLIDE_TYPE" val="text"/>
  <p:tag name="KSO_WM_SPECIAL_SOURCE" val="bdnull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COLOR_TYPE" val="1"/>
  <p:tag name="KSO_WM_TEMPLATE_INDEX" val="20212315"/>
  <p:tag name="KSO_WM_TEMPLATE_MASTER_TYPE" val="0"/>
  <p:tag name="KSO_WM_TEMPLATE_SUBCATEGORY" val="21"/>
</p:tagLst>
</file>

<file path=ppt/tags/tag447.xml><?xml version="1.0" encoding="utf-8"?>
<p:tagLst xmlns:p="http://schemas.openxmlformats.org/presentationml/2006/main">
  <p:tag name="AS_UNIQUEID" val="5896"/>
</p:tagLst>
</file>

<file path=ppt/tags/tag448.xml><?xml version="1.0" encoding="utf-8"?>
<p:tagLst xmlns:p="http://schemas.openxmlformats.org/presentationml/2006/main">
  <p:tag name="AS_UNIQUEID" val="5671"/>
</p:tagLst>
</file>

<file path=ppt/tags/tag449.xml><?xml version="1.0" encoding="utf-8"?>
<p:tagLst xmlns:p="http://schemas.openxmlformats.org/presentationml/2006/main">
  <p:tag name="AS_UNIQUEID" val="5672"/>
</p:tagLst>
</file>

<file path=ppt/tags/tag45.xml><?xml version="1.0" encoding="utf-8"?>
<p:tagLst xmlns:p="http://schemas.openxmlformats.org/presentationml/2006/main">
  <p:tag name="AS_UNIQUEID" val="5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  <p:tag name="KSO_WM_UNIT_PLACING_PICTURE" val="131818.349"/>
  <p:tag name="KSO_WM_UNIT_PLACING_PICTURE_INFO" val="{&quot;code&quot;:&quot;[1]&quot;,&quot;full_picture&quot;:false,&quot;last_crop_picture&quot;:&quot;[1]&quot;,&quot;scheme&quot;:&quot;1-1&quot;,&quot;spacing&quot;:5}"/>
</p:tagLst>
</file>

<file path=ppt/tags/tag450.xml><?xml version="1.0" encoding="utf-8"?>
<p:tagLst xmlns:p="http://schemas.openxmlformats.org/presentationml/2006/main">
  <p:tag name="AS_UNIQUEID" val="5673"/>
</p:tagLst>
</file>

<file path=ppt/tags/tag451.xml><?xml version="1.0" encoding="utf-8"?>
<p:tagLst xmlns:p="http://schemas.openxmlformats.org/presentationml/2006/main">
  <p:tag name="AS_UNIQUEID" val="5674"/>
  <p:tag name="KSO_WM_BEAUTIFY_FLAG" val=""/>
</p:tagLst>
</file>

<file path=ppt/tags/tag452.xml><?xml version="1.0" encoding="utf-8"?>
<p:tagLst xmlns:p="http://schemas.openxmlformats.org/presentationml/2006/main">
  <p:tag name="AS_UNIQUEID" val="5381"/>
  <p:tag name="KSO_WM_BEAUTIFY_FLAG" val=""/>
</p:tagLst>
</file>

<file path=ppt/tags/tag453.xml><?xml version="1.0" encoding="utf-8"?>
<p:tagLst xmlns:p="http://schemas.openxmlformats.org/presentationml/2006/main">
  <p:tag name="AS_UNIQUEID" val="5897"/>
</p:tagLst>
</file>

<file path=ppt/tags/tag454.xml><?xml version="1.0" encoding="utf-8"?>
<p:tagLst xmlns:p="http://schemas.openxmlformats.org/presentationml/2006/main">
  <p:tag name="AS_UNIQUEID" val="5898"/>
</p:tagLst>
</file>

<file path=ppt/tags/tag455.xml><?xml version="1.0" encoding="utf-8"?>
<p:tagLst xmlns:p="http://schemas.openxmlformats.org/presentationml/2006/main">
  <p:tag name="AS_UNIQUEID" val="5899"/>
</p:tagLst>
</file>

<file path=ppt/tags/tag456.xml><?xml version="1.0" encoding="utf-8"?>
<p:tagLst xmlns:p="http://schemas.openxmlformats.org/presentationml/2006/main">
  <p:tag name="AS_UNIQUEID" val="5900"/>
</p:tagLst>
</file>

<file path=ppt/tags/tag457.xml><?xml version="1.0" encoding="utf-8"?>
<p:tagLst xmlns:p="http://schemas.openxmlformats.org/presentationml/2006/main">
  <p:tag name="AS_UNIQUEID" val="5901"/>
</p:tagLst>
</file>

<file path=ppt/tags/tag458.xml><?xml version="1.0" encoding="utf-8"?>
<p:tagLst xmlns:p="http://schemas.openxmlformats.org/presentationml/2006/main">
  <p:tag name="AS_UNIQUEID" val="5902"/>
</p:tagLst>
</file>

<file path=ppt/tags/tag459.xml><?xml version="1.0" encoding="utf-8"?>
<p:tagLst xmlns:p="http://schemas.openxmlformats.org/presentationml/2006/main">
  <p:tag name="AS_UNIQUEID" val="5903"/>
</p:tagLst>
</file>

<file path=ppt/tags/tag46.xml><?xml version="1.0" encoding="utf-8"?>
<p:tagLst xmlns:p="http://schemas.openxmlformats.org/presentationml/2006/main">
  <p:tag name="AS_UNIQUEID" val="5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60.xml><?xml version="1.0" encoding="utf-8"?>
<p:tagLst xmlns:p="http://schemas.openxmlformats.org/presentationml/2006/main">
  <p:tag name="AS_UNIQUEID" val="5904"/>
</p:tagLst>
</file>

<file path=ppt/tags/tag461.xml><?xml version="1.0" encoding="utf-8"?>
<p:tagLst xmlns:p="http://schemas.openxmlformats.org/presentationml/2006/main">
  <p:tag name="AS_UNIQUEID" val="5671"/>
</p:tagLst>
</file>

<file path=ppt/tags/tag462.xml><?xml version="1.0" encoding="utf-8"?>
<p:tagLst xmlns:p="http://schemas.openxmlformats.org/presentationml/2006/main">
  <p:tag name="AS_UNIQUEID" val="5672"/>
</p:tagLst>
</file>

<file path=ppt/tags/tag463.xml><?xml version="1.0" encoding="utf-8"?>
<p:tagLst xmlns:p="http://schemas.openxmlformats.org/presentationml/2006/main">
  <p:tag name="AS_UNIQUEID" val="5673"/>
</p:tagLst>
</file>

<file path=ppt/tags/tag464.xml><?xml version="1.0" encoding="utf-8"?>
<p:tagLst xmlns:p="http://schemas.openxmlformats.org/presentationml/2006/main">
  <p:tag name="AS_UNIQUEID" val="5674"/>
  <p:tag name="KSO_WM_BEAUTIFY_FLAG" val=""/>
</p:tagLst>
</file>

<file path=ppt/tags/tag465.xml><?xml version="1.0" encoding="utf-8"?>
<p:tagLst xmlns:p="http://schemas.openxmlformats.org/presentationml/2006/main">
  <p:tag name="AS_UNIQUEID" val="5381"/>
  <p:tag name="KSO_WM_BEAUTIFY_FLAG" val=""/>
</p:tagLst>
</file>

<file path=ppt/tags/tag466.xml><?xml version="1.0" encoding="utf-8"?>
<p:tagLst xmlns:p="http://schemas.openxmlformats.org/presentationml/2006/main">
  <p:tag name="AS_UNIQUEID" val="5651"/>
</p:tagLst>
</file>

<file path=ppt/tags/tag467.xml><?xml version="1.0" encoding="utf-8"?>
<p:tagLst xmlns:p="http://schemas.openxmlformats.org/presentationml/2006/main">
  <p:tag name="AS_UNIQUEID" val="5905"/>
</p:tagLst>
</file>

<file path=ppt/tags/tag468.xml><?xml version="1.0" encoding="utf-8"?>
<p:tagLst xmlns:p="http://schemas.openxmlformats.org/presentationml/2006/main">
  <p:tag name="AS_UNIQUEID" val="5762"/>
</p:tagLst>
</file>

<file path=ppt/tags/tag469.xml><?xml version="1.0" encoding="utf-8"?>
<p:tagLst xmlns:p="http://schemas.openxmlformats.org/presentationml/2006/main">
  <p:tag name="AS_UNIQUEID" val="5763"/>
</p:tagLst>
</file>

<file path=ppt/tags/tag47.xml><?xml version="1.0" encoding="utf-8"?>
<p:tagLst xmlns:p="http://schemas.openxmlformats.org/presentationml/2006/main">
  <p:tag name="AS_UNIQUEID" val="5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70.xml><?xml version="1.0" encoding="utf-8"?>
<p:tagLst xmlns:p="http://schemas.openxmlformats.org/presentationml/2006/main">
  <p:tag name="AS_UNIQUEID" val="5764"/>
</p:tagLst>
</file>

<file path=ppt/tags/tag471.xml><?xml version="1.0" encoding="utf-8"?>
<p:tagLst xmlns:p="http://schemas.openxmlformats.org/presentationml/2006/main">
  <p:tag name="AS_UNIQUEID" val="5906"/>
</p:tagLst>
</file>

<file path=ppt/tags/tag472.xml><?xml version="1.0" encoding="utf-8"?>
<p:tagLst xmlns:p="http://schemas.openxmlformats.org/presentationml/2006/main">
  <p:tag name="AS_UNIQUEID" val="576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473.xml><?xml version="1.0" encoding="utf-8"?>
<p:tagLst xmlns:p="http://schemas.openxmlformats.org/presentationml/2006/main">
  <p:tag name="AS_UNIQUEID" val="57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474.xml><?xml version="1.0" encoding="utf-8"?>
<p:tagLst xmlns:p="http://schemas.openxmlformats.org/presentationml/2006/main">
  <p:tag name="AS_UNIQUEID" val="5768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8fd28f412b91449fa818affca25f40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FILL_FORE_SCHEMECOLOR_INDEX" val="13"/>
  <p:tag name="KSO_WM_UNIT_FILL_FORE_SCHEMECOLOR_INDEX_BRIGHTNESS" val="0"/>
  <p:tag name="KSO_WM_UNIT_FILL_TYPE" val="1"/>
  <p:tag name="KSO_WM_UNIT_HIGHLIGHT" val="0"/>
  <p:tag name="KSO_WM_UNIT_ID" val="diagram20212315_1*i*1"/>
  <p:tag name="KSO_WM_UNIT_INDEX" val="1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475.xml><?xml version="1.0" encoding="utf-8"?>
<p:tagLst xmlns:p="http://schemas.openxmlformats.org/presentationml/2006/main">
  <p:tag name="AS_UNIQUEID" val="5769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0041ad647b86422a98444fea62849ed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2"/>
  <p:tag name="KSO_WM_UNIT_INDEX" val="2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810"/>
</p:tagLst>
</file>

<file path=ppt/tags/tag476.xml><?xml version="1.0" encoding="utf-8"?>
<p:tagLst xmlns:p="http://schemas.openxmlformats.org/presentationml/2006/main">
  <p:tag name="AS_UNIQUEID" val="5770"/>
  <p:tag name="KSO_WM_BEAUTIFY_FLAG" val="#wm#"/>
  <p:tag name="KSO_WM_CHIP_GROUPID" val="5f310ec69c36e2348c3ef691"/>
  <p:tag name="KSO_WM_CHIP_XID" val="5f310ec69c36e2348c3ef692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INDEX" val="20212315"/>
  <p:tag name="KSO_WM_UNIT_BLOCK" val="0"/>
  <p:tag name="KSO_WM_UNIT_COMPATIBLE" val="0"/>
  <p:tag name="KSO_WM_UNIT_DEC_AREA_ID" val="709d5c229e014589a87704e9d53ccf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UNIT_DIAGRAM_ISNUMVISUAL" val="0"/>
  <p:tag name="KSO_WM_UNIT_DIAGRAM_ISREFERUNIT" val="0"/>
  <p:tag name="KSO_WM_UNIT_HIGHLIGHT" val="0"/>
  <p:tag name="KSO_WM_UNIT_ID" val="diagram20212315_1*i*3"/>
  <p:tag name="KSO_WM_UNIT_INDEX" val="3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15"/>
</p:tagLst>
</file>

<file path=ppt/tags/tag477.xml><?xml version="1.0" encoding="utf-8"?>
<p:tagLst xmlns:p="http://schemas.openxmlformats.org/presentationml/2006/main">
  <p:tag name="AS_UNIQUEID" val="5771"/>
</p:tagLst>
</file>

<file path=ppt/tags/tag478.xml><?xml version="1.0" encoding="utf-8"?>
<p:tagLst xmlns:p="http://schemas.openxmlformats.org/presentationml/2006/main">
  <p:tag name="AS_UNIQUEID" val="5772"/>
  <p:tag name="KSO_WM_BEAUTIFY_FLAG" val=""/>
</p:tagLst>
</file>

<file path=ppt/tags/tag479.xml><?xml version="1.0" encoding="utf-8"?>
<p:tagLst xmlns:p="http://schemas.openxmlformats.org/presentationml/2006/main">
  <p:tag name="AS_UNIQUEID" val="5773"/>
  <p:tag name="KSO_WM_BEAUTIFY_FLAG" val=""/>
</p:tagLst>
</file>

<file path=ppt/tags/tag48.xml><?xml version="1.0" encoding="utf-8"?>
<p:tagLst xmlns:p="http://schemas.openxmlformats.org/presentationml/2006/main">
  <p:tag name="AS_UNIQUEID" val="5414"/>
</p:tagLst>
</file>

<file path=ppt/tags/tag480.xml><?xml version="1.0" encoding="utf-8"?>
<p:tagLst xmlns:p="http://schemas.openxmlformats.org/presentationml/2006/main">
  <p:tag name="AS_UNIQUEID" val="5774"/>
</p:tagLst>
</file>

<file path=ppt/tags/tag481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b&quot;,&quot;text_direction&quot;:&quot;horizontal&quot;,&quot;support_big_font&quot;:true,&quot;fill_id&quot;:&quot;c642534ca0394f1a98e057b03f25da24&quot;,&quot;fill_align&quot;:&quot;lb&quot;,&quot;chip_types&quot;:[&quot;header&quot;]},{&quot;text_align&quot;:&quot;lt&quot;,&quot;text_direction&quot;:&quot;horizontal&quot;,&quot;support_big_font&quot;:true,&quot;fill_id&quot;:&quot;5d72a2f20ab243e5910887df09d08a2b&quot;,&quot;fill_align&quot;:&quot;lt&quot;,&quot;chip_types&quot;:[&quot;text&quot;]}]]"/>
  <p:tag name="KSO_WM_CHIP_GROUPID" val="5f310ec69c36e2348c3ef69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310ec69c36e2348c3ef692"/>
  <p:tag name="KSO_WM_DIAGRAM_GROUP_CODE" val="m1-1"/>
  <p:tag name="KSO_WM_SLIDE_BACKGROUND" val="[&quot;general&quot;]"/>
  <p:tag name="KSO_WM_SLIDE_BACKGROUND_TYPE" val="general"/>
  <p:tag name="KSO_WM_SLIDE_BK_DARK_LIGHT" val="2"/>
  <p:tag name="KSO_WM_SLIDE_DIAGTYPE" val="m"/>
  <p:tag name="KSO_WM_SLIDE_ID" val="diagram20212315_1"/>
  <p:tag name="KSO_WM_SLIDE_INDEX" val="1"/>
  <p:tag name="KSO_WM_SLIDE_ITEM_CNT" val="0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6:58&quot;,&quot;maxSize&quot;:{&quot;size1&quot;:48.899999999999999},&quot;minSize&quot;:{&quot;size1&quot;:40},&quot;normalSize&quot;:{&quot;size1&quot;:47.733333333333334},&quot;subLayout&quot;:[{&quot;id&quot;:&quot;2021-04-01T15:36:58&quot;,&quot;margin&quot;:{&quot;bottom&quot;:0.026000002399086952,&quot;left&quot;:6.3499999046325684,&quot;right&quot;:6.3499999046325684,&quot;top&quot;:5.5029997825622559},&quot;type&quot;:0},{&quot;id&quot;:&quot;2021-04-01T15:36:58&quot;,&quot;margin&quot;:{&quot;bottom&quot;:5.0799999237060547,&quot;left&quot;:6.3499999046325684,&quot;right&quot;:6.3499999046325684,&quot;top&quot;:0.81999999284744263},&quot;type&quot;:0}],&quot;type&quot;:0}"/>
  <p:tag name="KSO_WM_SLIDE_POSITION" val="71*36"/>
  <p:tag name="KSO_WM_SLIDE_RATIO" val="1.777778"/>
  <p:tag name="KSO_WM_SLIDE_SIZE" val="829*445"/>
  <p:tag name="KSO_WM_SLIDE_SUBTYPE" val="pureTxt"/>
  <p:tag name="KSO_WM_SLIDE_SUPPORT_FEATURE_TYPE" val="0"/>
  <p:tag name="KSO_WM_SLIDE_TYPE" val="text"/>
  <p:tag name="KSO_WM_SPECIAL_SOURCE" val="bdnull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COLOR_TYPE" val="1"/>
  <p:tag name="KSO_WM_TEMPLATE_INDEX" val="20212315"/>
  <p:tag name="KSO_WM_TEMPLATE_MASTER_TYPE" val="0"/>
  <p:tag name="KSO_WM_TEMPLATE_SUBCATEGORY" val="21"/>
</p:tagLst>
</file>

<file path=ppt/tags/tag482.xml><?xml version="1.0" encoding="utf-8"?>
<p:tagLst xmlns:p="http://schemas.openxmlformats.org/presentationml/2006/main">
  <p:tag name="AS_UNIQUEID" val="5907"/>
</p:tagLst>
</file>

<file path=ppt/tags/tag483.xml><?xml version="1.0" encoding="utf-8"?>
<p:tagLst xmlns:p="http://schemas.openxmlformats.org/presentationml/2006/main">
  <p:tag name="AS_UNIQUEID" val="100"/>
  <p:tag name="KSO_WM_ASSEMBLE_CHIP_INDEX" val="fbd792a0c3324fb48508702e691475f3"/>
  <p:tag name="KSO_WM_BEAUTIFY_FLAG" val=""/>
  <p:tag name="KSO_WM_CHIP_FILLAREA_FILL_RULE" val="{&quot;fill_align&quot;:&quot;lt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6f224054ed1e2fb803ed"/>
  <p:tag name="KSO_WM_TEMPLATE_ASSEMBLE_XID" val="60656f224054ed1e2fb803ed"/>
  <p:tag name="KSO_WM_TEMPLATE_CATEGORY" val="diagram"/>
  <p:tag name="KSO_WM_TEMPLATE_INDEX" val="20207393"/>
  <p:tag name="KSO_WM_UNIT_COMPATIBLE" val="0"/>
  <p:tag name="KSO_WM_UNIT_DEC_AREA_ID" val="076a5039e4a34a4b85bc32142d15b78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07393_1*d*2"/>
  <p:tag name="KSO_WM_UNIT_INDEX" val="2"/>
  <p:tag name="KSO_WM_UNIT_LAYERLEVEL" val="1"/>
  <p:tag name="KSO_WM_UNIT_SM_LIMIT_TYPE" val="2"/>
  <p:tag name="KSO_WM_UNIT_SUPPORT_UNIT_TYPE" val="[&quot;d&quot;,&quot;α&quot;,&quot;β&quot;,&quot;θ&quot;]"/>
  <p:tag name="KSO_WM_UNIT_TYPE" val="d"/>
  <p:tag name="KSO_WM_UNIT_VALUE" val="1227*1438"/>
</p:tagLst>
</file>

<file path=ppt/tags/tag484.xml><?xml version="1.0" encoding="utf-8"?>
<p:tagLst xmlns:p="http://schemas.openxmlformats.org/presentationml/2006/main">
  <p:tag name="AS_UNIQUEID" val="5703"/>
</p:tagLst>
</file>

<file path=ppt/tags/tag485.xml><?xml version="1.0" encoding="utf-8"?>
<p:tagLst xmlns:p="http://schemas.openxmlformats.org/presentationml/2006/main">
  <p:tag name="AS_UNIQUEID" val="5704"/>
</p:tagLst>
</file>

<file path=ppt/tags/tag486.xml><?xml version="1.0" encoding="utf-8"?>
<p:tagLst xmlns:p="http://schemas.openxmlformats.org/presentationml/2006/main">
  <p:tag name="AS_UNIQUEID" val="5705"/>
</p:tagLst>
</file>

<file path=ppt/tags/tag487.xml><?xml version="1.0" encoding="utf-8"?>
<p:tagLst xmlns:p="http://schemas.openxmlformats.org/presentationml/2006/main">
  <p:tag name="AS_UNIQUEID" val="5381"/>
  <p:tag name="KSO_WM_BEAUTIFY_FLAG" val=""/>
</p:tagLst>
</file>

<file path=ppt/tags/tag488.xml><?xml version="1.0" encoding="utf-8"?>
<p:tagLst xmlns:p="http://schemas.openxmlformats.org/presentationml/2006/main">
  <p:tag name="AS_UNIQUEID" val="5707"/>
</p:tagLst>
</file>

<file path=ppt/tags/tag489.xml><?xml version="1.0" encoding="utf-8"?>
<p:tagLst xmlns:p="http://schemas.openxmlformats.org/presentationml/2006/main">
  <p:tag name="AS_UNIQUEID" val="5908"/>
</p:tagLst>
</file>

<file path=ppt/tags/tag49.xml><?xml version="1.0" encoding="utf-8"?>
<p:tagLst xmlns:p="http://schemas.openxmlformats.org/presentationml/2006/main">
  <p:tag name="AS_UNIQUEID" val="54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90.xml><?xml version="1.0" encoding="utf-8"?>
<p:tagLst xmlns:p="http://schemas.openxmlformats.org/presentationml/2006/main">
  <p:tag name="AS_UNIQUEID" val="5909"/>
</p:tagLst>
</file>

<file path=ppt/tags/tag491.xml><?xml version="1.0" encoding="utf-8"?>
<p:tagLst xmlns:p="http://schemas.openxmlformats.org/presentationml/2006/main">
  <p:tag name="AS_UNIQUEID" val="5671"/>
</p:tagLst>
</file>

<file path=ppt/tags/tag492.xml><?xml version="1.0" encoding="utf-8"?>
<p:tagLst xmlns:p="http://schemas.openxmlformats.org/presentationml/2006/main">
  <p:tag name="AS_UNIQUEID" val="5672"/>
</p:tagLst>
</file>

<file path=ppt/tags/tag493.xml><?xml version="1.0" encoding="utf-8"?>
<p:tagLst xmlns:p="http://schemas.openxmlformats.org/presentationml/2006/main">
  <p:tag name="AS_UNIQUEID" val="5673"/>
</p:tagLst>
</file>

<file path=ppt/tags/tag494.xml><?xml version="1.0" encoding="utf-8"?>
<p:tagLst xmlns:p="http://schemas.openxmlformats.org/presentationml/2006/main">
  <p:tag name="AS_UNIQUEID" val="5674"/>
  <p:tag name="KSO_WM_BEAUTIFY_FLAG" val=""/>
</p:tagLst>
</file>

<file path=ppt/tags/tag495.xml><?xml version="1.0" encoding="utf-8"?>
<p:tagLst xmlns:p="http://schemas.openxmlformats.org/presentationml/2006/main">
  <p:tag name="AS_UNIQUEID" val="5381"/>
  <p:tag name="KSO_WM_BEAUTIFY_FLAG" val=""/>
</p:tagLst>
</file>

<file path=ppt/tags/tag496.xml><?xml version="1.0" encoding="utf-8"?>
<p:tagLst xmlns:p="http://schemas.openxmlformats.org/presentationml/2006/main">
  <p:tag name="AS_UNIQUEID" val="5910"/>
</p:tagLst>
</file>

<file path=ppt/tags/tag497.xml><?xml version="1.0" encoding="utf-8"?>
<p:tagLst xmlns:p="http://schemas.openxmlformats.org/presentationml/2006/main">
  <p:tag name="AS_UNIQUEID" val="5762"/>
</p:tagLst>
</file>

<file path=ppt/tags/tag498.xml><?xml version="1.0" encoding="utf-8"?>
<p:tagLst xmlns:p="http://schemas.openxmlformats.org/presentationml/2006/main">
  <p:tag name="AS_UNIQUEID" val="5763"/>
</p:tagLst>
</file>

<file path=ppt/tags/tag499.xml><?xml version="1.0" encoding="utf-8"?>
<p:tagLst xmlns:p="http://schemas.openxmlformats.org/presentationml/2006/main">
  <p:tag name="AS_UNIQUEID" val="5764"/>
</p:tagLst>
</file>

<file path=ppt/tags/tag5.xml><?xml version="1.0" encoding="utf-8"?>
<p:tagLst xmlns:p="http://schemas.openxmlformats.org/presentationml/2006/main">
  <p:tag name="AS_UNIQUEID" val="777"/>
</p:tagLst>
</file>

<file path=ppt/tags/tag50.xml><?xml version="1.0" encoding="utf-8"?>
<p:tagLst xmlns:p="http://schemas.openxmlformats.org/presentationml/2006/main">
  <p:tag name="AS_UNIQUEID" val="54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00.xml><?xml version="1.0" encoding="utf-8"?>
<p:tagLst xmlns:p="http://schemas.openxmlformats.org/presentationml/2006/main">
  <p:tag name="AS_UNIQUEID" val="5911"/>
</p:tagLst>
</file>

<file path=ppt/tags/tag501.xml><?xml version="1.0" encoding="utf-8"?>
<p:tagLst xmlns:p="http://schemas.openxmlformats.org/presentationml/2006/main">
  <p:tag name="AS_UNIQUEID" val="576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502.xml><?xml version="1.0" encoding="utf-8"?>
<p:tagLst xmlns:p="http://schemas.openxmlformats.org/presentationml/2006/main">
  <p:tag name="AS_UNIQUEID" val="57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  <p:tag name="KSO_WM_UNIT_TYPE" val="i"/>
</p:tagLst>
</file>

<file path=ppt/tags/tag503.xml><?xml version="1.0" encoding="utf-8"?>
<p:tagLst xmlns:p="http://schemas.openxmlformats.org/presentationml/2006/main">
  <p:tag name="AS_UNIQUEID" val="5774"/>
</p:tagLst>
</file>

<file path=ppt/tags/tag504.xml><?xml version="1.0" encoding="utf-8"?>
<p:tagLst xmlns:p="http://schemas.openxmlformats.org/presentationml/2006/main">
  <p:tag name="AS_UNIQUEID" val="5912"/>
</p:tagLst>
</file>

<file path=ppt/tags/tag505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lb&quot;,&quot;text_direction&quot;:&quot;horizontal&quot;,&quot;support_big_font&quot;:true,&quot;fill_id&quot;:&quot;c642534ca0394f1a98e057b03f25da24&quot;,&quot;fill_align&quot;:&quot;lb&quot;,&quot;chip_types&quot;:[&quot;header&quot;]},{&quot;text_align&quot;:&quot;lt&quot;,&quot;text_direction&quot;:&quot;horizontal&quot;,&quot;support_big_font&quot;:true,&quot;fill_id&quot;:&quot;5d72a2f20ab243e5910887df09d08a2b&quot;,&quot;fill_align&quot;:&quot;lt&quot;,&quot;chip_types&quot;:[&quot;text&quot;]}]]"/>
  <p:tag name="KSO_WM_CHIP_GROUPID" val="5f310ec69c36e2348c3ef69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310ec69c36e2348c3ef692"/>
  <p:tag name="KSO_WM_DIAGRAM_GROUP_CODE" val="m1-1"/>
  <p:tag name="KSO_WM_SLIDE_BACKGROUND" val="[&quot;general&quot;]"/>
  <p:tag name="KSO_WM_SLIDE_BACKGROUND_TYPE" val="general"/>
  <p:tag name="KSO_WM_SLIDE_BK_DARK_LIGHT" val="2"/>
  <p:tag name="KSO_WM_SLIDE_DIAGTYPE" val="m"/>
  <p:tag name="KSO_WM_SLIDE_ID" val="diagram20212315_1"/>
  <p:tag name="KSO_WM_SLIDE_INDEX" val="1"/>
  <p:tag name="KSO_WM_SLIDE_ITEM_CNT" val="0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6:58&quot;,&quot;maxSize&quot;:{&quot;size1&quot;:48.899999999999999},&quot;minSize&quot;:{&quot;size1&quot;:40},&quot;normalSize&quot;:{&quot;size1&quot;:47.733333333333334},&quot;subLayout&quot;:[{&quot;id&quot;:&quot;2021-04-01T15:36:58&quot;,&quot;margin&quot;:{&quot;bottom&quot;:0.026000002399086952,&quot;left&quot;:6.3499999046325684,&quot;right&quot;:6.3499999046325684,&quot;top&quot;:5.5029997825622559},&quot;type&quot;:0},{&quot;id&quot;:&quot;2021-04-01T15:36:58&quot;,&quot;margin&quot;:{&quot;bottom&quot;:5.0799999237060547,&quot;left&quot;:6.3499999046325684,&quot;right&quot;:6.3499999046325684,&quot;top&quot;:0.81999999284744263},&quot;type&quot;:0}],&quot;type&quot;:0}"/>
  <p:tag name="KSO_WM_SLIDE_POSITION" val="71*36"/>
  <p:tag name="KSO_WM_SLIDE_RATIO" val="1.777778"/>
  <p:tag name="KSO_WM_SLIDE_SIZE" val="829*445"/>
  <p:tag name="KSO_WM_SLIDE_SUBTYPE" val="pureTxt"/>
  <p:tag name="KSO_WM_SLIDE_SUPPORT_FEATURE_TYPE" val="0"/>
  <p:tag name="KSO_WM_SLIDE_TYPE" val="text"/>
  <p:tag name="KSO_WM_SPECIAL_SOURCE" val="bdnull"/>
  <p:tag name="KSO_WM_TAG_VERSION" val="1.0"/>
  <p:tag name="KSO_WM_TEMPLATE_ASSEMBLE_GROUPID" val="60656f454054ed1e2fb806a8"/>
  <p:tag name="KSO_WM_TEMPLATE_ASSEMBLE_XID" val="60656f454054ed1e2fb806a8"/>
  <p:tag name="KSO_WM_TEMPLATE_CATEGORY" val="diagram"/>
  <p:tag name="KSO_WM_TEMPLATE_COLOR_TYPE" val="1"/>
  <p:tag name="KSO_WM_TEMPLATE_INDEX" val="20212315"/>
  <p:tag name="KSO_WM_TEMPLATE_MASTER_TYPE" val="0"/>
  <p:tag name="KSO_WM_TEMPLATE_SUBCATEGORY" val="21"/>
</p:tagLst>
</file>

<file path=ppt/tags/tag50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TAxZDBjNDQwZmZlZTRlYWYyM2U2MTAyMjEwNTQ1ZmUifQ=="/>
  <p:tag name="KSO_WPP_MARK_KEY" val="36f8507e-f6d0-4ced-9620-17c78e23ff99"/>
</p:tagLst>
</file>

<file path=ppt/tags/tag51.xml><?xml version="1.0" encoding="utf-8"?>
<p:tagLst xmlns:p="http://schemas.openxmlformats.org/presentationml/2006/main">
  <p:tag name="AS_UNIQUEID" val="5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.xml><?xml version="1.0" encoding="utf-8"?>
<p:tagLst xmlns:p="http://schemas.openxmlformats.org/presentationml/2006/main">
  <p:tag name="AS_UNIQUEID" val="5784"/>
</p:tagLst>
</file>

<file path=ppt/tags/tag53.xml><?xml version="1.0" encoding="utf-8"?>
<p:tagLst xmlns:p="http://schemas.openxmlformats.org/presentationml/2006/main">
  <p:tag name="AS_UNIQUEID" val="5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4.xml><?xml version="1.0" encoding="utf-8"?>
<p:tagLst xmlns:p="http://schemas.openxmlformats.org/presentationml/2006/main">
  <p:tag name="AS_UNIQUEID" val="5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5.xml><?xml version="1.0" encoding="utf-8"?>
<p:tagLst xmlns:p="http://schemas.openxmlformats.org/presentationml/2006/main">
  <p:tag name="AS_UNIQUEID" val="5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6.xml><?xml version="1.0" encoding="utf-8"?>
<p:tagLst xmlns:p="http://schemas.openxmlformats.org/presentationml/2006/main">
  <p:tag name="AS_UNIQUEID" val="5785"/>
</p:tagLst>
</file>

<file path=ppt/tags/tag57.xml><?xml version="1.0" encoding="utf-8"?>
<p:tagLst xmlns:p="http://schemas.openxmlformats.org/presentationml/2006/main">
  <p:tag name="AS_UNIQUEID" val="5423"/>
</p:tagLst>
</file>

<file path=ppt/tags/tag58.xml><?xml version="1.0" encoding="utf-8"?>
<p:tagLst xmlns:p="http://schemas.openxmlformats.org/presentationml/2006/main">
  <p:tag name="AS_UNIQUEID" val="5424"/>
</p:tagLst>
</file>

<file path=ppt/tags/tag59.xml><?xml version="1.0" encoding="utf-8"?>
<p:tagLst xmlns:p="http://schemas.openxmlformats.org/presentationml/2006/main">
  <p:tag name="AS_UNIQUEID" val="5425"/>
</p:tagLst>
</file>

<file path=ppt/tags/tag6.xml><?xml version="1.0" encoding="utf-8"?>
<p:tagLst xmlns:p="http://schemas.openxmlformats.org/presentationml/2006/main">
  <p:tag name="AS_UNIQUEID" val="778"/>
</p:tagLst>
</file>

<file path=ppt/tags/tag60.xml><?xml version="1.0" encoding="utf-8"?>
<p:tagLst xmlns:p="http://schemas.openxmlformats.org/presentationml/2006/main">
  <p:tag name="AS_UNIQUEID" val="5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AS_UNIQUEID" val="54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AS_UNIQUEID" val="5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.xml><?xml version="1.0" encoding="utf-8"?>
<p:tagLst xmlns:p="http://schemas.openxmlformats.org/presentationml/2006/main">
  <p:tag name="AS_UNIQUEID" val="5786"/>
</p:tagLst>
</file>

<file path=ppt/tags/tag64.xml><?xml version="1.0" encoding="utf-8"?>
<p:tagLst xmlns:p="http://schemas.openxmlformats.org/presentationml/2006/main">
  <p:tag name="AS_UNIQUEID" val="5430"/>
</p:tagLst>
</file>

<file path=ppt/tags/tag65.xml><?xml version="1.0" encoding="utf-8"?>
<p:tagLst xmlns:p="http://schemas.openxmlformats.org/presentationml/2006/main">
  <p:tag name="AS_UNIQUEID" val="5431"/>
</p:tagLst>
</file>

<file path=ppt/tags/tag66.xml><?xml version="1.0" encoding="utf-8"?>
<p:tagLst xmlns:p="http://schemas.openxmlformats.org/presentationml/2006/main">
  <p:tag name="AS_UNIQUEID" val="5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7.xml><?xml version="1.0" encoding="utf-8"?>
<p:tagLst xmlns:p="http://schemas.openxmlformats.org/presentationml/2006/main">
  <p:tag name="AS_UNIQUEID" val="5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8.xml><?xml version="1.0" encoding="utf-8"?>
<p:tagLst xmlns:p="http://schemas.openxmlformats.org/presentationml/2006/main">
  <p:tag name="AS_UNIQUEID" val="54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9.xml><?xml version="1.0" encoding="utf-8"?>
<p:tagLst xmlns:p="http://schemas.openxmlformats.org/presentationml/2006/main">
  <p:tag name="AS_UNIQUEID" val="5787"/>
</p:tagLst>
</file>

<file path=ppt/tags/tag7.xml><?xml version="1.0" encoding="utf-8"?>
<p:tagLst xmlns:p="http://schemas.openxmlformats.org/presentationml/2006/main">
  <p:tag name="AS_UNIQUEID" val="779"/>
</p:tagLst>
</file>

<file path=ppt/tags/tag70.xml><?xml version="1.0" encoding="utf-8"?>
<p:tagLst xmlns:p="http://schemas.openxmlformats.org/presentationml/2006/main">
  <p:tag name="AS_UNIQUEID" val="5436"/>
</p:tagLst>
</file>

<file path=ppt/tags/tag71.xml><?xml version="1.0" encoding="utf-8"?>
<p:tagLst xmlns:p="http://schemas.openxmlformats.org/presentationml/2006/main">
  <p:tag name="AS_UNIQUEID" val="54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AS_UNIQUEID" val="5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3.xml><?xml version="1.0" encoding="utf-8"?>
<p:tagLst xmlns:p="http://schemas.openxmlformats.org/presentationml/2006/main">
  <p:tag name="AS_UNIQUEID" val="54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4.xml><?xml version="1.0" encoding="utf-8"?>
<p:tagLst xmlns:p="http://schemas.openxmlformats.org/presentationml/2006/main">
  <p:tag name="AS_UNIQUEID" val="5788"/>
</p:tagLst>
</file>

<file path=ppt/tags/tag75.xml><?xml version="1.0" encoding="utf-8"?>
<p:tagLst xmlns:p="http://schemas.openxmlformats.org/presentationml/2006/main">
  <p:tag name="AS_UNIQUEID" val="54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  <p:tag name="KSO_WM_UNIT_PLACING_PICTURE" val="223749.911"/>
  <p:tag name="KSO_WM_UNIT_PLACING_PICTURE_INFO" val="{&quot;code&quot;:&quot;[1]&quot;,&quot;full_picture&quot;:false,&quot;last_crop_picture&quot;:&quot;[1]&quot;,&quot;scheme&quot;:&quot;1-1&quot;,&quot;spacing&quot;:5}"/>
  <p:tag name="KSO_WM_UNIT_PLACING_PICTURE_USER_VIEWPORT" val="{&quot;height&quot;:8852,&quot;width&quot;:17431}"/>
</p:tagLst>
</file>

<file path=ppt/tags/tag76.xml><?xml version="1.0" encoding="utf-8"?>
<p:tagLst xmlns:p="http://schemas.openxmlformats.org/presentationml/2006/main">
  <p:tag name="AS_UNIQUEID" val="54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7.xml><?xml version="1.0" encoding="utf-8"?>
<p:tagLst xmlns:p="http://schemas.openxmlformats.org/presentationml/2006/main">
  <p:tag name="AS_UNIQUEID" val="54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8.xml><?xml version="1.0" encoding="utf-8"?>
<p:tagLst xmlns:p="http://schemas.openxmlformats.org/presentationml/2006/main">
  <p:tag name="AS_UNIQUEID" val="54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9.xml><?xml version="1.0" encoding="utf-8"?>
<p:tagLst xmlns:p="http://schemas.openxmlformats.org/presentationml/2006/main">
  <p:tag name="AS_UNIQUEID" val="5445"/>
</p:tagLst>
</file>

<file path=ppt/tags/tag8.xml><?xml version="1.0" encoding="utf-8"?>
<p:tagLst xmlns:p="http://schemas.openxmlformats.org/presentationml/2006/main">
  <p:tag name="AS_UNIQUEID" val="780"/>
</p:tagLst>
</file>

<file path=ppt/tags/tag80.xml><?xml version="1.0" encoding="utf-8"?>
<p:tagLst xmlns:p="http://schemas.openxmlformats.org/presentationml/2006/main">
  <p:tag name="AS_UNIQUEID" val="5446"/>
</p:tagLst>
</file>

<file path=ppt/tags/tag81.xml><?xml version="1.0" encoding="utf-8"?>
<p:tagLst xmlns:p="http://schemas.openxmlformats.org/presentationml/2006/main">
  <p:tag name="AS_UNIQUEID" val="54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2.xml><?xml version="1.0" encoding="utf-8"?>
<p:tagLst xmlns:p="http://schemas.openxmlformats.org/presentationml/2006/main">
  <p:tag name="AS_UNIQUEID" val="54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3.xml><?xml version="1.0" encoding="utf-8"?>
<p:tagLst xmlns:p="http://schemas.openxmlformats.org/presentationml/2006/main">
  <p:tag name="AS_UNIQUEID" val="54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84.xml><?xml version="1.0" encoding="utf-8"?>
<p:tagLst xmlns:p="http://schemas.openxmlformats.org/presentationml/2006/main">
  <p:tag name="AS_UNIQUEID" val="5789"/>
</p:tagLst>
</file>

<file path=ppt/tags/tag85.xml><?xml version="1.0" encoding="utf-8"?>
<p:tagLst xmlns:p="http://schemas.openxmlformats.org/presentationml/2006/main">
  <p:tag name="AS_UNIQUEID" val="545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6.xml><?xml version="1.0" encoding="utf-8"?>
<p:tagLst xmlns:p="http://schemas.openxmlformats.org/presentationml/2006/main">
  <p:tag name="AS_UNIQUEID" val="545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7.xml><?xml version="1.0" encoding="utf-8"?>
<p:tagLst xmlns:p="http://schemas.openxmlformats.org/presentationml/2006/main">
  <p:tag name="AS_UNIQUEID" val="5453"/>
</p:tagLst>
</file>

<file path=ppt/tags/tag88.xml><?xml version="1.0" encoding="utf-8"?>
<p:tagLst xmlns:p="http://schemas.openxmlformats.org/presentationml/2006/main">
  <p:tag name="AS_UNIQUEID" val="545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9.xml><?xml version="1.0" encoding="utf-8"?>
<p:tagLst xmlns:p="http://schemas.openxmlformats.org/presentationml/2006/main">
  <p:tag name="AS_UNIQUEID" val="545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.xml><?xml version="1.0" encoding="utf-8"?>
<p:tagLst xmlns:p="http://schemas.openxmlformats.org/presentationml/2006/main">
  <p:tag name="AS_UNIQUEID" val="5776"/>
</p:tagLst>
</file>

<file path=ppt/tags/tag90.xml><?xml version="1.0" encoding="utf-8"?>
<p:tagLst xmlns:p="http://schemas.openxmlformats.org/presentationml/2006/main">
  <p:tag name="AS_UNIQUEID" val="545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1.xml><?xml version="1.0" encoding="utf-8"?>
<p:tagLst xmlns:p="http://schemas.openxmlformats.org/presentationml/2006/main">
  <p:tag name="AS_UNIQUEID" val="5790"/>
</p:tagLst>
</file>

<file path=ppt/tags/tag92.xml><?xml version="1.0" encoding="utf-8"?>
<p:tagLst xmlns:p="http://schemas.openxmlformats.org/presentationml/2006/main">
  <p:tag name="AS_UNIQUEID" val="5458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93.xml><?xml version="1.0" encoding="utf-8"?>
<p:tagLst xmlns:p="http://schemas.openxmlformats.org/presentationml/2006/main">
  <p:tag name="AS_UNIQUEID" val="545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4.xml><?xml version="1.0" encoding="utf-8"?>
<p:tagLst xmlns:p="http://schemas.openxmlformats.org/presentationml/2006/main">
  <p:tag name="AS_UNIQUEID" val="5460"/>
</p:tagLst>
</file>

<file path=ppt/tags/tag95.xml><?xml version="1.0" encoding="utf-8"?>
<p:tagLst xmlns:p="http://schemas.openxmlformats.org/presentationml/2006/main">
  <p:tag name="AS_UNIQUEID" val="5461"/>
</p:tagLst>
</file>

<file path=ppt/tags/tag96.xml><?xml version="1.0" encoding="utf-8"?>
<p:tagLst xmlns:p="http://schemas.openxmlformats.org/presentationml/2006/main">
  <p:tag name="AS_UNIQUEID" val="546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7.xml><?xml version="1.0" encoding="utf-8"?>
<p:tagLst xmlns:p="http://schemas.openxmlformats.org/presentationml/2006/main">
  <p:tag name="AS_UNIQUEID" val="546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8.xml><?xml version="1.0" encoding="utf-8"?>
<p:tagLst xmlns:p="http://schemas.openxmlformats.org/presentationml/2006/main">
  <p:tag name="AS_UNIQUEID" val="546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99.xml><?xml version="1.0" encoding="utf-8"?>
<p:tagLst xmlns:p="http://schemas.openxmlformats.org/presentationml/2006/main">
  <p:tag name="AS_UNIQUEID" val="579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q3lsaej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022512">
      <a:dk1>
        <a:sysClr val="windowText" lastClr="000000"/>
      </a:dk1>
      <a:lt1>
        <a:sysClr val="window" lastClr="FFFFFF"/>
      </a:lt1>
      <a:dk2>
        <a:srgbClr val="F4F5F7"/>
      </a:dk2>
      <a:lt2>
        <a:srgbClr val="FFFFFF"/>
      </a:lt2>
      <a:accent1>
        <a:srgbClr val="8A92B0"/>
      </a:accent1>
      <a:accent2>
        <a:srgbClr val="9290AA"/>
      </a:accent2>
      <a:accent3>
        <a:srgbClr val="998FA4"/>
      </a:accent3>
      <a:accent4>
        <a:srgbClr val="A18D9E"/>
      </a:accent4>
      <a:accent5>
        <a:srgbClr val="A88C98"/>
      </a:accent5>
      <a:accent6>
        <a:srgbClr val="B08A92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sxe0gr4">
      <a:majorFont>
        <a:latin typeface="Arial"/>
        <a:ea typeface="阿里巴巴普惠体 L"/>
        <a:cs typeface="Arial"/>
      </a:majorFont>
      <a:minorFont>
        <a:latin typeface="Arial"/>
        <a:ea typeface="阿里巴巴普惠体 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81</Paragraphs>
  <Slides>20</Slides>
  <Notes>11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baseType="lpstr" size="34">
      <vt:lpstr>Arial</vt:lpstr>
      <vt:lpstr>微软雅黑</vt:lpstr>
      <vt:lpstr>Calibri</vt:lpstr>
      <vt:lpstr>宋体</vt:lpstr>
      <vt:lpstr>汉仪旗黑-85S</vt:lpstr>
      <vt:lpstr>阿里巴巴普惠体 L</vt:lpstr>
      <vt:lpstr>方正大黑简体</vt:lpstr>
      <vt:lpstr>黑体</vt:lpstr>
      <vt:lpstr>字魂105号-简雅黑</vt:lpstr>
      <vt:lpstr>柳公权楷书</vt:lpstr>
      <vt:lpstr>方正全福体</vt:lpstr>
      <vt:lpstr>楷体</vt:lpstr>
      <vt:lpstr>三极行书简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2025-03-17T15:56:16.553</cp:lastPrinted>
  <dcterms:created xsi:type="dcterms:W3CDTF">2025-03-17T15:56:16Z</dcterms:created>
  <dcterms:modified xsi:type="dcterms:W3CDTF">2025-03-17T07:56:16Z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