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3.3-->
<p:presentation xmlns:r="http://schemas.openxmlformats.org/officeDocument/2006/relationships" xmlns:a="http://schemas.openxmlformats.org/drawingml/2006/main" xmlns:p="http://schemas.openxmlformats.org/presentationml/2006/main">
  <p:sldMasterIdLst>
    <p:sldMasterId id="2147483648" r:id="rId2"/>
    <p:sldMasterId id="2147483661" r:id="rId3"/>
  </p:sldMasterIdLst>
  <p:notesMasterIdLst>
    <p:notesMasterId r:id="rId4"/>
  </p:notesMasterIdLst>
  <p:handoutMasterIdLst>
    <p:handoutMasterId r:id="rId5"/>
  </p:handoutMasterIdLst>
  <p:sldIdLst>
    <p:sldId id="444" r:id="rId6"/>
    <p:sldId id="570" r:id="rId7"/>
    <p:sldId id="571" r:id="rId8"/>
    <p:sldId id="416" r:id="rId9"/>
    <p:sldId id="672" r:id="rId10"/>
    <p:sldId id="622" r:id="rId11"/>
    <p:sldId id="673" r:id="rId12"/>
    <p:sldId id="674" r:id="rId13"/>
    <p:sldId id="675" r:id="rId14"/>
    <p:sldId id="676" r:id="rId15"/>
    <p:sldId id="677" r:id="rId16"/>
    <p:sldId id="678" r:id="rId17"/>
    <p:sldId id="679" r:id="rId18"/>
    <p:sldId id="613" r:id="rId19"/>
    <p:sldId id="614" r:id="rId20"/>
    <p:sldId id="615" r:id="rId21"/>
    <p:sldId id="616" r:id="rId22"/>
    <p:sldId id="617" r:id="rId23"/>
    <p:sldId id="618" r:id="rId24"/>
    <p:sldId id="619" r:id="rId25"/>
    <p:sldId id="620" r:id="rId26"/>
    <p:sldId id="621" r:id="rId27"/>
    <p:sldId id="468" r:id="rId28"/>
    <p:sldId id="469" r:id="rId29"/>
    <p:sldId id="470" r:id="rId30"/>
    <p:sldId id="471" r:id="rId31"/>
    <p:sldId id="472" r:id="rId32"/>
    <p:sldId id="473" r:id="rId33"/>
    <p:sldId id="474" r:id="rId34"/>
    <p:sldId id="475" r:id="rId35"/>
    <p:sldId id="476" r:id="rId36"/>
    <p:sldId id="477" r:id="rId37"/>
    <p:sldId id="478" r:id="rId38"/>
    <p:sldId id="479" r:id="rId39"/>
    <p:sldId id="480" r:id="rId40"/>
    <p:sldId id="481" r:id="rId41"/>
    <p:sldId id="482" r:id="rId42"/>
    <p:sldId id="483" r:id="rId43"/>
  </p:sldIdLst>
  <p:sldSz cx="12192000" cy="6858000"/>
  <p:notesSz cx="6858000" cy="9144000"/>
  <p:custDataLst>
    <p:tags r:id="rId4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4" userDrawn="1">
          <p15:clr>
            <a:srgbClr val="A4A3A4"/>
          </p15:clr>
        </p15:guide>
        <p15:guide id="2" pos="3840" userDrawn="1">
          <p15:clr>
            <a:srgbClr val="A4A3A4"/>
          </p15:clr>
        </p15:guide>
      </p15:sldGuideLst>
    </p:ext>
  </p:extLst>
</p:presentation>
</file>

<file path=ppt/commentAuthors.xml><?xml version="1.0" encoding="utf-8"?>
<p:cmAuthorLst xmlns:p="http://schemas.openxmlformats.org/presentationml/2006/main">
  <p:cmAuthor id="1" name="默认用户" initials="" lastIdx="0" clrIdx="0"/>
  <p:cmAuthor id="2" name="Hui abbey" initials="Ha" lastIdx="0" clrIdx="0"/>
</p:cmAuthorLst>
</file>

<file path=ppt/presProps.xml><?xml version="1.0" encoding="utf-8"?>
<p:presentationPr xmlns:r="http://schemas.openxmlformats.org/officeDocument/2006/relationships" xmlns:a="http://schemas.openxmlformats.org/drawingml/2006/main" xmlns:p="http://schemas.openxmlformats.org/presentationml/2006/main">
  <p:showPr>
    <p:present/>
    <p:sldAll/>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p:scale>
          <a:sx n="75" d="100"/>
          <a:sy n="75" d="100"/>
        </p:scale>
        <p:origin x="2022" y="816"/>
      </p:cViewPr>
      <p:guideLst>
        <p:guide orient="horz" pos="2194"/>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ommentAuthors" Target="commentAuthors.xml" /><Relationship Id="rId10" Type="http://schemas.openxmlformats.org/officeDocument/2006/relationships/slide" Target="slides/slide5.xml" /><Relationship Id="rId11" Type="http://schemas.openxmlformats.org/officeDocument/2006/relationships/slide" Target="slides/slide6.xml" /><Relationship Id="rId12" Type="http://schemas.openxmlformats.org/officeDocument/2006/relationships/slide" Target="slides/slide7.xml" /><Relationship Id="rId13" Type="http://schemas.openxmlformats.org/officeDocument/2006/relationships/slide" Target="slides/slide8.xml" /><Relationship Id="rId14" Type="http://schemas.openxmlformats.org/officeDocument/2006/relationships/slide" Target="slides/slide9.xml" /><Relationship Id="rId15" Type="http://schemas.openxmlformats.org/officeDocument/2006/relationships/slide" Target="slides/slide10.xml" /><Relationship Id="rId16" Type="http://schemas.openxmlformats.org/officeDocument/2006/relationships/slide" Target="slides/slide11.xml" /><Relationship Id="rId17" Type="http://schemas.openxmlformats.org/officeDocument/2006/relationships/slide" Target="slides/slide12.xml" /><Relationship Id="rId18" Type="http://schemas.openxmlformats.org/officeDocument/2006/relationships/slide" Target="slides/slide13.xml" /><Relationship Id="rId19" Type="http://schemas.openxmlformats.org/officeDocument/2006/relationships/slide" Target="slides/slide14.xml" /><Relationship Id="rId2" Type="http://schemas.openxmlformats.org/officeDocument/2006/relationships/slideMaster" Target="slideMasters/slideMaster1.xml" /><Relationship Id="rId20" Type="http://schemas.openxmlformats.org/officeDocument/2006/relationships/slide" Target="slides/slide15.xml" /><Relationship Id="rId21" Type="http://schemas.openxmlformats.org/officeDocument/2006/relationships/slide" Target="slides/slide16.xml" /><Relationship Id="rId22" Type="http://schemas.openxmlformats.org/officeDocument/2006/relationships/slide" Target="slides/slide17.xml" /><Relationship Id="rId23" Type="http://schemas.openxmlformats.org/officeDocument/2006/relationships/slide" Target="slides/slide18.xml" /><Relationship Id="rId24" Type="http://schemas.openxmlformats.org/officeDocument/2006/relationships/slide" Target="slides/slide19.xml" /><Relationship Id="rId25" Type="http://schemas.openxmlformats.org/officeDocument/2006/relationships/slide" Target="slides/slide20.xml" /><Relationship Id="rId26" Type="http://schemas.openxmlformats.org/officeDocument/2006/relationships/slide" Target="slides/slide21.xml" /><Relationship Id="rId27" Type="http://schemas.openxmlformats.org/officeDocument/2006/relationships/slide" Target="slides/slide22.xml" /><Relationship Id="rId28" Type="http://schemas.openxmlformats.org/officeDocument/2006/relationships/slide" Target="slides/slide23.xml" /><Relationship Id="rId29" Type="http://schemas.openxmlformats.org/officeDocument/2006/relationships/slide" Target="slides/slide24.xml" /><Relationship Id="rId3" Type="http://schemas.openxmlformats.org/officeDocument/2006/relationships/slideMaster" Target="slideMasters/slideMaster2.xml" /><Relationship Id="rId30" Type="http://schemas.openxmlformats.org/officeDocument/2006/relationships/slide" Target="slides/slide25.xml" /><Relationship Id="rId31" Type="http://schemas.openxmlformats.org/officeDocument/2006/relationships/slide" Target="slides/slide26.xml" /><Relationship Id="rId32" Type="http://schemas.openxmlformats.org/officeDocument/2006/relationships/slide" Target="slides/slide27.xml" /><Relationship Id="rId33" Type="http://schemas.openxmlformats.org/officeDocument/2006/relationships/slide" Target="slides/slide28.xml" /><Relationship Id="rId34" Type="http://schemas.openxmlformats.org/officeDocument/2006/relationships/slide" Target="slides/slide29.xml" /><Relationship Id="rId35" Type="http://schemas.openxmlformats.org/officeDocument/2006/relationships/slide" Target="slides/slide30.xml" /><Relationship Id="rId36" Type="http://schemas.openxmlformats.org/officeDocument/2006/relationships/slide" Target="slides/slide31.xml" /><Relationship Id="rId37" Type="http://schemas.openxmlformats.org/officeDocument/2006/relationships/slide" Target="slides/slide32.xml" /><Relationship Id="rId38" Type="http://schemas.openxmlformats.org/officeDocument/2006/relationships/slide" Target="slides/slide33.xml" /><Relationship Id="rId39" Type="http://schemas.openxmlformats.org/officeDocument/2006/relationships/slide" Target="slides/slide34.xml" /><Relationship Id="rId4" Type="http://schemas.openxmlformats.org/officeDocument/2006/relationships/notesMaster" Target="notesMasters/notesMaster1.xml" /><Relationship Id="rId40" Type="http://schemas.openxmlformats.org/officeDocument/2006/relationships/slide" Target="slides/slide35.xml" /><Relationship Id="rId41" Type="http://schemas.openxmlformats.org/officeDocument/2006/relationships/slide" Target="slides/slide36.xml" /><Relationship Id="rId42" Type="http://schemas.openxmlformats.org/officeDocument/2006/relationships/slide" Target="slides/slide37.xml" /><Relationship Id="rId43" Type="http://schemas.openxmlformats.org/officeDocument/2006/relationships/slide" Target="slides/slide38.xml" /><Relationship Id="rId44" Type="http://schemas.openxmlformats.org/officeDocument/2006/relationships/tags" Target="tags/tag98.xml" /><Relationship Id="rId45" Type="http://schemas.openxmlformats.org/officeDocument/2006/relationships/presProps" Target="presProps.xml" /><Relationship Id="rId46" Type="http://schemas.openxmlformats.org/officeDocument/2006/relationships/viewProps" Target="viewProps.xml" /><Relationship Id="rId47" Type="http://schemas.openxmlformats.org/officeDocument/2006/relationships/theme" Target="theme/theme1.xml" /><Relationship Id="rId48" Type="http://schemas.openxmlformats.org/officeDocument/2006/relationships/tableStyles" Target="tableStyles.xml" /><Relationship Id="rId5" Type="http://schemas.openxmlformats.org/officeDocument/2006/relationships/handoutMaster" Target="handoutMasters/handoutMaster1.xml" /><Relationship Id="rId6" Type="http://schemas.openxmlformats.org/officeDocument/2006/relationships/slide" Target="slides/slide1.xml" /><Relationship Id="rId7" Type="http://schemas.openxmlformats.org/officeDocument/2006/relationships/slide" Target="slides/slide2.xml" /><Relationship Id="rId8" Type="http://schemas.openxmlformats.org/officeDocument/2006/relationships/slide" Target="slides/slide3.xml" /><Relationship Id="rId9" Type="http://schemas.openxmlformats.org/officeDocument/2006/relationships/slide" Target="slides/slide4.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字魂36号-正文宋楷" panose="02000000000000000000" charset="-122"/>
              <a:ea typeface="字魂36号-正文宋楷" panose="02000000000000000000" charset="-122"/>
              <a:cs typeface="字魂36号-正文宋楷" panose="02000000000000000000"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cs typeface="字魂36号-正文宋楷" panose="02000000000000000000" charset="-122"/>
              </a:rPr>
              <a:t/>
            </a:fld>
            <a:endParaRPr lang="zh-CN" altLang="en-US">
              <a:cs typeface="字魂36号-正文宋楷" panose="02000000000000000000"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字魂36号-正文宋楷" panose="02000000000000000000" charset="-122"/>
              <a:ea typeface="字魂36号-正文宋楷" panose="02000000000000000000" charset="-122"/>
              <a:cs typeface="字魂36号-正文宋楷" panose="02000000000000000000"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cs typeface="字魂36号-正文宋楷" panose="02000000000000000000" charset="-122"/>
              </a:rPr>
              <a:t/>
            </a:fld>
            <a:endParaRPr lang="zh-CN" altLang="en-US">
              <a:cs typeface="字魂36号-正文宋楷" panose="02000000000000000000" charset="-122"/>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字魂36号-正文宋楷" panose="02000000000000000000" charset="-122"/>
                <a:ea typeface="字魂36号-正文宋楷" panose="02000000000000000000" charset="-122"/>
                <a:cs typeface="字魂36号-正文宋楷" panose="02000000000000000000"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字魂36号-正文宋楷" panose="02000000000000000000" charset="-122"/>
                <a:ea typeface="字魂36号-正文宋楷" panose="02000000000000000000" charset="-122"/>
                <a:cs typeface="字魂36号-正文宋楷" panose="02000000000000000000" charset="-122"/>
              </a:defRPr>
            </a:lvl1pPr>
          </a:lstStyle>
          <a:p>
            <a:fld id="{D2A48B96-639E-45A3-A0BA-2464DFDB1FAA}"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字魂36号-正文宋楷" panose="02000000000000000000" charset="-122"/>
                <a:ea typeface="字魂36号-正文宋楷" panose="02000000000000000000" charset="-122"/>
                <a:cs typeface="字魂36号-正文宋楷" panose="02000000000000000000"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字魂36号-正文宋楷" panose="02000000000000000000" charset="-122"/>
                <a:ea typeface="字魂36号-正文宋楷" panose="02000000000000000000" charset="-122"/>
                <a:cs typeface="字魂36号-正文宋楷" panose="02000000000000000000" charset="-122"/>
              </a:defRPr>
            </a:lvl1pPr>
          </a:lstStyle>
          <a:p>
            <a:fld id="{A6837353-30EB-4A48-80EB-173D804AEFBD}"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字魂36号-正文宋楷" panose="02000000000000000000" charset="-122"/>
        <a:ea typeface="字魂36号-正文宋楷" panose="02000000000000000000" charset="-122"/>
        <a:cs typeface="字魂36号-正文宋楷" panose="02000000000000000000" charset="-122"/>
      </a:defRPr>
    </a:lvl1pPr>
    <a:lvl2pPr marL="457200" algn="l" defTabSz="914400" rtl="0" eaLnBrk="1" latinLnBrk="0" hangingPunct="1">
      <a:defRPr sz="1200" kern="1200">
        <a:solidFill>
          <a:schemeClr val="tx1"/>
        </a:solidFill>
        <a:latin typeface="字魂36号-正文宋楷" panose="02000000000000000000" charset="-122"/>
        <a:ea typeface="字魂36号-正文宋楷" panose="02000000000000000000" charset="-122"/>
        <a:cs typeface="字魂36号-正文宋楷" panose="02000000000000000000" charset="-122"/>
      </a:defRPr>
    </a:lvl2pPr>
    <a:lvl3pPr marL="914400" algn="l" defTabSz="914400" rtl="0" eaLnBrk="1" latinLnBrk="0" hangingPunct="1">
      <a:defRPr sz="1200" kern="1200">
        <a:solidFill>
          <a:schemeClr val="tx1"/>
        </a:solidFill>
        <a:latin typeface="字魂36号-正文宋楷" panose="02000000000000000000" charset="-122"/>
        <a:ea typeface="字魂36号-正文宋楷" panose="02000000000000000000" charset="-122"/>
        <a:cs typeface="字魂36号-正文宋楷" panose="02000000000000000000" charset="-122"/>
      </a:defRPr>
    </a:lvl3pPr>
    <a:lvl4pPr marL="1371600" algn="l" defTabSz="914400" rtl="0" eaLnBrk="1" latinLnBrk="0" hangingPunct="1">
      <a:defRPr sz="1200" kern="1200">
        <a:solidFill>
          <a:schemeClr val="tx1"/>
        </a:solidFill>
        <a:latin typeface="字魂36号-正文宋楷" panose="02000000000000000000" charset="-122"/>
        <a:ea typeface="字魂36号-正文宋楷" panose="02000000000000000000" charset="-122"/>
        <a:cs typeface="字魂36号-正文宋楷" panose="02000000000000000000" charset="-122"/>
      </a:defRPr>
    </a:lvl4pPr>
    <a:lvl5pPr marL="1828800" algn="l" defTabSz="914400" rtl="0" eaLnBrk="1" latinLnBrk="0" hangingPunct="1">
      <a:defRPr sz="1200" kern="1200">
        <a:solidFill>
          <a:schemeClr val="tx1"/>
        </a:solidFill>
        <a:latin typeface="字魂36号-正文宋楷" panose="02000000000000000000" charset="-122"/>
        <a:ea typeface="字魂36号-正文宋楷" panose="02000000000000000000" charset="-122"/>
        <a:cs typeface="字魂36号-正文宋楷" panose="02000000000000000000"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tags" Target="../tags/tag51.xml" /><Relationship Id="rId2" Type="http://schemas.openxmlformats.org/officeDocument/2006/relationships/tags" Target="../tags/tag52.xml" /><Relationship Id="rId3" Type="http://schemas.openxmlformats.org/officeDocument/2006/relationships/tags" Target="../tags/tag53.xml" /><Relationship Id="rId4" Type="http://schemas.openxmlformats.org/officeDocument/2006/relationships/tags" Target="../tags/tag54.xml" /><Relationship Id="rId5" Type="http://schemas.openxmlformats.org/officeDocument/2006/relationships/tags" Target="../tags/tag55.xml" /><Relationship Id="rId6"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tags" Target="../tags/tag56.xml" /><Relationship Id="rId2" Type="http://schemas.openxmlformats.org/officeDocument/2006/relationships/tags" Target="../tags/tag57.xml" /><Relationship Id="rId3" Type="http://schemas.openxmlformats.org/officeDocument/2006/relationships/tags" Target="../tags/tag58.xml" /><Relationship Id="rId4" Type="http://schemas.openxmlformats.org/officeDocument/2006/relationships/tags" Target="../tags/tag59.xml" /><Relationship Id="rId5"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tags" Target="../tags/tag60.xml" /><Relationship Id="rId2" Type="http://schemas.openxmlformats.org/officeDocument/2006/relationships/tags" Target="../tags/tag61.xml" /><Relationship Id="rId3" Type="http://schemas.openxmlformats.org/officeDocument/2006/relationships/tags" Target="../tags/tag62.xml" /><Relationship Id="rId4" Type="http://schemas.openxmlformats.org/officeDocument/2006/relationships/tags" Target="../tags/tag63.xml" /><Relationship Id="rId5" Type="http://schemas.openxmlformats.org/officeDocument/2006/relationships/tags" Target="../tags/tag64.xml" /><Relationship Id="rId6" Type="http://schemas.openxmlformats.org/officeDocument/2006/relationships/slideMaster" Target="../slideMasters/slideMaster1.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tags" Target="../tags/tag6.xml" /><Relationship Id="rId2" Type="http://schemas.openxmlformats.org/officeDocument/2006/relationships/tags" Target="../tags/tag7.xml" /><Relationship Id="rId3" Type="http://schemas.openxmlformats.org/officeDocument/2006/relationships/tags" Target="../tags/tag8.xml" /><Relationship Id="rId4" Type="http://schemas.openxmlformats.org/officeDocument/2006/relationships/tags" Target="../tags/tag9.xml" /><Relationship Id="rId5" Type="http://schemas.openxmlformats.org/officeDocument/2006/relationships/tags" Target="../tags/tag10.xml" /><Relationship Id="rId6"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tags" Target="../tags/tag11.xml" /><Relationship Id="rId2" Type="http://schemas.openxmlformats.org/officeDocument/2006/relationships/tags" Target="../tags/tag12.xml" /><Relationship Id="rId3" Type="http://schemas.openxmlformats.org/officeDocument/2006/relationships/tags" Target="../tags/tag13.xml" /><Relationship Id="rId4" Type="http://schemas.openxmlformats.org/officeDocument/2006/relationships/tags" Target="../tags/tag14.xml" /><Relationship Id="rId5" Type="http://schemas.openxmlformats.org/officeDocument/2006/relationships/tags" Target="../tags/tag15.xml" /><Relationship Id="rId6"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tags" Target="../tags/tag16.xml" /><Relationship Id="rId2" Type="http://schemas.openxmlformats.org/officeDocument/2006/relationships/tags" Target="../tags/tag17.xml" /><Relationship Id="rId3" Type="http://schemas.openxmlformats.org/officeDocument/2006/relationships/tags" Target="../tags/tag18.xml" /><Relationship Id="rId4" Type="http://schemas.openxmlformats.org/officeDocument/2006/relationships/tags" Target="../tags/tag19.xml" /><Relationship Id="rId5" Type="http://schemas.openxmlformats.org/officeDocument/2006/relationships/tags" Target="../tags/tag20.xml" /><Relationship Id="rId6" Type="http://schemas.openxmlformats.org/officeDocument/2006/relationships/tags" Target="../tags/tag21.xml" /><Relationship Id="rId7"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tags" Target="../tags/tag22.xml" /><Relationship Id="rId2" Type="http://schemas.openxmlformats.org/officeDocument/2006/relationships/tags" Target="../tags/tag23.xml" /><Relationship Id="rId3" Type="http://schemas.openxmlformats.org/officeDocument/2006/relationships/tags" Target="../tags/tag24.xml" /><Relationship Id="rId4" Type="http://schemas.openxmlformats.org/officeDocument/2006/relationships/tags" Target="../tags/tag25.xml" /><Relationship Id="rId5" Type="http://schemas.openxmlformats.org/officeDocument/2006/relationships/tags" Target="../tags/tag26.xml" /><Relationship Id="rId6" Type="http://schemas.openxmlformats.org/officeDocument/2006/relationships/tags" Target="../tags/tag27.xml" /><Relationship Id="rId7" Type="http://schemas.openxmlformats.org/officeDocument/2006/relationships/tags" Target="../tags/tag28.xml" /><Relationship Id="rId8" Type="http://schemas.openxmlformats.org/officeDocument/2006/relationships/tags" Target="../tags/tag29.xml" /><Relationship Id="rId9"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tags" Target="../tags/tag30.xml" /><Relationship Id="rId10" Type="http://schemas.openxmlformats.org/officeDocument/2006/relationships/slideMaster" Target="../slideMasters/slideMaster1.xml" /><Relationship Id="rId2" Type="http://schemas.openxmlformats.org/officeDocument/2006/relationships/tags" Target="../tags/tag31.xml" /><Relationship Id="rId3" Type="http://schemas.openxmlformats.org/officeDocument/2006/relationships/tags" Target="../tags/tag32.xml" /><Relationship Id="rId4" Type="http://schemas.openxmlformats.org/officeDocument/2006/relationships/tags" Target="../tags/tag33.xml" /><Relationship Id="rId5" Type="http://schemas.openxmlformats.org/officeDocument/2006/relationships/tags" Target="../tags/tag34.xml" /><Relationship Id="rId6" Type="http://schemas.openxmlformats.org/officeDocument/2006/relationships/tags" Target="../tags/tag35.xml" /><Relationship Id="rId7" Type="http://schemas.openxmlformats.org/officeDocument/2006/relationships/tags" Target="../tags/tag36.xml" /><Relationship Id="rId8" Type="http://schemas.openxmlformats.org/officeDocument/2006/relationships/tags" Target="../tags/tag37.xml" /><Relationship Id="rId9" Type="http://schemas.openxmlformats.org/officeDocument/2006/relationships/hyperlink" Target="http://www.1ppt.com/moban/" TargetMode="External" /></Relationships>
</file>

<file path=ppt/slideLayouts/_rels/slideLayout7.xml.rels>&#65279;<?xml version="1.0" encoding="utf-8" standalone="yes"?><Relationships xmlns="http://schemas.openxmlformats.org/package/2006/relationships"><Relationship Id="rId1" Type="http://schemas.openxmlformats.org/officeDocument/2006/relationships/tags" Target="../tags/tag38.xml" /><Relationship Id="rId2" Type="http://schemas.openxmlformats.org/officeDocument/2006/relationships/tags" Target="../tags/tag39.xml" /><Relationship Id="rId3" Type="http://schemas.openxmlformats.org/officeDocument/2006/relationships/tags" Target="../tags/tag40.xml" /><Relationship Id="rId4" Type="http://schemas.openxmlformats.org/officeDocument/2006/relationships/tags" Target="../tags/tag41.xml" /><Relationship Id="rId5"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tags" Target="../tags/tag42.xml" /><Relationship Id="rId2" Type="http://schemas.openxmlformats.org/officeDocument/2006/relationships/tags" Target="../tags/tag43.xml" /><Relationship Id="rId3" Type="http://schemas.openxmlformats.org/officeDocument/2006/relationships/tags" Target="../tags/tag44.xml" /><Relationship Id="rId4"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tags" Target="../tags/tag45.xml" /><Relationship Id="rId2" Type="http://schemas.openxmlformats.org/officeDocument/2006/relationships/tags" Target="../tags/tag46.xml" /><Relationship Id="rId3" Type="http://schemas.openxmlformats.org/officeDocument/2006/relationships/tags" Target="../tags/tag47.xml" /><Relationship Id="rId4" Type="http://schemas.openxmlformats.org/officeDocument/2006/relationships/tags" Target="../tags/tag48.xml" /><Relationship Id="rId5" Type="http://schemas.openxmlformats.org/officeDocument/2006/relationships/tags" Target="../tags/tag49.xml" /><Relationship Id="rId6" Type="http://schemas.openxmlformats.org/officeDocument/2006/relationships/tags" Target="../tags/tag50.xml" /><Relationship Id="rId7"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xfrm>
      </p:grpSpPr>
      <p:sp>
        <p:nvSpPr>
          <p:cNvPr id="2" name="标题 1"/>
          <p:cNvSpPr>
            <a:spLocks noGrp="1"/>
          </p:cNvSpPr>
          <p:nvPr>
            <p:ph type="ctrTitle" hasCustomPrompt="1"/>
            <p:custDataLst>
              <p:tags r:id="rId1"/>
            </p:custDataLst>
          </p:nvPr>
        </p:nvSpPr>
        <p:spPr>
          <a:xfrm>
            <a:off x="1198800" y="914400"/>
            <a:ext cx="9799200" cy="2570400"/>
          </a:xfrm>
        </p:spPr>
        <p:txBody>
          <a:bodyPr lIns="90000" tIns="46800" rIns="90000" bIns="46800" anchor="b" anchorCtr="0">
            <a:normAutofit/>
          </a:bodyPr>
          <a:lstStyle>
            <a:lvl1pPr algn="ctr">
              <a:defRPr sz="6000" b="1" i="0" spc="300" baseline="0">
                <a:effectLst/>
                <a:latin typeface="字魂36号-正文宋楷" panose="02000000000000000000" charset="-122"/>
                <a:ea typeface="字魂36号-正文宋楷" panose="02000000000000000000" charset="-122"/>
                <a:cs typeface="字魂36号-正文宋楷" panose="02000000000000000000" charset="-122"/>
              </a:defRPr>
            </a:lvl1pPr>
          </a:lstStyle>
          <a:p>
            <a:r>
              <a:rPr lang="zh-CN" altLang="en-US"/>
              <a:t>单击此处编辑标题</a:t>
            </a:r>
            <a:endParaRPr lang="zh-CN" altLang="en-US"/>
          </a:p>
        </p:txBody>
      </p:sp>
      <p:sp>
        <p:nvSpPr>
          <p:cNvPr id="3" name="副标题 2"/>
          <p:cNvSpPr>
            <a:spLocks noGrp="1"/>
          </p:cNvSpPr>
          <p:nvPr>
            <p:ph type="subTitle" idx="1" hasCustomPrompt="1"/>
            <p:custDataLst>
              <p:tags r:id="rId2"/>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uFillTx/>
                <a:latin typeface="字魂36号-正文宋楷" panose="02000000000000000000" charset="-122"/>
                <a:ea typeface="字魂36号-正文宋楷" panose="02000000000000000000" charset="-122"/>
                <a:cs typeface="字魂36号-正文宋楷" panose="02000000000000000000"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单击此处编辑副标题</a:t>
            </a:r>
            <a:endParaRPr lang="zh-CN" altLang="en-US"/>
          </a:p>
        </p:txBody>
      </p:sp>
      <p:sp>
        <p:nvSpPr>
          <p:cNvPr id="16" name="日期占位符 15"/>
          <p:cNvSpPr>
            <a:spLocks noGrp="1"/>
          </p:cNvSpPr>
          <p:nvPr>
            <p:ph type="dt" sz="half" idx="10"/>
            <p:custDataLst>
              <p:tags r:id="rId3"/>
            </p:custDataLst>
          </p:nvPr>
        </p:nvSpPr>
        <p:spPr>
          <a:xfrm>
            <a:off x="612000" y="6314400"/>
            <a:ext cx="2700000" cy="316800"/>
          </a:xfrm>
        </p:spPr>
        <p:txBody>
          <a:bodyPr/>
          <a:lstStyle>
            <a:lvl1pPr>
              <a:defRPr>
                <a:cs typeface="字魂36号-正文宋楷" panose="02000000000000000000" charset="-122"/>
              </a:defRPr>
            </a:lvl1p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4"/>
            </p:custDataLst>
          </p:nvPr>
        </p:nvSpPr>
        <p:spPr>
          <a:xfrm>
            <a:off x="4116000" y="6314400"/>
            <a:ext cx="3960000" cy="316800"/>
          </a:xfrm>
        </p:spPr>
        <p:txBody>
          <a:bodyPr/>
          <a:lstStyle>
            <a:lvl1pPr>
              <a:defRPr>
                <a:cs typeface="字魂36号-正文宋楷" panose="02000000000000000000" charset="-122"/>
              </a:defRPr>
            </a:lvl1pPr>
          </a:lstStyle>
          <a:p>
            <a:endParaRPr lang="zh-CN" altLang="en-US"/>
          </a:p>
        </p:txBody>
      </p:sp>
      <p:sp>
        <p:nvSpPr>
          <p:cNvPr id="18" name="灯片编号占位符 17"/>
          <p:cNvSpPr>
            <a:spLocks noGrp="1"/>
          </p:cNvSpPr>
          <p:nvPr>
            <p:ph type="sldNum" sz="quarter" idx="12"/>
            <p:custDataLst>
              <p:tags r:id="rId5"/>
            </p:custDataLst>
          </p:nvPr>
        </p:nvSpPr>
        <p:spPr>
          <a:xfrm>
            <a:off x="8877600" y="6314400"/>
            <a:ext cx="2700000" cy="316800"/>
          </a:xfrm>
        </p:spPr>
        <p:txBody>
          <a:bodyPr/>
          <a:lstStyle>
            <a:lvl1pPr>
              <a:defRPr>
                <a:cs typeface="字魂36号-正文宋楷" panose="02000000000000000000" charset="-122"/>
              </a:defRPr>
            </a:lvl1pPr>
          </a:lstStyle>
          <a:p>
            <a:fld id="{49AE70B2-8BF9-45C0-BB95-33D1B9D3A854}" type="slidenum">
              <a:rPr lang="zh-CN" altLang="en-US" smtClean="0"/>
              <a:t/>
            </a:fld>
            <a:endParaRPr lang="zh-CN" altLang="en-US"/>
          </a:p>
        </p:txBody>
      </p:sp>
    </p:spTree>
  </p:cSld>
  <p:clrMapOvr>
    <a:masterClrMapping/>
  </p:clrMapOvr>
  <p:transition advClick="0" advTm="0"/>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ct val="0"/>
              </a:spcAft>
              <a:buNone/>
              <a:defRPr kumimoji="0" lang="zh-CN" altLang="en-US" sz="2800" b="1" i="0" u="none" strike="noStrike" kern="1200" cap="none" spc="30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1pPr>
          </a:lstStyle>
          <a:p>
            <a:pPr lvl="0"/>
            <a:r>
              <a:rPr>
                <a:sym typeface="+mn-ea"/>
              </a:rPr>
              <a:t>单击此处编辑标题</a:t>
            </a:r>
            <a:endParaRPr>
              <a:sym typeface="+mn-ea"/>
            </a:endParaRP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defRPr u="none" strike="noStrike" kern="1200" cap="none" spc="150" normalizeH="0" baseline="0">
                <a:uFillTx/>
                <a:latin typeface="字魂36号-正文宋楷" panose="02000000000000000000" charset="-122"/>
                <a:ea typeface="字魂36号-正文宋楷" panose="02000000000000000000" charset="-122"/>
                <a:cs typeface="字魂36号-正文宋楷" panose="02000000000000000000" charset="-122"/>
              </a:defRPr>
            </a:lvl1pPr>
            <a:lvl2pPr marL="685800" indent="-228600" defTabSz="914400" eaLnBrk="1" fontAlgn="auto" latinLnBrk="0" hangingPunct="1">
              <a:lnSpc>
                <a:spcPct val="120000"/>
              </a:lnSpc>
              <a:spcAft>
                <a:spcPts val="600"/>
              </a:spcAft>
              <a:tabLst>
                <a:tab pos="1609725"/>
              </a:tabLst>
              <a:defRPr u="none" strike="noStrike" kern="1200" cap="none" spc="150" normalizeH="0" baseline="0">
                <a:uFillTx/>
                <a:latin typeface="字魂36号-正文宋楷" panose="02000000000000000000" charset="-122"/>
                <a:ea typeface="字魂36号-正文宋楷" panose="02000000000000000000" charset="-122"/>
                <a:cs typeface="字魂36号-正文宋楷" panose="02000000000000000000" charset="-122"/>
              </a:defRPr>
            </a:lvl2pPr>
            <a:lvl3pPr marL="1143000" indent="-228600" eaLnBrk="1" fontAlgn="auto" latinLnBrk="0" hangingPunct="1">
              <a:lnSpc>
                <a:spcPct val="120000"/>
              </a:lnSpc>
              <a:spcAft>
                <a:spcPts val="600"/>
              </a:spcAft>
              <a:defRPr u="none" strike="noStrike" kern="1200" cap="none" spc="150" normalizeH="0" baseline="0">
                <a:uFillTx/>
                <a:latin typeface="字魂36号-正文宋楷" panose="02000000000000000000" charset="-122"/>
                <a:ea typeface="字魂36号-正文宋楷" panose="02000000000000000000" charset="-122"/>
                <a:cs typeface="字魂36号-正文宋楷" panose="02000000000000000000" charset="-122"/>
              </a:defRPr>
            </a:lvl3pPr>
            <a:lvl4pPr marL="1600200" indent="-228600" eaLnBrk="1" fontAlgn="auto" latinLnBrk="0" hangingPunct="1">
              <a:lnSpc>
                <a:spcPct val="120000"/>
              </a:lnSpc>
              <a:spcAft>
                <a:spcPts val="300"/>
              </a:spcAft>
              <a:defRPr u="none" strike="noStrike" kern="1200" cap="none" spc="150" normalizeH="0" baseline="0">
                <a:uFillTx/>
                <a:latin typeface="字魂36号-正文宋楷" panose="02000000000000000000" charset="-122"/>
                <a:ea typeface="字魂36号-正文宋楷" panose="02000000000000000000" charset="-122"/>
                <a:cs typeface="字魂36号-正文宋楷" panose="02000000000000000000" charset="-122"/>
              </a:defRPr>
            </a:lvl4pPr>
            <a:lvl5pPr marL="2057400" indent="-228600" eaLnBrk="1" fontAlgn="auto" latinLnBrk="0" hangingPunct="1">
              <a:lnSpc>
                <a:spcPct val="120000"/>
              </a:lnSpc>
              <a:spcAft>
                <a:spcPts val="300"/>
              </a:spcAft>
              <a:defRPr u="none" strike="noStrike" kern="1200" cap="none" spc="150" normalizeH="0" baseline="0">
                <a:uFillTx/>
                <a:latin typeface="字魂36号-正文宋楷" panose="02000000000000000000" charset="-122"/>
                <a:ea typeface="字魂36号-正文宋楷" panose="02000000000000000000" charset="-122"/>
                <a:cs typeface="字魂36号-正文宋楷" panose="02000000000000000000" charset="-122"/>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3"/>
            </p:custDataLst>
          </p:nvPr>
        </p:nvSpPr>
        <p:spPr>
          <a:xfrm>
            <a:off x="612000" y="6314400"/>
            <a:ext cx="2700000" cy="316800"/>
          </a:xfrm>
        </p:spPr>
        <p:txBody>
          <a:bodyPr/>
          <a:lstStyle>
            <a:lvl1pPr>
              <a:defRPr>
                <a:cs typeface="字魂36号-正文宋楷" panose="02000000000000000000" charset="-122"/>
              </a:defRPr>
            </a:lvl1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a:xfrm>
            <a:off x="4116000" y="6314400"/>
            <a:ext cx="3960000" cy="316800"/>
          </a:xfrm>
        </p:spPr>
        <p:txBody>
          <a:bodyPr/>
          <a:lstStyle>
            <a:lvl1pPr>
              <a:defRPr>
                <a:cs typeface="字魂36号-正文宋楷" panose="02000000000000000000" charset="-122"/>
              </a:defRPr>
            </a:lvl1pPr>
          </a:lstStyle>
          <a:p>
            <a:endParaRPr lang="zh-CN" altLang="en-US"/>
          </a:p>
        </p:txBody>
      </p:sp>
      <p:sp>
        <p:nvSpPr>
          <p:cNvPr id="6" name="灯片编号占位符 5"/>
          <p:cNvSpPr>
            <a:spLocks noGrp="1"/>
          </p:cNvSpPr>
          <p:nvPr>
            <p:ph type="sldNum" sz="quarter" idx="12"/>
            <p:custDataLst>
              <p:tags r:id="rId5"/>
            </p:custDataLst>
          </p:nvPr>
        </p:nvSpPr>
        <p:spPr>
          <a:xfrm>
            <a:off x="8877600" y="6314400"/>
            <a:ext cx="2700000" cy="316800"/>
          </a:xfrm>
        </p:spPr>
        <p:txBody>
          <a:bodyPr/>
          <a:lstStyle>
            <a:lvl1pPr>
              <a:defRPr>
                <a:cs typeface="字魂36号-正文宋楷" panose="02000000000000000000" charset="-122"/>
              </a:defRPr>
            </a:lvl1pPr>
          </a:lstStyle>
          <a:p>
            <a:fld id="{49AE70B2-8BF9-45C0-BB95-33D1B9D3A854}" type="slidenum">
              <a:rPr lang="zh-CN" altLang="en-US" smtClean="0"/>
              <a:t/>
            </a:fld>
            <a:endParaRPr lang="zh-CN" altLang="en-US"/>
          </a:p>
        </p:txBody>
      </p:sp>
    </p:spTree>
  </p:cSld>
  <p:clrMapOvr>
    <a:masterClrMapping/>
  </p:clrMapOvr>
  <p:transition advClick="0" advTm="0"/>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bg>
      <p:bgPr>
        <a:solidFill>
          <a:srgbClr val="FFFFFF"/>
        </a:solidFill>
        <a:effectLst/>
      </p:bgPr>
    </p:bg>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a:xfrm>
            <a:off x="612000" y="6314400"/>
            <a:ext cx="2700000" cy="316800"/>
          </a:xfrm>
        </p:spPr>
        <p:txBody>
          <a:bodyPr/>
          <a:lstStyle>
            <a:lvl1pPr>
              <a:defRPr>
                <a:cs typeface="字魂36号-正文宋楷" panose="02000000000000000000" charset="-122"/>
              </a:defRPr>
            </a:lvl1p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a:xfrm>
            <a:off x="4116000" y="6314400"/>
            <a:ext cx="3960000" cy="316800"/>
          </a:xfrm>
        </p:spPr>
        <p:txBody>
          <a:bodyPr/>
          <a:lstStyle>
            <a:lvl1pPr>
              <a:defRPr>
                <a:cs typeface="字魂36号-正文宋楷" panose="02000000000000000000" charset="-122"/>
              </a:defRPr>
            </a:lvl1pPr>
          </a:lstStyle>
          <a:p>
            <a:endParaRPr lang="zh-CN" altLang="en-US"/>
          </a:p>
        </p:txBody>
      </p:sp>
      <p:sp>
        <p:nvSpPr>
          <p:cNvPr id="5" name="灯片编号占位符 4"/>
          <p:cNvSpPr>
            <a:spLocks noGrp="1"/>
          </p:cNvSpPr>
          <p:nvPr>
            <p:ph type="sldNum" sz="quarter" idx="12"/>
            <p:custDataLst>
              <p:tags r:id="rId3"/>
            </p:custDataLst>
          </p:nvPr>
        </p:nvSpPr>
        <p:spPr>
          <a:xfrm>
            <a:off x="8877600" y="6314400"/>
            <a:ext cx="2700000" cy="316800"/>
          </a:xfrm>
        </p:spPr>
        <p:txBody>
          <a:bodyPr/>
          <a:lstStyle>
            <a:lvl1pPr>
              <a:defRPr>
                <a:cs typeface="字魂36号-正文宋楷" panose="02000000000000000000" charset="-122"/>
              </a:defRPr>
            </a:lvl1p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lvl1pPr marL="228600" indent="-228600" eaLnBrk="1" fontAlgn="auto" latinLnBrk="0" hangingPunct="1">
              <a:lnSpc>
                <a:spcPct val="130000"/>
              </a:lnSpc>
              <a:defRPr u="none" strike="noStrike" kern="1200" cap="none" spc="150" normalizeH="0" baseline="0">
                <a:uFillTx/>
                <a:latin typeface="字魂36号-正文宋楷" panose="02000000000000000000" charset="-122"/>
                <a:ea typeface="字魂36号-正文宋楷" panose="02000000000000000000" charset="-122"/>
                <a:cs typeface="字魂36号-正文宋楷" panose="02000000000000000000" charset="-122"/>
              </a:defRPr>
            </a:lvl1pPr>
            <a:lvl2pPr marL="685800" indent="-228600" defTabSz="914400" eaLnBrk="1" fontAlgn="auto" latinLnBrk="0" hangingPunct="1">
              <a:lnSpc>
                <a:spcPct val="120000"/>
              </a:lnSpc>
              <a:tabLst>
                <a:tab pos="1609725"/>
              </a:tabLst>
              <a:defRPr u="none" strike="noStrike" kern="1200" cap="none" spc="150" normalizeH="0" baseline="0">
                <a:uFillTx/>
                <a:latin typeface="字魂36号-正文宋楷" panose="02000000000000000000" charset="-122"/>
                <a:ea typeface="字魂36号-正文宋楷" panose="02000000000000000000" charset="-122"/>
                <a:cs typeface="字魂36号-正文宋楷" panose="02000000000000000000" charset="-122"/>
              </a:defRPr>
            </a:lvl2pPr>
            <a:lvl3pPr marL="1143000" indent="-228600" eaLnBrk="1" fontAlgn="auto" latinLnBrk="0" hangingPunct="1">
              <a:lnSpc>
                <a:spcPct val="120000"/>
              </a:lnSpc>
              <a:defRPr u="none" strike="noStrike" kern="1200" cap="none" spc="150" normalizeH="0" baseline="0">
                <a:uFillTx/>
                <a:latin typeface="字魂36号-正文宋楷" panose="02000000000000000000" charset="-122"/>
                <a:ea typeface="字魂36号-正文宋楷" panose="02000000000000000000" charset="-122"/>
                <a:cs typeface="字魂36号-正文宋楷" panose="02000000000000000000" charset="-122"/>
              </a:defRPr>
            </a:lvl3pPr>
            <a:lvl4pPr marL="1600200" indent="-228600" eaLnBrk="1" fontAlgn="auto" latinLnBrk="0" hangingPunct="1">
              <a:lnSpc>
                <a:spcPct val="120000"/>
              </a:lnSpc>
              <a:defRPr u="none" strike="noStrike" kern="1200" cap="none" spc="150" normalizeH="0" baseline="0">
                <a:uFillTx/>
                <a:latin typeface="字魂36号-正文宋楷" panose="02000000000000000000" charset="-122"/>
                <a:ea typeface="字魂36号-正文宋楷" panose="02000000000000000000" charset="-122"/>
                <a:cs typeface="字魂36号-正文宋楷" panose="02000000000000000000" charset="-122"/>
              </a:defRPr>
            </a:lvl4pPr>
            <a:lvl5pPr marL="2057400" indent="-228600" eaLnBrk="1" fontAlgn="auto" latinLnBrk="0" hangingPunct="1">
              <a:lnSpc>
                <a:spcPct val="120000"/>
              </a:lnSpc>
              <a:defRPr u="none" strike="noStrike" kern="1200" cap="none" spc="150" normalizeH="0" baseline="0">
                <a:uFillTx/>
                <a:latin typeface="字魂36号-正文宋楷" panose="02000000000000000000" charset="-122"/>
                <a:ea typeface="字魂36号-正文宋楷" panose="02000000000000000000" charset="-122"/>
                <a:cs typeface="字魂36号-正文宋楷" panose="02000000000000000000" charset="-122"/>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advClick="0" advTm="0"/>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a:xfrm>
            <a:off x="612000" y="6314400"/>
            <a:ext cx="2700000" cy="316800"/>
          </a:xfrm>
        </p:spPr>
        <p:txBody>
          <a:bodyPr/>
          <a:lstStyle>
            <a:lvl1pPr>
              <a:defRPr>
                <a:cs typeface="字魂36号-正文宋楷" panose="02000000000000000000" charset="-122"/>
              </a:defRPr>
            </a:lvl1p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a:xfrm>
            <a:off x="4116000" y="6314400"/>
            <a:ext cx="3960000" cy="316800"/>
          </a:xfrm>
        </p:spPr>
        <p:txBody>
          <a:bodyPr/>
          <a:lstStyle>
            <a:lvl1pPr>
              <a:defRPr>
                <a:cs typeface="字魂36号-正文宋楷" panose="02000000000000000000" charset="-122"/>
              </a:defRPr>
            </a:lvl1pPr>
          </a:lstStyle>
          <a:p>
            <a:endParaRPr lang="zh-CN" altLang="en-US"/>
          </a:p>
        </p:txBody>
      </p:sp>
      <p:sp>
        <p:nvSpPr>
          <p:cNvPr id="5" name="灯片编号占位符 4"/>
          <p:cNvSpPr>
            <a:spLocks noGrp="1"/>
          </p:cNvSpPr>
          <p:nvPr>
            <p:ph type="sldNum" sz="quarter" idx="12"/>
            <p:custDataLst>
              <p:tags r:id="rId3"/>
            </p:custDataLst>
          </p:nvPr>
        </p:nvSpPr>
        <p:spPr>
          <a:xfrm>
            <a:off x="8877600" y="6314400"/>
            <a:ext cx="2700000" cy="316800"/>
          </a:xfrm>
        </p:spPr>
        <p:txBody>
          <a:bodyPr/>
          <a:lstStyle>
            <a:lvl1pPr>
              <a:defRPr>
                <a:cs typeface="字魂36号-正文宋楷" panose="02000000000000000000" charset="-122"/>
              </a:defRPr>
            </a:lvl1p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a:effectLst/>
                <a:uFillTx/>
                <a:latin typeface="字魂36号-正文宋楷" panose="02000000000000000000" charset="-122"/>
                <a:ea typeface="字魂36号-正文宋楷" panose="02000000000000000000" charset="-122"/>
                <a:cs typeface="字魂36号-正文宋楷" panose="02000000000000000000" charset="-122"/>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latin typeface="字魂36号-正文宋楷" panose="02000000000000000000" charset="-122"/>
                <a:ea typeface="字魂36号-正文宋楷" panose="02000000000000000000" charset="-122"/>
                <a:cs typeface="字魂36号-正文宋楷" panose="02000000000000000000" charset="-122"/>
              </a:defRPr>
            </a:lvl1pPr>
          </a:lstStyle>
          <a:p>
            <a:pPr lvl="0"/>
            <a:r>
              <a:rPr lang="zh-CN" altLang="en-US"/>
              <a:t>单击此处编辑母版文本样式</a:t>
            </a:r>
            <a:endParaRPr lang="zh-CN" altLang="en-US"/>
          </a:p>
        </p:txBody>
      </p:sp>
    </p:spTree>
  </p:cSld>
  <p:clrMapOvr>
    <a:masterClrMapping/>
  </p:clrMapOvr>
  <p:transition advClick="0" advTm="0"/>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t/>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t/>
            </a:fld>
            <a:endParaRPr lang="zh-CN" altLang="en-US"/>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文本">
    <p:spTree>
      <p:nvGrpSpPr>
        <p:cNvPr id="1" name=""/>
        <p:cNvGrpSpPr/>
        <p:nvPr/>
      </p:nvGrpSpPr>
      <p:grpSpPr>
        <a:xfrm>
          <a:off x="0" y="0"/>
          <a: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t/>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t/>
            </a:fld>
            <a:endParaRPr lang="zh-CN" altLang="en-US"/>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bg>
      <p:bgPr>
        <a:solidFill>
          <a:srgbClr val="FFFFFF"/>
        </a:solidFill>
        <a:effectLst/>
      </p:bgPr>
    </p:bg>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ct val="0"/>
              </a:spcBef>
              <a:spcAft>
                <a:spcPts val="1000"/>
              </a:spcAft>
              <a:defRPr kumimoji="0" lang="zh-CN" altLang="en-US" sz="1800" b="0" i="0" u="none" strike="noStrike" kern="1200" cap="none" spc="15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1pPr>
            <a:lvl2pPr marL="685800" marR="0" lvl="1" indent="-228600" algn="l" defTabSz="914400" rtl="0" eaLnBrk="1" fontAlgn="auto" latinLnBrk="0" hangingPunct="1">
              <a:lnSpc>
                <a:spcPct val="120000"/>
              </a:lnSpc>
              <a:spcBef>
                <a:spcPct val="0"/>
              </a:spcBef>
              <a:spcAft>
                <a:spcPts val="600"/>
              </a:spcAft>
              <a:tabLst>
                <a:tab pos="1609725"/>
              </a:tabLst>
              <a:defRPr kumimoji="0" lang="zh-CN" altLang="en-US" sz="1600" b="0" i="0" u="none" strike="noStrike" kern="1200" cap="none" spc="15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2pPr>
            <a:lvl3pPr marL="1143000" marR="0" lvl="2" indent="-228600" algn="l" defTabSz="914400" rtl="0" eaLnBrk="1" fontAlgn="auto" latinLnBrk="0" hangingPunct="1">
              <a:lnSpc>
                <a:spcPct val="120000"/>
              </a:lnSpc>
              <a:spcBef>
                <a:spcPct val="0"/>
              </a:spcBef>
              <a:spcAft>
                <a:spcPts val="600"/>
              </a:spcAft>
              <a:defRPr kumimoji="0" lang="zh-CN" altLang="en-US" sz="1600" b="0" i="0" u="none" strike="noStrike" kern="1200" cap="none" spc="15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3pPr>
            <a:lvl4pPr marL="1600200" marR="0" lvl="3" indent="-228600" algn="l" defTabSz="914400" rtl="0" eaLnBrk="1" fontAlgn="auto" latinLnBrk="0" hangingPunct="1">
              <a:lnSpc>
                <a:spcPct val="120000"/>
              </a:lnSpc>
              <a:spcBef>
                <a:spcPct val="0"/>
              </a:spcBef>
              <a:spcAft>
                <a:spcPts val="300"/>
              </a:spcAft>
              <a:defRPr kumimoji="0" lang="zh-CN" altLang="en-US" sz="1400" b="0" i="0" u="none" strike="noStrike" kern="1200" cap="none" spc="15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4pPr>
            <a:lvl5pPr marL="2057400" marR="0" lvl="4" indent="-228600" algn="l" defTabSz="914400" rtl="0" eaLnBrk="1" fontAlgn="auto" latinLnBrk="0" hangingPunct="1">
              <a:lnSpc>
                <a:spcPct val="120000"/>
              </a:lnSpc>
              <a:spcBef>
                <a:spcPct val="0"/>
              </a:spcBef>
              <a:spcAft>
                <a:spcPts val="300"/>
              </a:spcAft>
              <a:defRPr kumimoji="0" lang="zh-CN" altLang="en-US" sz="1400" b="0" i="0" u="none" strike="noStrike" kern="1200" cap="none" spc="15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5pPr>
            <a:lvl6pPr marL="2286000" indent="0">
              <a:buNone/>
              <a:defRPr/>
            </a:lvl6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日期占位符 3"/>
          <p:cNvSpPr>
            <a:spLocks noGrp="1"/>
          </p:cNvSpPr>
          <p:nvPr>
            <p:ph type="dt" sz="half" idx="10"/>
            <p:custDataLst>
              <p:tags r:id="rId3"/>
            </p:custDataLst>
          </p:nvPr>
        </p:nvSpPr>
        <p:spPr>
          <a:xfrm>
            <a:off x="612000" y="6314400"/>
            <a:ext cx="2700000" cy="316800"/>
          </a:xfrm>
        </p:spPr>
        <p:txBody>
          <a:bodyPr/>
          <a:lstStyle>
            <a:lvl1pPr>
              <a:defRPr>
                <a:cs typeface="字魂36号-正文宋楷" panose="02000000000000000000" charset="-122"/>
              </a:defRPr>
            </a:lvl1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a:xfrm>
            <a:off x="4116000" y="6314400"/>
            <a:ext cx="3960000" cy="316800"/>
          </a:xfrm>
        </p:spPr>
        <p:txBody>
          <a:bodyPr/>
          <a:lstStyle>
            <a:lvl1pPr>
              <a:defRPr>
                <a:cs typeface="字魂36号-正文宋楷" panose="02000000000000000000" charset="-122"/>
              </a:defRPr>
            </a:lvl1pPr>
          </a:lstStyle>
          <a:p>
            <a:endParaRPr lang="zh-CN" altLang="en-US"/>
          </a:p>
        </p:txBody>
      </p:sp>
      <p:sp>
        <p:nvSpPr>
          <p:cNvPr id="6" name="灯片编号占位符 5"/>
          <p:cNvSpPr>
            <a:spLocks noGrp="1"/>
          </p:cNvSpPr>
          <p:nvPr>
            <p:ph type="sldNum" sz="quarter" idx="12"/>
            <p:custDataLst>
              <p:tags r:id="rId5"/>
            </p:custDataLst>
          </p:nvPr>
        </p:nvSpPr>
        <p:spPr>
          <a:xfrm>
            <a:off x="8877600" y="6314400"/>
            <a:ext cx="2700000" cy="316800"/>
          </a:xfrm>
        </p:spPr>
        <p:txBody>
          <a:bodyPr/>
          <a:lstStyle>
            <a:lvl1pPr>
              <a:defRPr>
                <a:cs typeface="字魂36号-正文宋楷" panose="02000000000000000000" charset="-122"/>
              </a:defRPr>
            </a:lvl1pPr>
          </a:lstStyle>
          <a:p>
            <a:fld id="{49AE70B2-8BF9-45C0-BB95-33D1B9D3A854}" type="slidenum">
              <a:rPr lang="zh-CN" altLang="en-US" smtClean="0"/>
              <a:t/>
            </a:fld>
            <a:endParaRPr lang="zh-CN" altLang="en-US"/>
          </a:p>
        </p:txBody>
      </p:sp>
    </p:spTree>
  </p:cSld>
  <p:clrMapOvr>
    <a:masterClrMapping/>
  </p:clrMapOvr>
  <p:transition advClick="0" advTm="0"/>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bg>
      <p:bgPr>
        <a:solidFill>
          <a:srgbClr val="FFFFFF"/>
        </a:solidFill>
        <a:effectLst/>
      </p:bgPr>
    </p:bg>
    <p:spTree>
      <p:nvGrpSpPr>
        <p:cNvPr id="1" name=""/>
        <p:cNvGrpSpPr/>
        <p:nvPr/>
      </p:nvGrpSpPr>
      <p:grpSpPr>
        <a:xfrm>
          <a:off x="0" y="0"/>
          <a: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effectLst/>
                <a:uFillTx/>
                <a:latin typeface="字魂36号-正文宋楷" panose="02000000000000000000" charset="-122"/>
                <a:ea typeface="字魂36号-正文宋楷" panose="02000000000000000000" charset="-122"/>
                <a:cs typeface="字魂36号-正文宋楷" panose="02000000000000000000" charset="-122"/>
              </a:defRPr>
            </a:lvl1pPr>
          </a:lstStyle>
          <a:p>
            <a:r>
              <a:rPr lang="zh-CN" altLang="en-US"/>
              <a:t>单击此处编辑标题</a:t>
            </a:r>
            <a:endParaRPr lang="zh-CN" altLang="en-US"/>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单击此处编辑文本</a:t>
            </a:r>
            <a:endParaRPr lang="zh-CN" altLang="en-US"/>
          </a:p>
        </p:txBody>
      </p:sp>
      <p:sp>
        <p:nvSpPr>
          <p:cNvPr id="4" name="日期占位符 3"/>
          <p:cNvSpPr>
            <a:spLocks noGrp="1"/>
          </p:cNvSpPr>
          <p:nvPr>
            <p:ph type="dt" sz="half" idx="10"/>
            <p:custDataLst>
              <p:tags r:id="rId3"/>
            </p:custDataLst>
          </p:nvPr>
        </p:nvSpPr>
        <p:spPr>
          <a:xfrm>
            <a:off x="612000" y="6314400"/>
            <a:ext cx="2700000" cy="316800"/>
          </a:xfrm>
        </p:spPr>
        <p:txBody>
          <a:bodyPr/>
          <a:lstStyle>
            <a:lvl1pPr>
              <a:defRPr>
                <a:cs typeface="字魂36号-正文宋楷" panose="02000000000000000000" charset="-122"/>
              </a:defRPr>
            </a:lvl1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a:xfrm>
            <a:off x="4116000" y="6314400"/>
            <a:ext cx="3960000" cy="316800"/>
          </a:xfrm>
        </p:spPr>
        <p:txBody>
          <a:bodyPr/>
          <a:lstStyle>
            <a:lvl1pPr>
              <a:defRPr>
                <a:cs typeface="字魂36号-正文宋楷" panose="02000000000000000000" charset="-122"/>
              </a:defRPr>
            </a:lvl1pPr>
          </a:lstStyle>
          <a:p>
            <a:endParaRPr lang="zh-CN" altLang="en-US"/>
          </a:p>
        </p:txBody>
      </p:sp>
      <p:sp>
        <p:nvSpPr>
          <p:cNvPr id="6" name="灯片编号占位符 5"/>
          <p:cNvSpPr>
            <a:spLocks noGrp="1"/>
          </p:cNvSpPr>
          <p:nvPr>
            <p:ph type="sldNum" sz="quarter" idx="12"/>
            <p:custDataLst>
              <p:tags r:id="rId5"/>
            </p:custDataLst>
          </p:nvPr>
        </p:nvSpPr>
        <p:spPr>
          <a:xfrm>
            <a:off x="8877600" y="6314400"/>
            <a:ext cx="2700000" cy="316800"/>
          </a:xfrm>
        </p:spPr>
        <p:txBody>
          <a:bodyPr/>
          <a:lstStyle>
            <a:lvl1pPr>
              <a:defRPr>
                <a:cs typeface="字魂36号-正文宋楷" panose="02000000000000000000" charset="-122"/>
              </a:defRPr>
            </a:lvl1pPr>
          </a:lstStyle>
          <a:p>
            <a:fld id="{49AE70B2-8BF9-45C0-BB95-33D1B9D3A854}" type="slidenum">
              <a:rPr lang="zh-CN" altLang="en-US" smtClean="0"/>
              <a:t/>
            </a:fld>
            <a:endParaRPr lang="zh-CN" altLang="en-US"/>
          </a:p>
        </p:txBody>
      </p:sp>
    </p:spTree>
  </p:cSld>
  <p:clrMapOvr>
    <a:masterClrMapping/>
  </p:clrMapOvr>
  <p:transition advClick="0" advTm="0"/>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bg>
      <p:bgPr>
        <a:solidFill>
          <a:srgbClr val="FFFFFF"/>
        </a:solidFill>
        <a:effectLst/>
      </p:bgPr>
    </p:bg>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ct val="0"/>
              </a:spcBef>
              <a:spcAft>
                <a:spcPts val="600"/>
              </a:spcAft>
              <a:defRPr kumimoji="0" lang="zh-CN" altLang="en-US" sz="1600" b="0" i="0" u="none" strike="noStrike" kern="1200" cap="none" spc="15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1pPr>
            <a:lvl2pPr marL="685800" marR="0" lvl="1" indent="-228600" algn="l" defTabSz="914400" rtl="0" eaLnBrk="1" fontAlgn="auto" latinLnBrk="0" hangingPunct="1">
              <a:lnSpc>
                <a:spcPct val="120000"/>
              </a:lnSpc>
              <a:spcBef>
                <a:spcPct val="0"/>
              </a:spcBef>
              <a:spcAft>
                <a:spcPts val="600"/>
              </a:spcAft>
              <a:tabLst>
                <a:tab pos="1609725"/>
              </a:tabLst>
              <a:defRPr kumimoji="0" lang="zh-CN" altLang="en-US" sz="1600" b="0" i="0" u="none" strike="noStrike" kern="1200" cap="none" spc="15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2pPr>
            <a:lvl3pPr marL="1143000" marR="0" lvl="2" indent="-228600" algn="l" defTabSz="914400" rtl="0" eaLnBrk="1" fontAlgn="auto" latinLnBrk="0" hangingPunct="1">
              <a:lnSpc>
                <a:spcPct val="120000"/>
              </a:lnSpc>
              <a:spcBef>
                <a:spcPct val="0"/>
              </a:spcBef>
              <a:spcAft>
                <a:spcPts val="600"/>
              </a:spcAft>
              <a:defRPr kumimoji="0" lang="zh-CN" altLang="en-US" sz="1600" b="0" i="0" u="none" strike="noStrike" kern="1200" cap="none" spc="15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3pPr>
            <a:lvl4pPr marL="1600200" marR="0" lvl="3" indent="-228600" algn="l" defTabSz="914400" rtl="0" eaLnBrk="1" fontAlgn="auto" latinLnBrk="0" hangingPunct="1">
              <a:lnSpc>
                <a:spcPct val="120000"/>
              </a:lnSpc>
              <a:spcBef>
                <a:spcPct val="0"/>
              </a:spcBef>
              <a:spcAft>
                <a:spcPts val="300"/>
              </a:spcAft>
              <a:defRPr kumimoji="0" lang="zh-CN" altLang="en-US" sz="1400" b="0" i="0" u="none" strike="noStrike" kern="1200" cap="none" spc="15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4pPr>
            <a:lvl5pPr marL="2057400" marR="0" lvl="4" indent="-228600" algn="l" defTabSz="914400" rtl="0" eaLnBrk="1" fontAlgn="auto" latinLnBrk="0" hangingPunct="1">
              <a:lnSpc>
                <a:spcPct val="120000"/>
              </a:lnSpc>
              <a:spcBef>
                <a:spcPct val="0"/>
              </a:spcBef>
              <a:spcAft>
                <a:spcPts val="300"/>
              </a:spcAft>
              <a:defRPr kumimoji="0" lang="zh-CN" altLang="en-US" sz="1400" b="0" i="0" u="none" strike="noStrike" kern="1200" cap="none" spc="15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defRPr sz="1600" u="none" strike="noStrike" kern="1200" cap="none" spc="150" normalizeH="0" baseline="0">
                <a:latin typeface="字魂36号-正文宋楷" panose="02000000000000000000" charset="-122"/>
                <a:ea typeface="字魂36号-正文宋楷" panose="02000000000000000000" charset="-122"/>
                <a:cs typeface="字魂36号-正文宋楷" panose="02000000000000000000" charset="-122"/>
              </a:defRPr>
            </a:lvl1pPr>
            <a:lvl2pPr marL="685800" indent="-228600" defTabSz="914400" eaLnBrk="1" fontAlgn="auto" latinLnBrk="0" hangingPunct="1">
              <a:lnSpc>
                <a:spcPct val="120000"/>
              </a:lnSpc>
              <a:tabLst>
                <a:tab pos="1609725"/>
              </a:tabLst>
              <a:defRPr sz="1600" u="none" strike="noStrike" kern="1200" cap="none" spc="150" normalizeH="0" baseline="0">
                <a:latin typeface="字魂36号-正文宋楷" panose="02000000000000000000" charset="-122"/>
                <a:ea typeface="字魂36号-正文宋楷" panose="02000000000000000000" charset="-122"/>
                <a:cs typeface="字魂36号-正文宋楷" panose="02000000000000000000" charset="-122"/>
              </a:defRPr>
            </a:lvl2pPr>
            <a:lvl3pPr marL="1143000" indent="-228600" eaLnBrk="1" fontAlgn="auto" latinLnBrk="0" hangingPunct="1">
              <a:lnSpc>
                <a:spcPct val="120000"/>
              </a:lnSpc>
              <a:defRPr sz="1600" u="none" strike="noStrike" kern="1200" cap="none" spc="150" normalizeH="0" baseline="0">
                <a:latin typeface="字魂36号-正文宋楷" panose="02000000000000000000" charset="-122"/>
                <a:ea typeface="字魂36号-正文宋楷" panose="02000000000000000000" charset="-122"/>
                <a:cs typeface="字魂36号-正文宋楷" panose="02000000000000000000" charset="-122"/>
              </a:defRPr>
            </a:lvl3pPr>
            <a:lvl4pPr marL="1600200" indent="-228600" eaLnBrk="1" fontAlgn="auto" latinLnBrk="0" hangingPunct="1">
              <a:lnSpc>
                <a:spcPct val="120000"/>
              </a:lnSpc>
              <a:defRPr sz="1400" u="none" strike="noStrike" kern="1200" cap="none" spc="150" normalizeH="0" baseline="0">
                <a:latin typeface="字魂36号-正文宋楷" panose="02000000000000000000" charset="-122"/>
                <a:ea typeface="字魂36号-正文宋楷" panose="02000000000000000000" charset="-122"/>
                <a:cs typeface="字魂36号-正文宋楷" panose="02000000000000000000" charset="-122"/>
              </a:defRPr>
            </a:lvl4pPr>
            <a:lvl5pPr eaLnBrk="1" fontAlgn="auto" latinLnBrk="0" hangingPunct="1">
              <a:lnSpc>
                <a:spcPct val="120000"/>
              </a:lnSpc>
              <a:defRPr sz="1400" u="none" strike="noStrike" kern="1200" cap="none" spc="150" normalizeH="0">
                <a:latin typeface="字魂36号-正文宋楷" panose="02000000000000000000" charset="-122"/>
                <a:ea typeface="字魂36号-正文宋楷" panose="02000000000000000000" charset="-122"/>
                <a:cs typeface="字魂36号-正文宋楷" panose="02000000000000000000" charset="-122"/>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4"/>
            </p:custDataLst>
          </p:nvPr>
        </p:nvSpPr>
        <p:spPr>
          <a:xfrm>
            <a:off x="612000" y="6314400"/>
            <a:ext cx="2700000" cy="316800"/>
          </a:xfrm>
        </p:spPr>
        <p:txBody>
          <a:bodyPr/>
          <a:lstStyle>
            <a:lvl1pPr>
              <a:defRPr>
                <a:cs typeface="字魂36号-正文宋楷" panose="02000000000000000000" charset="-122"/>
              </a:defRPr>
            </a:lvl1p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5"/>
            </p:custDataLst>
          </p:nvPr>
        </p:nvSpPr>
        <p:spPr>
          <a:xfrm>
            <a:off x="4116000" y="6314400"/>
            <a:ext cx="3960000" cy="316800"/>
          </a:xfrm>
        </p:spPr>
        <p:txBody>
          <a:bodyPr/>
          <a:lstStyle>
            <a:lvl1pPr>
              <a:defRPr>
                <a:cs typeface="字魂36号-正文宋楷" panose="02000000000000000000" charset="-122"/>
              </a:defRPr>
            </a:lvl1pPr>
          </a:lstStyle>
          <a:p>
            <a:endParaRPr lang="zh-CN" altLang="en-US"/>
          </a:p>
        </p:txBody>
      </p:sp>
      <p:sp>
        <p:nvSpPr>
          <p:cNvPr id="7" name="灯片编号占位符 6"/>
          <p:cNvSpPr>
            <a:spLocks noGrp="1"/>
          </p:cNvSpPr>
          <p:nvPr>
            <p:ph type="sldNum" sz="quarter" idx="12"/>
            <p:custDataLst>
              <p:tags r:id="rId6"/>
            </p:custDataLst>
          </p:nvPr>
        </p:nvSpPr>
        <p:spPr>
          <a:xfrm>
            <a:off x="8877600" y="6314400"/>
            <a:ext cx="2700000" cy="316800"/>
          </a:xfrm>
        </p:spPr>
        <p:txBody>
          <a:bodyPr/>
          <a:lstStyle>
            <a:lvl1pPr>
              <a:defRPr>
                <a:cs typeface="字魂36号-正文宋楷" panose="02000000000000000000" charset="-122"/>
              </a:defRPr>
            </a:lvl1pPr>
          </a:lstStyle>
          <a:p>
            <a:fld id="{49AE70B2-8BF9-45C0-BB95-33D1B9D3A854}" type="slidenum">
              <a:rPr lang="zh-CN" altLang="en-US" smtClean="0"/>
              <a:t/>
            </a:fld>
            <a:endParaRPr lang="zh-CN" altLang="en-US"/>
          </a:p>
        </p:txBody>
      </p:sp>
    </p:spTree>
  </p:cSld>
  <p:clrMapOvr>
    <a:masterClrMapping/>
  </p:clrMapOvr>
  <p:transition advClick="0" advTm="0"/>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bg>
      <p:bgPr>
        <a:solidFill>
          <a:srgbClr val="FFFFFF"/>
        </a:solidFill>
        <a:effectLst/>
      </p:bgPr>
    </p:bg>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1pPr>
          </a:lstStyle>
          <a:p>
            <a:pPr lvl="0"/>
            <a:r>
              <a:rPr>
                <a:sym typeface="+mn-ea"/>
              </a:rPr>
              <a:t>单击此处编辑母版标题样式</a:t>
            </a:r>
            <a:endParaRPr>
              <a:sym typeface="+mn-ea"/>
            </a:endParaRP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ct val="0"/>
              </a:spcAft>
              <a:buNone/>
              <a:defRPr sz="2000" b="1" u="none" strike="noStrike" kern="1200" cap="none" spc="200" normalizeH="0" baseline="0">
                <a:uFillTx/>
                <a:latin typeface="字魂36号-正文宋楷" panose="02000000000000000000" charset="-122"/>
                <a:ea typeface="字魂36号-正文宋楷" panose="02000000000000000000" charset="-122"/>
                <a:cs typeface="字魂36号-正文宋楷" panose="02000000000000000000"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ct val="0"/>
              </a:spcBef>
              <a:spcAft>
                <a:spcPts val="600"/>
              </a:spcAft>
              <a:defRPr kumimoji="0" lang="zh-CN" altLang="en-US" sz="1600" b="0" i="0" u="none" strike="noStrike" kern="1200" cap="none" spc="15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1pPr>
            <a:lvl2pPr marL="685800" marR="0" lvl="1" indent="-228600" algn="l" defTabSz="914400" rtl="0" eaLnBrk="1" fontAlgn="auto" latinLnBrk="0" hangingPunct="1">
              <a:lnSpc>
                <a:spcPct val="120000"/>
              </a:lnSpc>
              <a:spcBef>
                <a:spcPct val="0"/>
              </a:spcBef>
              <a:spcAft>
                <a:spcPts val="600"/>
              </a:spcAft>
              <a:tabLst>
                <a:tab pos="1609725"/>
              </a:tabLst>
              <a:defRPr kumimoji="0" lang="zh-CN" altLang="en-US" sz="1600" b="0" i="0" u="none" strike="noStrike" kern="1200" cap="none" spc="15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2pPr>
            <a:lvl3pPr marL="1143000" marR="0" lvl="2" indent="-228600" algn="l" defTabSz="914400" rtl="0" eaLnBrk="1" fontAlgn="auto" latinLnBrk="0" hangingPunct="1">
              <a:lnSpc>
                <a:spcPct val="120000"/>
              </a:lnSpc>
              <a:spcBef>
                <a:spcPct val="0"/>
              </a:spcBef>
              <a:spcAft>
                <a:spcPts val="600"/>
              </a:spcAft>
              <a:defRPr kumimoji="0" lang="zh-CN" altLang="en-US" sz="1600" b="0" i="0" u="none" strike="noStrike" kern="1200" cap="none" spc="15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3pPr>
            <a:lvl4pPr marL="1600200" marR="0" lvl="3" indent="-228600" algn="l" defTabSz="914400" rtl="0" eaLnBrk="1" fontAlgn="auto" latinLnBrk="0" hangingPunct="1">
              <a:lnSpc>
                <a:spcPct val="120000"/>
              </a:lnSpc>
              <a:spcBef>
                <a:spcPct val="0"/>
              </a:spcBef>
              <a:spcAft>
                <a:spcPts val="300"/>
              </a:spcAft>
              <a:defRPr kumimoji="0" lang="zh-CN" altLang="en-US" sz="1400" b="0" i="0" u="none" strike="noStrike" kern="1200" cap="none" spc="15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4pPr>
            <a:lvl5pPr marL="2057400" marR="0" lvl="4" indent="-228600" algn="l" defTabSz="914400" rtl="0" eaLnBrk="1" fontAlgn="auto" latinLnBrk="0" hangingPunct="1">
              <a:lnSpc>
                <a:spcPct val="120000"/>
              </a:lnSpc>
              <a:spcBef>
                <a:spcPct val="0"/>
              </a:spcBef>
              <a:spcAft>
                <a:spcPts val="300"/>
              </a:spcAft>
              <a:defRPr kumimoji="0" lang="zh-CN" altLang="en-US" sz="1400" b="0" i="0" u="none" strike="noStrike" kern="1200" cap="none" spc="15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ct val="0"/>
              </a:spcBef>
              <a:spcAft>
                <a:spcPct val="0"/>
              </a:spcAft>
              <a:buNone/>
              <a:defRPr kumimoji="0" lang="zh-CN" altLang="en-US" sz="2000" b="1" i="0" u="none" strike="noStrike" kern="1200" cap="none" spc="20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ct val="0"/>
              </a:spcBef>
              <a:spcAft>
                <a:spcPts val="600"/>
              </a:spcAft>
              <a:defRPr kumimoji="0" lang="zh-CN" altLang="en-US" sz="1600" b="0" i="0" u="none" strike="noStrike" kern="1200" cap="none" spc="15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1pPr>
            <a:lvl2pPr marL="685800" marR="0" lvl="1" indent="-228600" algn="l" defTabSz="914400" rtl="0" eaLnBrk="1" fontAlgn="auto" latinLnBrk="0" hangingPunct="1">
              <a:lnSpc>
                <a:spcPct val="120000"/>
              </a:lnSpc>
              <a:spcBef>
                <a:spcPct val="0"/>
              </a:spcBef>
              <a:spcAft>
                <a:spcPts val="600"/>
              </a:spcAft>
              <a:tabLst>
                <a:tab pos="1609725"/>
              </a:tabLst>
              <a:defRPr kumimoji="0" lang="zh-CN" altLang="en-US" sz="1600" b="0" i="0" u="none" strike="noStrike" kern="1200" cap="none" spc="15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2pPr>
            <a:lvl3pPr marL="1143000" marR="0" lvl="2" indent="-228600" algn="l" defTabSz="914400" rtl="0" eaLnBrk="1" fontAlgn="auto" latinLnBrk="0" hangingPunct="1">
              <a:lnSpc>
                <a:spcPct val="120000"/>
              </a:lnSpc>
              <a:spcBef>
                <a:spcPct val="0"/>
              </a:spcBef>
              <a:spcAft>
                <a:spcPts val="600"/>
              </a:spcAft>
              <a:defRPr kumimoji="0" lang="zh-CN" altLang="en-US" sz="1600" b="0" i="0" u="none" strike="noStrike" kern="1200" cap="none" spc="15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3pPr>
            <a:lvl4pPr marL="1600200" marR="0" lvl="3" indent="-228600" algn="l" defTabSz="914400" rtl="0" eaLnBrk="1" fontAlgn="auto" latinLnBrk="0" hangingPunct="1">
              <a:lnSpc>
                <a:spcPct val="120000"/>
              </a:lnSpc>
              <a:spcBef>
                <a:spcPct val="0"/>
              </a:spcBef>
              <a:spcAft>
                <a:spcPts val="300"/>
              </a:spcAft>
              <a:defRPr kumimoji="0" lang="zh-CN" altLang="en-US" sz="1400" b="0" i="0" u="none" strike="noStrike" kern="1200" cap="none" spc="15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4pPr>
            <a:lvl5pPr marL="2057400" marR="0" lvl="4" indent="-228600" algn="l" defTabSz="914400" rtl="0" eaLnBrk="1" fontAlgn="auto" latinLnBrk="0" hangingPunct="1">
              <a:lnSpc>
                <a:spcPct val="120000"/>
              </a:lnSpc>
              <a:spcBef>
                <a:spcPct val="0"/>
              </a:spcBef>
              <a:spcAft>
                <a:spcPts val="300"/>
              </a:spcAft>
              <a:defRPr kumimoji="0" lang="zh-CN" altLang="en-US" sz="1400" b="0" i="0" u="none" strike="noStrike" kern="1200" cap="none" spc="15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7" name="日期占位符 6"/>
          <p:cNvSpPr>
            <a:spLocks noGrp="1"/>
          </p:cNvSpPr>
          <p:nvPr>
            <p:ph type="dt" sz="half" idx="10"/>
            <p:custDataLst>
              <p:tags r:id="rId6"/>
            </p:custDataLst>
          </p:nvPr>
        </p:nvSpPr>
        <p:spPr>
          <a:xfrm>
            <a:off x="612000" y="6314400"/>
            <a:ext cx="2700000" cy="316800"/>
          </a:xfrm>
        </p:spPr>
        <p:txBody>
          <a:bodyPr/>
          <a:lstStyle>
            <a:lvl1pPr>
              <a:defRPr>
                <a:cs typeface="字魂36号-正文宋楷" panose="02000000000000000000" charset="-122"/>
              </a:defRPr>
            </a:lvl1p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7"/>
            </p:custDataLst>
          </p:nvPr>
        </p:nvSpPr>
        <p:spPr>
          <a:xfrm>
            <a:off x="4116000" y="6314400"/>
            <a:ext cx="3960000" cy="316800"/>
          </a:xfrm>
        </p:spPr>
        <p:txBody>
          <a:bodyPr/>
          <a:lstStyle>
            <a:lvl1pPr>
              <a:defRPr>
                <a:cs typeface="字魂36号-正文宋楷" panose="02000000000000000000" charset="-122"/>
              </a:defRPr>
            </a:lvl1pPr>
          </a:lstStyle>
          <a:p>
            <a:endParaRPr lang="zh-CN" altLang="en-US"/>
          </a:p>
        </p:txBody>
      </p:sp>
      <p:sp>
        <p:nvSpPr>
          <p:cNvPr id="9" name="灯片编号占位符 8"/>
          <p:cNvSpPr>
            <a:spLocks noGrp="1"/>
          </p:cNvSpPr>
          <p:nvPr>
            <p:ph type="sldNum" sz="quarter" idx="12"/>
            <p:custDataLst>
              <p:tags r:id="rId8"/>
            </p:custDataLst>
          </p:nvPr>
        </p:nvSpPr>
        <p:spPr>
          <a:xfrm>
            <a:off x="8877600" y="6314400"/>
            <a:ext cx="2700000" cy="316800"/>
          </a:xfrm>
        </p:spPr>
        <p:txBody>
          <a:bodyPr/>
          <a:lstStyle>
            <a:lvl1pPr>
              <a:defRPr>
                <a:cs typeface="字魂36号-正文宋楷" panose="02000000000000000000" charset="-122"/>
              </a:defRPr>
            </a:lvl1pPr>
          </a:lstStyle>
          <a:p>
            <a:fld id="{49AE70B2-8BF9-45C0-BB95-33D1B9D3A854}" type="slidenum">
              <a:rPr lang="zh-CN" altLang="en-US" smtClean="0"/>
              <a:t/>
            </a:fld>
            <a:endParaRPr lang="zh-CN" altLang="en-US"/>
          </a:p>
        </p:txBody>
      </p:sp>
    </p:spTree>
  </p:cSld>
  <p:clrMapOvr>
    <a:masterClrMapping/>
  </p:clrMapOvr>
  <p:transition advClick="0" advTm="0"/>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1_比较">
    <p:bg>
      <p:bgPr>
        <a:solidFill>
          <a:srgbClr val="FFFFFF"/>
        </a:solidFill>
        <a:effectLst/>
      </p:bgPr>
    </p:bg>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1pPr>
          </a:lstStyle>
          <a:p>
            <a:pPr lvl="0"/>
            <a:r>
              <a:rPr>
                <a:sym typeface="+mn-ea"/>
              </a:rPr>
              <a:t>单击此处编辑母版标题样式</a:t>
            </a:r>
            <a:endParaRPr>
              <a:sym typeface="+mn-ea"/>
            </a:endParaRP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ct val="0"/>
              </a:spcAft>
              <a:buNone/>
              <a:defRPr sz="2000" b="1" u="none" strike="noStrike" kern="1200" cap="none" spc="200" normalizeH="0" baseline="0">
                <a:uFillTx/>
                <a:latin typeface="字魂36号-正文宋楷" panose="02000000000000000000" charset="-122"/>
                <a:ea typeface="字魂36号-正文宋楷" panose="02000000000000000000" charset="-122"/>
                <a:cs typeface="字魂36号-正文宋楷" panose="02000000000000000000"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ct val="0"/>
              </a:spcBef>
              <a:spcAft>
                <a:spcPts val="600"/>
              </a:spcAft>
              <a:defRPr kumimoji="0" lang="zh-CN" altLang="en-US" sz="1600" b="0" i="0" u="none" strike="noStrike" kern="1200" cap="none" spc="15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1pPr>
            <a:lvl2pPr marL="685800" marR="0" lvl="1" indent="-228600" algn="l" defTabSz="914400" rtl="0" eaLnBrk="1" fontAlgn="auto" latinLnBrk="0" hangingPunct="1">
              <a:lnSpc>
                <a:spcPct val="120000"/>
              </a:lnSpc>
              <a:spcBef>
                <a:spcPct val="0"/>
              </a:spcBef>
              <a:spcAft>
                <a:spcPts val="600"/>
              </a:spcAft>
              <a:tabLst>
                <a:tab pos="1609725"/>
              </a:tabLst>
              <a:defRPr kumimoji="0" lang="zh-CN" altLang="en-US" sz="1600" b="0" i="0" u="none" strike="noStrike" kern="1200" cap="none" spc="15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2pPr>
            <a:lvl3pPr marL="1143000" marR="0" lvl="2" indent="-228600" algn="l" defTabSz="914400" rtl="0" eaLnBrk="1" fontAlgn="auto" latinLnBrk="0" hangingPunct="1">
              <a:lnSpc>
                <a:spcPct val="120000"/>
              </a:lnSpc>
              <a:spcBef>
                <a:spcPct val="0"/>
              </a:spcBef>
              <a:spcAft>
                <a:spcPts val="600"/>
              </a:spcAft>
              <a:defRPr kumimoji="0" lang="zh-CN" altLang="en-US" sz="1600" b="0" i="0" u="none" strike="noStrike" kern="1200" cap="none" spc="15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3pPr>
            <a:lvl4pPr marL="1600200" marR="0" lvl="3" indent="-228600" algn="l" defTabSz="914400" rtl="0" eaLnBrk="1" fontAlgn="auto" latinLnBrk="0" hangingPunct="1">
              <a:lnSpc>
                <a:spcPct val="120000"/>
              </a:lnSpc>
              <a:spcBef>
                <a:spcPct val="0"/>
              </a:spcBef>
              <a:spcAft>
                <a:spcPts val="300"/>
              </a:spcAft>
              <a:defRPr kumimoji="0" lang="zh-CN" altLang="en-US" sz="1400" b="0" i="0" u="none" strike="noStrike" kern="1200" cap="none" spc="15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4pPr>
            <a:lvl5pPr marL="2057400" marR="0" lvl="4" indent="-228600" algn="l" defTabSz="914400" rtl="0" eaLnBrk="1" fontAlgn="auto" latinLnBrk="0" hangingPunct="1">
              <a:lnSpc>
                <a:spcPct val="120000"/>
              </a:lnSpc>
              <a:spcBef>
                <a:spcPct val="0"/>
              </a:spcBef>
              <a:spcAft>
                <a:spcPts val="300"/>
              </a:spcAft>
              <a:defRPr kumimoji="0" lang="zh-CN" altLang="en-US" sz="1400" b="0" i="0" u="none" strike="noStrike" kern="1200" cap="none" spc="15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ct val="0"/>
              </a:spcBef>
              <a:spcAft>
                <a:spcPct val="0"/>
              </a:spcAft>
              <a:buNone/>
              <a:defRPr kumimoji="0" lang="zh-CN" altLang="en-US" sz="2000" b="1" i="0" u="none" strike="noStrike" kern="1200" cap="none" spc="20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ct val="0"/>
              </a:spcBef>
              <a:spcAft>
                <a:spcPts val="600"/>
              </a:spcAft>
              <a:defRPr kumimoji="0" lang="zh-CN" altLang="en-US" sz="1600" b="0" i="0" u="none" strike="noStrike" kern="1200" cap="none" spc="15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1pPr>
            <a:lvl2pPr marL="685800" marR="0" lvl="1" indent="-228600" algn="l" defTabSz="914400" rtl="0" eaLnBrk="1" fontAlgn="auto" latinLnBrk="0" hangingPunct="1">
              <a:lnSpc>
                <a:spcPct val="120000"/>
              </a:lnSpc>
              <a:spcBef>
                <a:spcPct val="0"/>
              </a:spcBef>
              <a:spcAft>
                <a:spcPts val="600"/>
              </a:spcAft>
              <a:tabLst>
                <a:tab pos="1609725"/>
              </a:tabLst>
              <a:defRPr kumimoji="0" lang="zh-CN" altLang="en-US" sz="1600" b="0" i="0" u="none" strike="noStrike" kern="1200" cap="none" spc="15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2pPr>
            <a:lvl3pPr marL="1143000" marR="0" lvl="2" indent="-228600" algn="l" defTabSz="914400" rtl="0" eaLnBrk="1" fontAlgn="auto" latinLnBrk="0" hangingPunct="1">
              <a:lnSpc>
                <a:spcPct val="120000"/>
              </a:lnSpc>
              <a:spcBef>
                <a:spcPct val="0"/>
              </a:spcBef>
              <a:spcAft>
                <a:spcPts val="600"/>
              </a:spcAft>
              <a:defRPr kumimoji="0" lang="zh-CN" altLang="en-US" sz="1600" b="0" i="0" u="none" strike="noStrike" kern="1200" cap="none" spc="15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3pPr>
            <a:lvl4pPr marL="1600200" marR="0" lvl="3" indent="-228600" algn="l" defTabSz="914400" rtl="0" eaLnBrk="1" fontAlgn="auto" latinLnBrk="0" hangingPunct="1">
              <a:lnSpc>
                <a:spcPct val="120000"/>
              </a:lnSpc>
              <a:spcBef>
                <a:spcPct val="0"/>
              </a:spcBef>
              <a:spcAft>
                <a:spcPts val="300"/>
              </a:spcAft>
              <a:defRPr kumimoji="0" lang="zh-CN" altLang="en-US" sz="1400" b="0" i="0" u="none" strike="noStrike" kern="1200" cap="none" spc="15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4pPr>
            <a:lvl5pPr marL="2057400" marR="0" lvl="4" indent="-228600" algn="l" defTabSz="914400" rtl="0" eaLnBrk="1" fontAlgn="auto" latinLnBrk="0" hangingPunct="1">
              <a:lnSpc>
                <a:spcPct val="120000"/>
              </a:lnSpc>
              <a:spcBef>
                <a:spcPct val="0"/>
              </a:spcBef>
              <a:spcAft>
                <a:spcPts val="300"/>
              </a:spcAft>
              <a:defRPr kumimoji="0" lang="zh-CN" altLang="en-US" sz="1400" b="0" i="0" u="none" strike="noStrike" kern="1200" cap="none" spc="15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7" name="日期占位符 6"/>
          <p:cNvSpPr>
            <a:spLocks noGrp="1"/>
          </p:cNvSpPr>
          <p:nvPr>
            <p:ph type="dt" sz="half" idx="10"/>
            <p:custDataLst>
              <p:tags r:id="rId6"/>
            </p:custDataLst>
          </p:nvPr>
        </p:nvSpPr>
        <p:spPr>
          <a:xfrm>
            <a:off x="612000" y="6314400"/>
            <a:ext cx="2700000" cy="316800"/>
          </a:xfrm>
        </p:spPr>
        <p:txBody>
          <a:bodyPr/>
          <a:lstStyle>
            <a:lvl1pPr>
              <a:defRPr>
                <a:cs typeface="字魂36号-正文宋楷" panose="02000000000000000000" charset="-122"/>
              </a:defRPr>
            </a:lvl1p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7"/>
            </p:custDataLst>
          </p:nvPr>
        </p:nvSpPr>
        <p:spPr>
          <a:xfrm>
            <a:off x="4116000" y="6314400"/>
            <a:ext cx="3960000" cy="316800"/>
          </a:xfrm>
        </p:spPr>
        <p:txBody>
          <a:bodyPr/>
          <a:lstStyle>
            <a:lvl1pPr>
              <a:defRPr>
                <a:cs typeface="字魂36号-正文宋楷" panose="02000000000000000000" charset="-122"/>
              </a:defRPr>
            </a:lvl1pPr>
          </a:lstStyle>
          <a:p>
            <a:endParaRPr lang="zh-CN" altLang="en-US"/>
          </a:p>
        </p:txBody>
      </p:sp>
      <p:sp>
        <p:nvSpPr>
          <p:cNvPr id="9" name="灯片编号占位符 8"/>
          <p:cNvSpPr>
            <a:spLocks noGrp="1"/>
          </p:cNvSpPr>
          <p:nvPr>
            <p:ph type="sldNum" sz="quarter" idx="12"/>
            <p:custDataLst>
              <p:tags r:id="rId8"/>
            </p:custDataLst>
          </p:nvPr>
        </p:nvSpPr>
        <p:spPr>
          <a:xfrm>
            <a:off x="8877600" y="6314400"/>
            <a:ext cx="2700000" cy="316800"/>
          </a:xfrm>
        </p:spPr>
        <p:txBody>
          <a:bodyPr/>
          <a:lstStyle>
            <a:lvl1pPr>
              <a:defRPr>
                <a:cs typeface="字魂36号-正文宋楷" panose="02000000000000000000" charset="-122"/>
              </a:defRPr>
            </a:lvl1pPr>
          </a:lstStyle>
          <a:p>
            <a:fld id="{49AE70B2-8BF9-45C0-BB95-33D1B9D3A854}" type="slidenum">
              <a:rPr lang="zh-CN" altLang="en-US" smtClean="0"/>
              <a:t/>
            </a:fld>
            <a:endParaRPr lang="zh-CN" altLang="en-US"/>
          </a:p>
        </p:txBody>
      </p:sp>
      <p:sp>
        <p:nvSpPr>
          <p:cNvPr id="11" name="TextBox 3"/>
          <p:cNvSpPr txBox="1"/>
          <p:nvPr userDrawn="1"/>
        </p:nvSpPr>
        <p:spPr>
          <a:xfrm>
            <a:off x="1962000" y="6696000"/>
            <a:ext cx="1800200" cy="118430"/>
          </a:xfrm>
          <a:prstGeom prst="rect">
            <a:avLst/>
          </a:prstGeom>
          <a:noFill/>
        </p:spPr>
        <p:txBody>
          <a:bodyPr wrap="square" rtlCol="0">
            <a:spAutoFit/>
          </a:bodyPr>
          <a:lstStyle/>
          <a:p>
            <a:pPr>
              <a:lnSpc>
                <a:spcPct val="200000"/>
              </a:lnSpc>
            </a:pPr>
            <a:r>
              <a:rPr lang="en-US" altLang="zh-CN" sz="100">
                <a:solidFill>
                  <a:prstClr val="black"/>
                </a:solidFill>
                <a:latin typeface="微软雅黑" panose="020b0503020204020204" pitchFamily="34" charset="-122"/>
                <a:ea typeface="微软雅黑" panose="020b0503020204020204" pitchFamily="34" charset="-122"/>
                <a:hlinkClick r:id="rId9"/>
              </a:rPr>
              <a:t>PPT</a:t>
            </a:r>
            <a:r>
              <a:rPr lang="zh-CN" altLang="en-US" sz="100">
                <a:solidFill>
                  <a:prstClr val="black"/>
                </a:solidFill>
                <a:latin typeface="微软雅黑" panose="020b0503020204020204" pitchFamily="34" charset="-122"/>
                <a:ea typeface="微软雅黑" panose="020b0503020204020204" pitchFamily="34" charset="-122"/>
                <a:hlinkClick r:id="rId9"/>
              </a:rPr>
              <a:t>模板</a:t>
            </a:r>
            <a:r>
              <a:rPr lang="zh-CN" altLang="en-US" sz="100">
                <a:solidFill>
                  <a:prstClr val="black"/>
                </a:solidFill>
                <a:latin typeface="微软雅黑" panose="020b0503020204020204" pitchFamily="34" charset="-122"/>
                <a:ea typeface="微软雅黑" panose="020b0503020204020204" pitchFamily="34" charset="-122"/>
              </a:rPr>
              <a:t> </a:t>
            </a:r>
            <a:r>
              <a:rPr lang="en-US" altLang="zh-CN" sz="100">
                <a:solidFill>
                  <a:prstClr val="black"/>
                </a:solidFill>
                <a:latin typeface="微软雅黑" panose="020b0503020204020204" pitchFamily="34" charset="-122"/>
                <a:ea typeface="微软雅黑" panose="020b0503020204020204" pitchFamily="34" charset="-122"/>
              </a:rPr>
              <a:t>http://www.1ppt.com/moban/</a:t>
            </a:r>
            <a:r>
              <a:rPr lang="zh-CN" altLang="en-US" sz="100">
                <a:solidFill>
                  <a:prstClr val="black"/>
                </a:solidFill>
                <a:latin typeface="微软雅黑" panose="020b0503020204020204" pitchFamily="34" charset="-122"/>
                <a:ea typeface="微软雅黑" panose="020b0503020204020204" pitchFamily="34" charset="-122"/>
              </a:rPr>
              <a:t> </a:t>
            </a:r>
            <a:endParaRPr lang="en-US" altLang="zh-CN" sz="100">
              <a:solidFill>
                <a:prstClr val="black"/>
              </a:solidFill>
              <a:latin typeface="微软雅黑" panose="020b0503020204020204" pitchFamily="34" charset="-122"/>
              <a:ea typeface="微软雅黑" panose="020b0503020204020204" pitchFamily="34" charset="-122"/>
            </a:endParaRPr>
          </a:p>
        </p:txBody>
      </p:sp>
    </p:spTree>
  </p:cSld>
  <p:clrMapOvr>
    <a:masterClrMapping/>
  </p:clrMapOvr>
  <p:transition advClick="0" advTm="0"/>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bg>
      <p:bgPr>
        <a:solidFill>
          <a:srgbClr val="FFFFFF"/>
        </a:solidFill>
        <a:effectLst/>
      </p:bgPr>
    </p:bg>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2"/>
            </p:custDataLst>
          </p:nvPr>
        </p:nvSpPr>
        <p:spPr>
          <a:xfrm>
            <a:off x="612000" y="6314400"/>
            <a:ext cx="2700000" cy="316800"/>
          </a:xfrm>
        </p:spPr>
        <p:txBody>
          <a:bodyPr/>
          <a:lstStyle>
            <a:lvl1pPr>
              <a:defRPr>
                <a:cs typeface="字魂36号-正文宋楷" panose="02000000000000000000" charset="-122"/>
              </a:defRPr>
            </a:lvl1p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3"/>
            </p:custDataLst>
          </p:nvPr>
        </p:nvSpPr>
        <p:spPr>
          <a:xfrm>
            <a:off x="4116000" y="6314400"/>
            <a:ext cx="3960000" cy="316800"/>
          </a:xfrm>
        </p:spPr>
        <p:txBody>
          <a:bodyPr/>
          <a:lstStyle>
            <a:lvl1pPr>
              <a:defRPr>
                <a:cs typeface="字魂36号-正文宋楷" panose="02000000000000000000" charset="-122"/>
              </a:defRPr>
            </a:lvl1pPr>
          </a:lstStyle>
          <a:p>
            <a:endParaRPr lang="zh-CN" altLang="en-US"/>
          </a:p>
        </p:txBody>
      </p:sp>
      <p:sp>
        <p:nvSpPr>
          <p:cNvPr id="5" name="灯片编号占位符 4"/>
          <p:cNvSpPr>
            <a:spLocks noGrp="1"/>
          </p:cNvSpPr>
          <p:nvPr>
            <p:ph type="sldNum" sz="quarter" idx="12"/>
            <p:custDataLst>
              <p:tags r:id="rId4"/>
            </p:custDataLst>
          </p:nvPr>
        </p:nvSpPr>
        <p:spPr>
          <a:xfrm>
            <a:off x="8877600" y="6314400"/>
            <a:ext cx="2700000" cy="316800"/>
          </a:xfrm>
        </p:spPr>
        <p:txBody>
          <a:bodyPr/>
          <a:lstStyle>
            <a:lvl1pPr>
              <a:defRPr>
                <a:cs typeface="字魂36号-正文宋楷" panose="02000000000000000000" charset="-122"/>
              </a:defRPr>
            </a:lvl1pPr>
          </a:lstStyle>
          <a:p>
            <a:fld id="{49AE70B2-8BF9-45C0-BB95-33D1B9D3A854}" type="slidenum">
              <a:rPr lang="zh-CN" altLang="en-US" smtClean="0"/>
              <a:t/>
            </a:fld>
            <a:endParaRPr lang="zh-CN" altLang="en-US"/>
          </a:p>
        </p:txBody>
      </p:sp>
    </p:spTree>
  </p:cSld>
  <p:clrMapOvr>
    <a:masterClrMapping/>
  </p:clrMapOvr>
  <p:transition advClick="0" advTm="0"/>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bg>
      <p:bgPr>
        <a:solidFill>
          <a:srgbClr val="FFFFFF"/>
        </a:solidFill>
        <a:effectLst/>
      </p:bgPr>
    </p:bg>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a:xfrm>
            <a:off x="612000" y="6314400"/>
            <a:ext cx="2700000" cy="316800"/>
          </a:xfrm>
        </p:spPr>
        <p:txBody>
          <a:bodyPr/>
          <a:lstStyle>
            <a:lvl1pPr>
              <a:defRPr>
                <a:cs typeface="字魂36号-正文宋楷" panose="02000000000000000000" charset="-122"/>
              </a:defRPr>
            </a:lvl1p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a:xfrm>
            <a:off x="4116000" y="6314400"/>
            <a:ext cx="3960000" cy="316800"/>
          </a:xfrm>
        </p:spPr>
        <p:txBody>
          <a:bodyPr/>
          <a:lstStyle>
            <a:lvl1pPr>
              <a:defRPr>
                <a:cs typeface="字魂36号-正文宋楷" panose="02000000000000000000" charset="-122"/>
              </a:defRPr>
            </a:lvl1pPr>
          </a:lstStyle>
          <a:p>
            <a:endParaRPr lang="zh-CN" altLang="en-US"/>
          </a:p>
        </p:txBody>
      </p:sp>
      <p:sp>
        <p:nvSpPr>
          <p:cNvPr id="4" name="灯片编号占位符 3"/>
          <p:cNvSpPr>
            <a:spLocks noGrp="1"/>
          </p:cNvSpPr>
          <p:nvPr>
            <p:ph type="sldNum" sz="quarter" idx="12"/>
            <p:custDataLst>
              <p:tags r:id="rId3"/>
            </p:custDataLst>
          </p:nvPr>
        </p:nvSpPr>
        <p:spPr>
          <a:xfrm>
            <a:off x="8877600" y="6314400"/>
            <a:ext cx="2700000" cy="316800"/>
          </a:xfrm>
        </p:spPr>
        <p:txBody>
          <a:bodyPr/>
          <a:lstStyle>
            <a:lvl1pPr>
              <a:defRPr>
                <a:cs typeface="字魂36号-正文宋楷" panose="02000000000000000000" charset="-122"/>
              </a:defRPr>
            </a:lvl1pPr>
          </a:lstStyle>
          <a:p>
            <a:fld id="{49AE70B2-8BF9-45C0-BB95-33D1B9D3A854}" type="slidenum">
              <a:rPr lang="zh-CN" altLang="en-US" smtClean="0"/>
              <a:t/>
            </a:fld>
            <a:endParaRPr lang="zh-CN" altLang="en-US"/>
          </a:p>
        </p:txBody>
      </p:sp>
    </p:spTree>
  </p:cSld>
  <p:clrMapOvr>
    <a:masterClrMapping/>
  </p:clrMapOvr>
  <p:transition advClick="0" advTm="0"/>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ct val="0"/>
              </a:spcBef>
              <a:spcAft>
                <a:spcPts val="1000"/>
              </a:spcAft>
              <a:buFont typeface="Arial" panose="020b0604020202020204" pitchFamily="34" charset="0"/>
              <a:buNone/>
              <a:defRPr kumimoji="0" lang="zh-CN" altLang="en-US" sz="1600" b="0" i="0" u="none" strike="noStrike" kern="1200" cap="none" spc="0" normalizeH="0" baseline="0" noProof="1">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tabLst>
              <a:defRPr kumimoji="0" lang="zh-CN" altLang="en-US" sz="1600" b="0" i="0" u="none" strike="noStrike" kern="1200" cap="none" spc="150" normalizeH="0" baseline="0" noProof="1">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ct val="0"/>
              </a:spcBef>
              <a:spcAft>
                <a:spcPts val="600"/>
              </a:spcAft>
              <a:buFont typeface="Arial" panose="020b0604020202020204" pitchFamily="34" charset="0"/>
              <a:buNone/>
              <a:defRPr kumimoji="0" lang="zh-CN" altLang="en-US" sz="1600" b="0" i="0" u="none" strike="noStrike" kern="1200" cap="none" spc="150" normalizeH="0" baseline="0" noProof="1">
                <a:uFillTx/>
                <a:latin typeface="字魂36号-正文宋楷" panose="02000000000000000000" charset="-122"/>
                <a:ea typeface="字魂36号-正文宋楷" panose="02000000000000000000" charset="-122"/>
                <a:cs typeface="字魂36号-正文宋楷" panose="02000000000000000000" charset="-122"/>
                <a:sym typeface="+mn-ea"/>
              </a:defRPr>
            </a:lvl1pPr>
            <a:lvl2pPr marL="457200" indent="0" defTabSz="914400" eaLnBrk="1" fontAlgn="auto" latinLnBrk="0" hangingPunct="1">
              <a:buFont typeface="Arial" panose="020b0604020202020204" pitchFamily="34" charset="0"/>
              <a:buNone/>
              <a:tabLst>
                <a:tab pos="1609725"/>
              </a:tabLst>
              <a:defRPr u="none" strike="noStrike" kern="1200" cap="none" spc="150" normalizeH="0">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5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3"/>
            </p:custDataLst>
          </p:nvPr>
        </p:nvSpPr>
        <p:spPr>
          <a:xfrm>
            <a:off x="612000" y="6314400"/>
            <a:ext cx="2700000" cy="316800"/>
          </a:xfrm>
        </p:spPr>
        <p:txBody>
          <a:bodyPr/>
          <a:lstStyle>
            <a:lvl1pPr>
              <a:defRPr>
                <a:cs typeface="字魂36号-正文宋楷" panose="02000000000000000000" charset="-122"/>
              </a:defRPr>
            </a:lvl1p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4"/>
            </p:custDataLst>
          </p:nvPr>
        </p:nvSpPr>
        <p:spPr>
          <a:xfrm>
            <a:off x="4116000" y="6314400"/>
            <a:ext cx="3960000" cy="316800"/>
          </a:xfrm>
        </p:spPr>
        <p:txBody>
          <a:bodyPr/>
          <a:lstStyle>
            <a:lvl1pPr>
              <a:defRPr>
                <a:cs typeface="字魂36号-正文宋楷" panose="02000000000000000000" charset="-122"/>
              </a:defRPr>
            </a:lvl1pPr>
          </a:lstStyle>
          <a:p>
            <a:endParaRPr lang="zh-CN" altLang="en-US"/>
          </a:p>
        </p:txBody>
      </p:sp>
      <p:sp>
        <p:nvSpPr>
          <p:cNvPr id="7" name="灯片编号占位符 6"/>
          <p:cNvSpPr>
            <a:spLocks noGrp="1"/>
          </p:cNvSpPr>
          <p:nvPr>
            <p:ph type="sldNum" sz="quarter" idx="12"/>
            <p:custDataLst>
              <p:tags r:id="rId5"/>
            </p:custDataLst>
          </p:nvPr>
        </p:nvSpPr>
        <p:spPr>
          <a:xfrm>
            <a:off x="8877600" y="6314400"/>
            <a:ext cx="2700000" cy="316800"/>
          </a:xfrm>
        </p:spPr>
        <p:txBody>
          <a:bodyPr/>
          <a:lstStyle>
            <a:lvl1pPr>
              <a:defRPr>
                <a:cs typeface="字魂36号-正文宋楷" panose="02000000000000000000" charset="-122"/>
              </a:defRPr>
            </a:lvl1pPr>
          </a:lstStyle>
          <a:p>
            <a:fld id="{FABC47A4-756D-490B-A52F-7D9E2C9FC05F}" type="slidenum">
              <a:rPr lang="zh-CN" altLang="en-US" smtClean="0"/>
              <a:t/>
            </a:fld>
            <a:endParaRPr lang="zh-CN" altLang="en-US"/>
          </a:p>
        </p:txBody>
      </p:sp>
      <p:sp>
        <p:nvSpPr>
          <p:cNvPr id="9" name="标题 8"/>
          <p:cNvSpPr>
            <a:spLocks noGrp="1"/>
          </p:cNvSpPr>
          <p:nvPr>
            <p:ph type="title"/>
            <p:custDataLst>
              <p:tags r:id="rId6"/>
            </p:custDataLst>
          </p:nvPr>
        </p:nvSpPr>
        <p:spPr>
          <a:xfrm>
            <a:off x="608400" y="608400"/>
            <a:ext cx="10969200" cy="705600"/>
          </a:xfrm>
        </p:spPr>
        <p:txBody>
          <a:bodyPr/>
          <a:lstStyle>
            <a:lvl1pPr>
              <a:defRPr baseline="0">
                <a:latin typeface="字魂36号-正文宋楷" panose="02000000000000000000" charset="-122"/>
                <a:ea typeface="字魂36号-正文宋楷" panose="02000000000000000000" charset="-122"/>
                <a:cs typeface="字魂36号-正文宋楷" panose="02000000000000000000" charset="-122"/>
              </a:defRPr>
            </a:lvl1pPr>
          </a:lstStyle>
          <a:p>
            <a:r>
              <a:rPr lang="zh-CN" altLang="en-US"/>
              <a:t>单击此处编辑母版标题样式</a:t>
            </a:r>
            <a:endParaRPr lang="zh-CN" altLang="en-US"/>
          </a:p>
        </p:txBody>
      </p:sp>
    </p:spTree>
  </p:cSld>
  <p:clrMapOvr>
    <a:masterClrMapping/>
  </p:clrMapOvr>
  <p:transition advClick="0" advTm="0"/>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image" Target="../media/image1.jpeg" /><Relationship Id="rId14" Type="http://schemas.openxmlformats.org/officeDocument/2006/relationships/image" Target="file:///D:\qq&#25991;&#20214;\712321467\Image\C2C\Image2\%7b75232B38-A165-1FB7-499C-2E1C792CACB5%7d.png" TargetMode="External" /><Relationship Id="rId15" Type="http://schemas.openxmlformats.org/officeDocument/2006/relationships/image" Target="../media/image2.png" /><Relationship Id="rId16" Type="http://schemas.openxmlformats.org/officeDocument/2006/relationships/tags" Target="../tags/tag65.xml" /><Relationship Id="rId17"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3.xml" /><Relationship Id="rId2" Type="http://schemas.openxmlformats.org/officeDocument/2006/relationships/slideLayout" Target="../slideLayouts/slideLayout14.xml" /><Relationship Id="rId3" Type="http://schemas.openxmlformats.org/officeDocument/2006/relationships/slideLayout" Target="../slideLayouts/slideLayout15.xml" /><Relationship Id="rId4" Type="http://schemas.openxmlformats.org/officeDocument/2006/relationships/image" Target="file:///D:\qq&#25991;&#20214;\712321467\Image\C2C\Image2\%7b75232B38-A165-1FB7-499C-2E1C792CACB5%7d.png" TargetMode="External" /><Relationship Id="rId5" Type="http://schemas.openxmlformats.org/officeDocument/2006/relationships/image" Target="../media/image2.png" /><Relationship Id="rId6" Type="http://schemas.openxmlformats.org/officeDocument/2006/relationships/theme" Target="../theme/theme2.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rgbClr val="FFFFFF"/>
        </a:solidFill>
        <a:effectLst/>
      </p:bgPr>
    </p:bg>
    <p:spTree>
      <p:nvGrpSpPr>
        <p:cNvPr id="1" name=""/>
        <p:cNvGrpSpPr/>
        <p:nvPr/>
      </p:nvGrpSpPr>
      <p:grpSpPr>
        <a:xfrm>
          <a:off x="0" y="0"/>
          <a:ext cx="0" cy="0"/>
        </a:xfrm>
      </p:grpSpPr>
      <p:sp>
        <p:nvSpPr>
          <p:cNvPr id="12" name="矩形 11"/>
          <p:cNvSpPr/>
          <p:nvPr userDrawn="1"/>
        </p:nvSpPr>
        <p:spPr>
          <a:xfrm>
            <a:off x="0" y="0"/>
            <a:ext cx="12192000" cy="6858635"/>
          </a:xfrm>
          <a:prstGeom prst="rect">
            <a:avLst/>
          </a:prstGeom>
          <a:solidFill>
            <a:srgbClr val="F2DE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36号-正文宋楷" panose="02000000000000000000" charset="-122"/>
              <a:ea typeface="字魂36号-正文宋楷" panose="02000000000000000000" charset="-122"/>
              <a:cs typeface="字魂36号-正文宋楷" panose="02000000000000000000" charset="-122"/>
            </a:endParaRPr>
          </a:p>
        </p:txBody>
      </p:sp>
      <p:pic>
        <p:nvPicPr>
          <p:cNvPr id="7" name="图片 6"/>
          <p:cNvPicPr>
            <a:picLocks noChangeAspect="1"/>
          </p:cNvPicPr>
          <p:nvPr userDrawn="1"/>
        </p:nvPicPr>
        <p:blipFill>
          <a:blip r:embed="rId13"/>
          <a:stretch>
            <a:fillRect/>
          </a:stretch>
        </p:blipFill>
        <p:spPr>
          <a:xfrm>
            <a:off x="370205" y="341630"/>
            <a:ext cx="11391900" cy="6185535"/>
          </a:xfrm>
          <a:prstGeom prst="rect">
            <a:avLst/>
          </a:prstGeom>
        </p:spPr>
      </p:pic>
      <p:pic>
        <p:nvPicPr>
          <p:cNvPr id="13" name="图片 1073743875" descr="学科网 zxxk.com" title=""/>
          <p:cNvPicPr>
            <a:picLocks noChangeAspect="1"/>
          </p:cNvPicPr>
          <p:nvPr/>
        </p:nvPicPr>
        <p:blipFill>
          <a:blip r:embed="rId15" r:link="rId14"/>
          <a:stretch>
            <a:fillRect/>
          </a:stretch>
        </p:blipFill>
        <p:spPr>
          <a:xfrm>
            <a:off x="838200" y="365125"/>
            <a:ext cx="9525" cy="9525"/>
          </a:xfrm>
          <a:prstGeom prst="rect">
            <a:avLst/>
          </a:prstGeom>
          <a:noFill/>
          <a:ln>
            <a:noFill/>
            <a:miter lim="800000"/>
          </a:ln>
        </p:spPr>
      </p:pic>
    </p:spTree>
    <p:custDataLst>
      <p:tags r:id="rId16"/>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advClick="0" advTm="0"/>
  <p:timing/>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p:bg>
      <p:bgRef idx="1001">
        <a:schemeClr val="bg1"/>
      </p:bgRef>
    </p:bg>
    <p:spTree>
      <p:nvGrpSpPr>
        <p:cNvPr id="1" name=""/>
        <p:cNvGrpSpPr/>
        <p:nvPr/>
      </p:nvGrpSpPr>
      <p:grpSpPr>
        <a:xfrm>
          <a:off x="0" y="0"/>
          <a:ext cx="0" cy="0"/>
        </a:xfrm>
      </p:grpSpPr>
      <p:pic>
        <p:nvPicPr>
          <p:cNvPr id="2" name="图片 1073743875" descr="学科网 zxxk.com" title=""/>
          <p:cNvPicPr>
            <a:picLocks noChangeAspect="1"/>
          </p:cNvPicPr>
          <p:nvPr/>
        </p:nvPicPr>
        <p:blipFill>
          <a:blip r:embed="rId5" r:link="rId4"/>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66.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73.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5.png" /><Relationship Id="rId3" Type="http://schemas.openxmlformats.org/officeDocument/2006/relationships/tags" Target="../tags/tag74.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75.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76.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77.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78.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67.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79.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80.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81.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82.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83.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84.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85.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86.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87.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88.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68.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89.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90.xm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91.xm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92.xm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93.xml"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94.xm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95.xml"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96.xml"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97.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69.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70.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png" /><Relationship Id="rId3" Type="http://schemas.openxmlformats.org/officeDocument/2006/relationships/tags" Target="../tags/tag71.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png" /><Relationship Id="rId3" Type="http://schemas.openxmlformats.org/officeDocument/2006/relationships/tags" Target="../tags/tag7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 name="文本框 5" title=""/>
          <p:cNvSpPr txBox="1"/>
          <p:nvPr/>
        </p:nvSpPr>
        <p:spPr>
          <a:xfrm>
            <a:off x="648335" y="1073785"/>
            <a:ext cx="9409430" cy="3107690"/>
          </a:xfrm>
          <a:prstGeom prst="rect">
            <a:avLst/>
          </a:prstGeom>
          <a:noFill/>
        </p:spPr>
        <p:txBody>
          <a:bodyPr wrap="square" rtlCol="0">
            <a:spAutoFit/>
          </a:bodyPr>
          <a:lstStyle/>
          <a:p>
            <a:r>
              <a:rPr lang="en-US" altLang="zh-CN" sz="2800">
                <a:latin typeface="华文楷体" panose="02010600040101010101" charset="-122"/>
                <a:ea typeface="华文楷体" panose="02010600040101010101" charset="-122"/>
                <a:cs typeface="华文楷体" panose="02010600040101010101" charset="-122"/>
              </a:rPr>
              <a:t>23.</a:t>
            </a:r>
            <a:r>
              <a:rPr lang="zh-CN" altLang="en-US" sz="2800">
                <a:latin typeface="华文楷体" panose="02010600040101010101" charset="-122"/>
                <a:ea typeface="华文楷体" panose="02010600040101010101" charset="-122"/>
                <a:cs typeface="华文楷体" panose="02010600040101010101" charset="-122"/>
              </a:rPr>
              <a:t>阅读下面的材料</a:t>
            </a:r>
            <a:r>
              <a:rPr lang="en-US" altLang="zh-CN" sz="2800">
                <a:latin typeface="华文楷体" panose="02010600040101010101" charset="-122"/>
                <a:ea typeface="华文楷体" panose="02010600040101010101" charset="-122"/>
                <a:cs typeface="华文楷体" panose="02010600040101010101" charset="-122"/>
              </a:rPr>
              <a:t>,</a:t>
            </a:r>
            <a:r>
              <a:rPr lang="zh-CN" altLang="en-US" sz="2800">
                <a:latin typeface="华文楷体" panose="02010600040101010101" charset="-122"/>
                <a:ea typeface="华文楷体" panose="02010600040101010101" charset="-122"/>
                <a:cs typeface="华文楷体" panose="02010600040101010101" charset="-122"/>
              </a:rPr>
              <a:t>根据要求写作。</a:t>
            </a:r>
            <a:r>
              <a:rPr lang="en-US" altLang="zh-CN" sz="2800">
                <a:latin typeface="华文楷体" panose="02010600040101010101" charset="-122"/>
                <a:ea typeface="华文楷体" panose="02010600040101010101" charset="-122"/>
                <a:cs typeface="华文楷体" panose="02010600040101010101" charset="-122"/>
              </a:rPr>
              <a:t>(60</a:t>
            </a:r>
            <a:r>
              <a:rPr lang="zh-CN" altLang="en-US" sz="2800">
                <a:latin typeface="华文楷体" panose="02010600040101010101" charset="-122"/>
                <a:ea typeface="华文楷体" panose="02010600040101010101" charset="-122"/>
                <a:cs typeface="华文楷体" panose="02010600040101010101" charset="-122"/>
              </a:rPr>
              <a:t>分</a:t>
            </a:r>
            <a:r>
              <a:rPr lang="en-US" altLang="zh-CN" sz="2800">
                <a:latin typeface="华文楷体" panose="02010600040101010101" charset="-122"/>
                <a:ea typeface="华文楷体" panose="02010600040101010101" charset="-122"/>
                <a:cs typeface="华文楷体" panose="02010600040101010101" charset="-122"/>
              </a:rPr>
              <a:t>)</a:t>
            </a:r>
            <a:endParaRPr lang="en-US" altLang="zh-CN" sz="2800">
              <a:latin typeface="华文楷体" panose="02010600040101010101" charset="-122"/>
              <a:ea typeface="华文楷体" panose="02010600040101010101" charset="-122"/>
              <a:cs typeface="华文楷体" panose="02010600040101010101" charset="-122"/>
            </a:endParaRPr>
          </a:p>
          <a:p>
            <a:r>
              <a:rPr lang="en-US" altLang="zh-CN" sz="2800">
                <a:latin typeface="华文楷体" panose="02010600040101010101" charset="-122"/>
                <a:ea typeface="华文楷体" panose="02010600040101010101" charset="-122"/>
                <a:cs typeface="华文楷体" panose="02010600040101010101" charset="-122"/>
              </a:rPr>
              <a:t>       </a:t>
            </a:r>
            <a:r>
              <a:rPr lang="zh-CN" altLang="en-US" sz="2800">
                <a:latin typeface="华文楷体" panose="02010600040101010101" charset="-122"/>
                <a:ea typeface="华文楷体" panose="02010600040101010101" charset="-122"/>
                <a:cs typeface="华文楷体" panose="02010600040101010101" charset="-122"/>
              </a:rPr>
              <a:t>马克</a:t>
            </a:r>
            <a:r>
              <a:rPr lang="en-US" altLang="zh-CN" sz="2800">
                <a:latin typeface="华文楷体" panose="02010600040101010101" charset="-122"/>
                <a:ea typeface="华文楷体" panose="02010600040101010101" charset="-122"/>
                <a:cs typeface="华文楷体" panose="02010600040101010101" charset="-122"/>
              </a:rPr>
              <a:t>·</a:t>
            </a:r>
            <a:r>
              <a:rPr lang="zh-CN" altLang="en-US" sz="2800">
                <a:latin typeface="华文楷体" panose="02010600040101010101" charset="-122"/>
                <a:ea typeface="华文楷体" panose="02010600040101010101" charset="-122"/>
                <a:cs typeface="华文楷体" panose="02010600040101010101" charset="-122"/>
              </a:rPr>
              <a:t>吐温认为</a:t>
            </a:r>
            <a:r>
              <a:rPr lang="en-US" altLang="zh-CN" sz="2800">
                <a:latin typeface="华文楷体" panose="02010600040101010101" charset="-122"/>
                <a:ea typeface="华文楷体" panose="02010600040101010101" charset="-122"/>
                <a:cs typeface="华文楷体" panose="02010600040101010101" charset="-122"/>
              </a:rPr>
              <a:t>,</a:t>
            </a:r>
            <a:r>
              <a:rPr lang="zh-CN" altLang="en-US" sz="2800">
                <a:latin typeface="华文楷体" panose="02010600040101010101" charset="-122"/>
                <a:ea typeface="华文楷体" panose="02010600040101010101" charset="-122"/>
                <a:cs typeface="华文楷体" panose="02010600040101010101" charset="-122"/>
              </a:rPr>
              <a:t>创新需要一点</a:t>
            </a:r>
            <a:r>
              <a:rPr lang="en-US" altLang="zh-CN" sz="2800">
                <a:latin typeface="华文楷体" panose="02010600040101010101" charset="-122"/>
                <a:ea typeface="华文楷体" panose="02010600040101010101" charset="-122"/>
                <a:cs typeface="华文楷体" panose="02010600040101010101" charset="-122"/>
              </a:rPr>
              <a:t>“</a:t>
            </a:r>
            <a:r>
              <a:rPr lang="zh-CN" altLang="en-US" sz="2800">
                <a:latin typeface="华文楷体" panose="02010600040101010101" charset="-122"/>
                <a:ea typeface="华文楷体" panose="02010600040101010101" charset="-122"/>
                <a:cs typeface="华文楷体" panose="02010600040101010101" charset="-122"/>
              </a:rPr>
              <a:t>异想天开</a:t>
            </a:r>
            <a:r>
              <a:rPr lang="en-US" altLang="zh-CN" sz="2800">
                <a:latin typeface="华文楷体" panose="02010600040101010101" charset="-122"/>
                <a:ea typeface="华文楷体" panose="02010600040101010101" charset="-122"/>
                <a:cs typeface="华文楷体" panose="02010600040101010101" charset="-122"/>
              </a:rPr>
              <a:t>”</a:t>
            </a:r>
            <a:r>
              <a:rPr lang="zh-CN" altLang="en-US" sz="2800">
                <a:latin typeface="华文楷体" panose="02010600040101010101" charset="-122"/>
                <a:ea typeface="华文楷体" panose="02010600040101010101" charset="-122"/>
                <a:cs typeface="华文楷体" panose="02010600040101010101" charset="-122"/>
              </a:rPr>
              <a:t>的尝试</a:t>
            </a:r>
            <a:r>
              <a:rPr lang="en-US" altLang="zh-CN" sz="2800">
                <a:latin typeface="华文楷体" panose="02010600040101010101" charset="-122"/>
                <a:ea typeface="华文楷体" panose="02010600040101010101" charset="-122"/>
                <a:cs typeface="华文楷体" panose="02010600040101010101" charset="-122"/>
              </a:rPr>
              <a:t>;</a:t>
            </a:r>
            <a:r>
              <a:rPr lang="zh-CN" altLang="en-US" sz="2800">
                <a:latin typeface="华文楷体" panose="02010600040101010101" charset="-122"/>
                <a:ea typeface="华文楷体" panose="02010600040101010101" charset="-122"/>
                <a:cs typeface="华文楷体" panose="02010600040101010101" charset="-122"/>
              </a:rPr>
              <a:t>米丘林则认为</a:t>
            </a:r>
            <a:r>
              <a:rPr lang="en-US" altLang="zh-CN" sz="2800">
                <a:latin typeface="华文楷体" panose="02010600040101010101" charset="-122"/>
                <a:ea typeface="华文楷体" panose="02010600040101010101" charset="-122"/>
                <a:cs typeface="华文楷体" panose="02010600040101010101" charset="-122"/>
              </a:rPr>
              <a:t>,</a:t>
            </a:r>
            <a:r>
              <a:rPr lang="zh-CN" altLang="en-US" sz="2800">
                <a:latin typeface="华文楷体" panose="02010600040101010101" charset="-122"/>
                <a:ea typeface="华文楷体" panose="02010600040101010101" charset="-122"/>
                <a:cs typeface="华文楷体" panose="02010600040101010101" charset="-122"/>
              </a:rPr>
              <a:t>在创造家的事业中</a:t>
            </a:r>
            <a:r>
              <a:rPr lang="en-US" altLang="zh-CN" sz="2800">
                <a:latin typeface="华文楷体" panose="02010600040101010101" charset="-122"/>
                <a:ea typeface="华文楷体" panose="02010600040101010101" charset="-122"/>
                <a:cs typeface="华文楷体" panose="02010600040101010101" charset="-122"/>
              </a:rPr>
              <a:t>,</a:t>
            </a:r>
            <a:r>
              <a:rPr lang="zh-CN" altLang="en-US" sz="2800">
                <a:latin typeface="华文楷体" panose="02010600040101010101" charset="-122"/>
                <a:ea typeface="华文楷体" panose="02010600040101010101" charset="-122"/>
                <a:cs typeface="华文楷体" panose="02010600040101010101" charset="-122"/>
              </a:rPr>
              <a:t>每一步都要脚踏实地，而不是</a:t>
            </a:r>
            <a:r>
              <a:rPr lang="en-US" altLang="zh-CN" sz="2800">
                <a:latin typeface="华文楷体" panose="02010600040101010101" charset="-122"/>
                <a:ea typeface="华文楷体" panose="02010600040101010101" charset="-122"/>
                <a:cs typeface="华文楷体" panose="02010600040101010101" charset="-122"/>
              </a:rPr>
              <a:t>“</a:t>
            </a:r>
            <a:r>
              <a:rPr lang="zh-CN" altLang="en-US" sz="2800">
                <a:latin typeface="华文楷体" panose="02010600040101010101" charset="-122"/>
                <a:ea typeface="华文楷体" panose="02010600040101010101" charset="-122"/>
                <a:cs typeface="华文楷体" panose="02010600040101010101" charset="-122"/>
              </a:rPr>
              <a:t>异想天开</a:t>
            </a:r>
            <a:r>
              <a:rPr lang="en-US" altLang="zh-CN" sz="2800">
                <a:latin typeface="华文楷体" panose="02010600040101010101" charset="-122"/>
                <a:ea typeface="华文楷体" panose="02010600040101010101" charset="-122"/>
                <a:cs typeface="华文楷体" panose="02010600040101010101" charset="-122"/>
              </a:rPr>
              <a:t>”</a:t>
            </a:r>
            <a:endParaRPr lang="en-US" altLang="zh-CN" sz="2800">
              <a:latin typeface="华文楷体" panose="02010600040101010101" charset="-122"/>
              <a:ea typeface="华文楷体" panose="02010600040101010101" charset="-122"/>
              <a:cs typeface="华文楷体" panose="02010600040101010101" charset="-122"/>
            </a:endParaRPr>
          </a:p>
          <a:p>
            <a:r>
              <a:rPr lang="en-US" altLang="zh-CN" sz="2800">
                <a:latin typeface="华文楷体" panose="02010600040101010101" charset="-122"/>
                <a:ea typeface="华文楷体" panose="02010600040101010101" charset="-122"/>
                <a:cs typeface="华文楷体" panose="02010600040101010101" charset="-122"/>
              </a:rPr>
              <a:t>       </a:t>
            </a:r>
            <a:r>
              <a:rPr lang="zh-CN" altLang="en-US" sz="2800">
                <a:latin typeface="华文楷体" panose="02010600040101010101" charset="-122"/>
                <a:ea typeface="华文楷体" panose="02010600040101010101" charset="-122"/>
                <a:cs typeface="华文楷体" panose="02010600040101010101" charset="-122"/>
              </a:rPr>
              <a:t>你如何看待上述说法？请结合材料写一篇文章</a:t>
            </a:r>
            <a:r>
              <a:rPr lang="en-US" altLang="zh-CN" sz="2800">
                <a:latin typeface="华文楷体" panose="02010600040101010101" charset="-122"/>
                <a:ea typeface="华文楷体" panose="02010600040101010101" charset="-122"/>
                <a:cs typeface="华文楷体" panose="02010600040101010101" charset="-122"/>
              </a:rPr>
              <a:t>,</a:t>
            </a:r>
            <a:r>
              <a:rPr lang="zh-CN" altLang="en-US" sz="2800">
                <a:latin typeface="华文楷体" panose="02010600040101010101" charset="-122"/>
                <a:ea typeface="华文楷体" panose="02010600040101010101" charset="-122"/>
                <a:cs typeface="华文楷体" panose="02010600040101010101" charset="-122"/>
              </a:rPr>
              <a:t>体现你的思考。要求</a:t>
            </a:r>
            <a:r>
              <a:rPr lang="en-US" altLang="zh-CN" sz="2800">
                <a:latin typeface="华文楷体" panose="02010600040101010101" charset="-122"/>
                <a:ea typeface="华文楷体" panose="02010600040101010101" charset="-122"/>
                <a:cs typeface="华文楷体" panose="02010600040101010101" charset="-122"/>
              </a:rPr>
              <a:t>:</a:t>
            </a:r>
            <a:r>
              <a:rPr lang="zh-CN" altLang="en-US" sz="2800">
                <a:latin typeface="华文楷体" panose="02010600040101010101" charset="-122"/>
                <a:ea typeface="华文楷体" panose="02010600040101010101" charset="-122"/>
                <a:cs typeface="华文楷体" panose="02010600040101010101" charset="-122"/>
              </a:rPr>
              <a:t>选准角度</a:t>
            </a:r>
            <a:r>
              <a:rPr lang="en-US" altLang="zh-CN" sz="2800">
                <a:latin typeface="华文楷体" panose="02010600040101010101" charset="-122"/>
                <a:ea typeface="华文楷体" panose="02010600040101010101" charset="-122"/>
                <a:cs typeface="华文楷体" panose="02010600040101010101" charset="-122"/>
              </a:rPr>
              <a:t>,</a:t>
            </a:r>
            <a:r>
              <a:rPr lang="zh-CN" altLang="en-US" sz="2800">
                <a:latin typeface="华文楷体" panose="02010600040101010101" charset="-122"/>
                <a:ea typeface="华文楷体" panose="02010600040101010101" charset="-122"/>
                <a:cs typeface="华文楷体" panose="02010600040101010101" charset="-122"/>
              </a:rPr>
              <a:t>确定立意</a:t>
            </a:r>
            <a:r>
              <a:rPr lang="en-US" altLang="zh-CN" sz="2800">
                <a:latin typeface="华文楷体" panose="02010600040101010101" charset="-122"/>
                <a:ea typeface="华文楷体" panose="02010600040101010101" charset="-122"/>
                <a:cs typeface="华文楷体" panose="02010600040101010101" charset="-122"/>
              </a:rPr>
              <a:t>,</a:t>
            </a:r>
            <a:r>
              <a:rPr lang="zh-CN" altLang="en-US" sz="2800">
                <a:latin typeface="华文楷体" panose="02010600040101010101" charset="-122"/>
                <a:ea typeface="华文楷体" panose="02010600040101010101" charset="-122"/>
                <a:cs typeface="华文楷体" panose="02010600040101010101" charset="-122"/>
              </a:rPr>
              <a:t>明确文体</a:t>
            </a:r>
            <a:r>
              <a:rPr lang="en-US" altLang="zh-CN" sz="2800">
                <a:latin typeface="华文楷体" panose="02010600040101010101" charset="-122"/>
                <a:ea typeface="华文楷体" panose="02010600040101010101" charset="-122"/>
                <a:cs typeface="华文楷体" panose="02010600040101010101" charset="-122"/>
              </a:rPr>
              <a:t>,</a:t>
            </a:r>
            <a:r>
              <a:rPr lang="zh-CN" altLang="en-US" sz="2800">
                <a:latin typeface="华文楷体" panose="02010600040101010101" charset="-122"/>
                <a:ea typeface="华文楷体" panose="02010600040101010101" charset="-122"/>
                <a:cs typeface="华文楷体" panose="02010600040101010101" charset="-122"/>
              </a:rPr>
              <a:t>自拟标题</a:t>
            </a:r>
            <a:r>
              <a:rPr lang="en-US" altLang="zh-CN" sz="2800">
                <a:latin typeface="华文楷体" panose="02010600040101010101" charset="-122"/>
                <a:ea typeface="华文楷体" panose="02010600040101010101" charset="-122"/>
                <a:cs typeface="华文楷体" panose="02010600040101010101" charset="-122"/>
              </a:rPr>
              <a:t>;</a:t>
            </a:r>
            <a:r>
              <a:rPr lang="zh-CN" altLang="en-US" sz="2800">
                <a:latin typeface="华文楷体" panose="02010600040101010101" charset="-122"/>
                <a:ea typeface="华文楷体" panose="02010600040101010101" charset="-122"/>
                <a:cs typeface="华文楷体" panose="02010600040101010101" charset="-122"/>
              </a:rPr>
              <a:t>不要套作</a:t>
            </a:r>
            <a:r>
              <a:rPr lang="en-US" altLang="zh-CN" sz="2800">
                <a:latin typeface="华文楷体" panose="02010600040101010101" charset="-122"/>
                <a:ea typeface="华文楷体" panose="02010600040101010101" charset="-122"/>
                <a:cs typeface="华文楷体" panose="02010600040101010101" charset="-122"/>
              </a:rPr>
              <a:t>,</a:t>
            </a:r>
            <a:r>
              <a:rPr lang="zh-CN" altLang="en-US" sz="2800">
                <a:latin typeface="华文楷体" panose="02010600040101010101" charset="-122"/>
                <a:ea typeface="华文楷体" panose="02010600040101010101" charset="-122"/>
                <a:cs typeface="华文楷体" panose="02010600040101010101" charset="-122"/>
              </a:rPr>
              <a:t>不得抄袭</a:t>
            </a:r>
            <a:r>
              <a:rPr lang="en-US" altLang="zh-CN" sz="2800">
                <a:latin typeface="华文楷体" panose="02010600040101010101" charset="-122"/>
                <a:ea typeface="华文楷体" panose="02010600040101010101" charset="-122"/>
                <a:cs typeface="华文楷体" panose="02010600040101010101" charset="-122"/>
              </a:rPr>
              <a:t>;</a:t>
            </a:r>
            <a:r>
              <a:rPr lang="zh-CN" altLang="en-US" sz="2800">
                <a:latin typeface="华文楷体" panose="02010600040101010101" charset="-122"/>
                <a:ea typeface="华文楷体" panose="02010600040101010101" charset="-122"/>
                <a:cs typeface="华文楷体" panose="02010600040101010101" charset="-122"/>
              </a:rPr>
              <a:t>不得泄露个人信息</a:t>
            </a:r>
            <a:r>
              <a:rPr lang="en-US" altLang="zh-CN" sz="2800">
                <a:latin typeface="华文楷体" panose="02010600040101010101" charset="-122"/>
                <a:ea typeface="华文楷体" panose="02010600040101010101" charset="-122"/>
                <a:cs typeface="华文楷体" panose="02010600040101010101" charset="-122"/>
              </a:rPr>
              <a:t>;</a:t>
            </a:r>
            <a:r>
              <a:rPr lang="zh-CN" altLang="en-US" sz="2800">
                <a:latin typeface="华文楷体" panose="02010600040101010101" charset="-122"/>
                <a:ea typeface="华文楷体" panose="02010600040101010101" charset="-122"/>
                <a:cs typeface="华文楷体" panose="02010600040101010101" charset="-122"/>
              </a:rPr>
              <a:t>不少于</a:t>
            </a:r>
            <a:r>
              <a:rPr lang="en-US" altLang="zh-CN" sz="2800">
                <a:latin typeface="华文楷体" panose="02010600040101010101" charset="-122"/>
                <a:ea typeface="华文楷体" panose="02010600040101010101" charset="-122"/>
                <a:cs typeface="华文楷体" panose="02010600040101010101" charset="-122"/>
              </a:rPr>
              <a:t>800</a:t>
            </a:r>
            <a:r>
              <a:rPr lang="zh-CN" altLang="en-US" sz="2800">
                <a:latin typeface="华文楷体" panose="02010600040101010101" charset="-122"/>
                <a:ea typeface="华文楷体" panose="02010600040101010101" charset="-122"/>
                <a:cs typeface="华文楷体" panose="02010600040101010101" charset="-122"/>
              </a:rPr>
              <a:t>字</a:t>
            </a:r>
            <a:r>
              <a:rPr lang="zh-CN" altLang="en-US" sz="2800"/>
              <a:t>。</a:t>
            </a:r>
            <a:endParaRPr lang="en-US" altLang="zh-CN" sz="2800"/>
          </a:p>
        </p:txBody>
      </p:sp>
    </p:spTree>
    <p:custDataLst>
      <p:tags r:id="rId2"/>
    </p:custDataLst>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标题 1" title=""/>
          <p:cNvSpPr>
            <a:spLocks noGrp="1"/>
          </p:cNvSpPr>
          <p:nvPr>
            <p:ph type="title"/>
          </p:nvPr>
        </p:nvSpPr>
        <p:spPr>
          <a:xfrm>
            <a:off x="354583" y="51910"/>
            <a:ext cx="10515600" cy="1325563"/>
          </a:xfrm>
        </p:spPr>
        <p:txBody>
          <a:bodyPr/>
          <a:lstStyle/>
          <a:p>
            <a:r>
              <a:rPr lang="zh-CN" altLang="en-US"/>
              <a:t>第二段</a:t>
            </a:r>
            <a:endParaRPr lang="zh-CN" altLang="en-US"/>
          </a:p>
        </p:txBody>
      </p:sp>
      <p:sp>
        <p:nvSpPr>
          <p:cNvPr id="3" name="内容占位符 2" title=""/>
          <p:cNvSpPr>
            <a:spLocks noGrp="1"/>
          </p:cNvSpPr>
          <p:nvPr>
            <p:ph idx="1"/>
          </p:nvPr>
        </p:nvSpPr>
        <p:spPr>
          <a:xfrm>
            <a:off x="376555" y="1112520"/>
            <a:ext cx="11393170" cy="4351655"/>
          </a:xfrm>
        </p:spPr>
        <p:txBody>
          <a:bodyPr>
            <a:noAutofit/>
          </a:bodyPr>
          <a:lstStyle/>
          <a:p>
            <a:r>
              <a:rPr lang="zh-CN" altLang="en-US" sz="2400">
                <a:solidFill>
                  <a:srgbClr val="FF0000"/>
                </a:solidFill>
                <a:latin typeface="楷体" panose="02010609060101010101" charset="-122"/>
                <a:ea typeface="楷体" panose="02010609060101010101" charset="-122"/>
                <a:cs typeface="楷体" panose="02010609060101010101" charset="-122"/>
              </a:rPr>
              <a:t>分论点①</a:t>
            </a:r>
            <a:r>
              <a:rPr lang="zh-CN" altLang="en-US" sz="2400">
                <a:latin typeface="楷体" panose="02010609060101010101" charset="-122"/>
                <a:ea typeface="楷体" panose="02010609060101010101" charset="-122"/>
                <a:cs typeface="楷体" panose="02010609060101010101" charset="-122"/>
              </a:rPr>
              <a:t>＋</a:t>
            </a:r>
            <a:r>
              <a:rPr lang="zh-CN" altLang="en-US" sz="2400">
                <a:solidFill>
                  <a:srgbClr val="00B050"/>
                </a:solidFill>
                <a:latin typeface="楷体" panose="02010609060101010101" charset="-122"/>
                <a:ea typeface="楷体" panose="02010609060101010101" charset="-122"/>
                <a:cs typeface="楷体" panose="02010609060101010101" charset="-122"/>
              </a:rPr>
              <a:t>名言</a:t>
            </a:r>
            <a:r>
              <a:rPr lang="en-US" altLang="zh-CN" sz="2400">
                <a:solidFill>
                  <a:srgbClr val="00B050"/>
                </a:solidFill>
                <a:latin typeface="楷体" panose="02010609060101010101" charset="-122"/>
                <a:ea typeface="楷体" panose="02010609060101010101" charset="-122"/>
                <a:cs typeface="楷体" panose="02010609060101010101" charset="-122"/>
              </a:rPr>
              <a:t>/</a:t>
            </a:r>
            <a:r>
              <a:rPr lang="zh-CN" altLang="en-US" sz="2400">
                <a:solidFill>
                  <a:srgbClr val="00B050"/>
                </a:solidFill>
                <a:latin typeface="楷体" panose="02010609060101010101" charset="-122"/>
                <a:ea typeface="楷体" panose="02010609060101010101" charset="-122"/>
                <a:cs typeface="楷体" panose="02010609060101010101" charset="-122"/>
              </a:rPr>
              <a:t>事例</a:t>
            </a:r>
            <a:r>
              <a:rPr lang="zh-CN" altLang="en-US" sz="2400">
                <a:latin typeface="楷体" panose="02010609060101010101" charset="-122"/>
                <a:ea typeface="楷体" panose="02010609060101010101" charset="-122"/>
                <a:cs typeface="楷体" panose="02010609060101010101" charset="-122"/>
              </a:rPr>
              <a:t>＋感悟＋</a:t>
            </a:r>
            <a:r>
              <a:rPr lang="zh-CN" altLang="en-US" sz="2400">
                <a:solidFill>
                  <a:srgbClr val="0070C0"/>
                </a:solidFill>
                <a:latin typeface="楷体" panose="02010609060101010101" charset="-122"/>
                <a:ea typeface="楷体" panose="02010609060101010101" charset="-122"/>
                <a:cs typeface="楷体" panose="02010609060101010101" charset="-122"/>
              </a:rPr>
              <a:t>回扣观点</a:t>
            </a:r>
            <a:endParaRPr lang="en-US" altLang="zh-CN" sz="2400">
              <a:solidFill>
                <a:srgbClr val="0070C0"/>
              </a:solidFill>
              <a:latin typeface="楷体" panose="02010609060101010101" charset="-122"/>
              <a:ea typeface="楷体" panose="02010609060101010101" charset="-122"/>
              <a:cs typeface="楷体" panose="02010609060101010101" charset="-122"/>
            </a:endParaRPr>
          </a:p>
          <a:p>
            <a:r>
              <a:rPr lang="zh-CN" altLang="en-US" sz="2400">
                <a:latin typeface="楷体" panose="02010609060101010101" charset="-122"/>
                <a:ea typeface="楷体" panose="02010609060101010101" charset="-122"/>
                <a:cs typeface="楷体" panose="02010609060101010101" charset="-122"/>
              </a:rPr>
              <a:t>例：</a:t>
            </a:r>
            <a:endParaRPr lang="en-US" altLang="zh-CN" sz="2400">
              <a:latin typeface="楷体" panose="02010609060101010101" charset="-122"/>
              <a:ea typeface="楷体" panose="02010609060101010101" charset="-122"/>
              <a:cs typeface="楷体" panose="02010609060101010101" charset="-122"/>
            </a:endParaRPr>
          </a:p>
          <a:p>
            <a:pPr marL="0" indent="0">
              <a:buNone/>
            </a:pPr>
            <a:r>
              <a:rPr lang="zh-CN" altLang="en-US" sz="2400">
                <a:latin typeface="楷体" panose="02010609060101010101" charset="-122"/>
                <a:ea typeface="楷体" panose="02010609060101010101" charset="-122"/>
                <a:cs typeface="楷体" panose="02010609060101010101" charset="-122"/>
              </a:rPr>
              <a:t>      </a:t>
            </a:r>
            <a:r>
              <a:rPr lang="zh-CN" altLang="en-US" sz="2400">
                <a:solidFill>
                  <a:srgbClr val="FF0000"/>
                </a:solidFill>
                <a:latin typeface="楷体" panose="02010609060101010101" charset="-122"/>
                <a:ea typeface="楷体" panose="02010609060101010101" charset="-122"/>
                <a:cs typeface="楷体" panose="02010609060101010101" charset="-122"/>
              </a:rPr>
              <a:t>创新始于“异想天开”。</a:t>
            </a:r>
            <a:r>
              <a:rPr lang="zh-CN" altLang="en-US" sz="2400">
                <a:latin typeface="楷体" panose="02010609060101010101" charset="-122"/>
                <a:ea typeface="楷体" panose="02010609060101010101" charset="-122"/>
                <a:cs typeface="楷体" panose="02010609060101010101" charset="-122"/>
              </a:rPr>
              <a:t>＋</a:t>
            </a:r>
            <a:r>
              <a:rPr lang="zh-CN" altLang="en-US" sz="2400">
                <a:solidFill>
                  <a:srgbClr val="00B050"/>
                </a:solidFill>
                <a:latin typeface="楷体" panose="02010609060101010101" charset="-122"/>
                <a:ea typeface="楷体" panose="02010609060101010101" charset="-122"/>
                <a:cs typeface="楷体" panose="02010609060101010101" charset="-122"/>
              </a:rPr>
              <a:t>创造学之父奥斯本说过</a:t>
            </a:r>
            <a:r>
              <a:rPr lang="en-US" altLang="zh-CN" sz="2400">
                <a:solidFill>
                  <a:srgbClr val="00B050"/>
                </a:solidFill>
                <a:latin typeface="楷体" panose="02010609060101010101" charset="-122"/>
                <a:ea typeface="楷体" panose="02010609060101010101" charset="-122"/>
                <a:cs typeface="楷体" panose="02010609060101010101" charset="-122"/>
              </a:rPr>
              <a:t>: </a:t>
            </a:r>
            <a:r>
              <a:rPr lang="zh-CN" altLang="en-US" sz="2400">
                <a:solidFill>
                  <a:srgbClr val="00B050"/>
                </a:solidFill>
                <a:latin typeface="楷体" panose="02010609060101010101" charset="-122"/>
                <a:ea typeface="楷体" panose="02010609060101010101" charset="-122"/>
                <a:cs typeface="楷体" panose="02010609060101010101" charset="-122"/>
              </a:rPr>
              <a:t>想象力是人类能力的试金石，人类正是依靠想象力征服世界。“凡尔纳在</a:t>
            </a:r>
            <a:r>
              <a:rPr lang="en-US" altLang="zh-CN" sz="2400">
                <a:solidFill>
                  <a:srgbClr val="00B050"/>
                </a:solidFill>
                <a:latin typeface="楷体" panose="02010609060101010101" charset="-122"/>
                <a:ea typeface="楷体" panose="02010609060101010101" charset="-122"/>
                <a:cs typeface="楷体" panose="02010609060101010101" charset="-122"/>
              </a:rPr>
              <a:t>《</a:t>
            </a:r>
            <a:r>
              <a:rPr lang="zh-CN" altLang="en-US" sz="2400">
                <a:solidFill>
                  <a:srgbClr val="00B050"/>
                </a:solidFill>
                <a:latin typeface="楷体" panose="02010609060101010101" charset="-122"/>
                <a:ea typeface="楷体" panose="02010609060101010101" charset="-122"/>
                <a:cs typeface="楷体" panose="02010609060101010101" charset="-122"/>
              </a:rPr>
              <a:t>海底两万</a:t>
            </a:r>
            <a:r>
              <a:rPr lang="en-US" altLang="zh-CN" sz="2400">
                <a:solidFill>
                  <a:srgbClr val="00B050"/>
                </a:solidFill>
                <a:latin typeface="楷体" panose="02010609060101010101" charset="-122"/>
                <a:ea typeface="楷体" panose="02010609060101010101" charset="-122"/>
                <a:cs typeface="楷体" panose="02010609060101010101" charset="-122"/>
              </a:rPr>
              <a:t>》</a:t>
            </a:r>
            <a:r>
              <a:rPr lang="zh-CN" altLang="en-US" sz="2400">
                <a:solidFill>
                  <a:srgbClr val="00B050"/>
                </a:solidFill>
                <a:latin typeface="楷体" panose="02010609060101010101" charset="-122"/>
                <a:ea typeface="楷体" panose="02010609060101010101" charset="-122"/>
                <a:cs typeface="楷体" panose="02010609060101010101" charset="-122"/>
              </a:rPr>
              <a:t>一书中便想象出了潜水艇的存在，甚至写出了其利用温差发电的原理。十几年过后，世界上第一艘核潜艇”鹦鹉螺号“的设计者曾表示自己的设计灵感来源于凡尔纳的”异想天开“。</a:t>
            </a:r>
            <a:r>
              <a:rPr lang="zh-CN" altLang="en-US" sz="2400">
                <a:latin typeface="楷体" panose="02010609060101010101" charset="-122"/>
                <a:ea typeface="楷体" panose="02010609060101010101" charset="-122"/>
                <a:cs typeface="楷体" panose="02010609060101010101" charset="-122"/>
              </a:rPr>
              <a:t>＋假如世界上这种”异想天开“的创新消失了，那么人类的文明该如何发展？人类对于科技与知识的探索还能进行下去吗？我们的生活或许就会变得无趣与黯淡。我们将不能探寻海洋深处的奥秘，我们将不能日行万里，我们将不能遨游浩瀚宇宙。＋</a:t>
            </a:r>
            <a:r>
              <a:rPr lang="zh-CN" altLang="en-US" sz="2400">
                <a:solidFill>
                  <a:srgbClr val="0070C0"/>
                </a:solidFill>
                <a:latin typeface="楷体" panose="02010609060101010101" charset="-122"/>
                <a:ea typeface="楷体" panose="02010609060101010101" charset="-122"/>
                <a:cs typeface="楷体" panose="02010609060101010101" charset="-122"/>
              </a:rPr>
              <a:t>正是由于”异想天开“，创新才能让世界变得丰富多彩。</a:t>
            </a:r>
            <a:endParaRPr lang="zh-CN" altLang="en-US" sz="2400">
              <a:solidFill>
                <a:srgbClr val="0070C0"/>
              </a:solidFill>
              <a:latin typeface="楷体" panose="02010609060101010101" charset="-122"/>
              <a:ea typeface="楷体" panose="02010609060101010101" charset="-122"/>
              <a:cs typeface="楷体" panose="02010609060101010101" charset="-122"/>
            </a:endParaRPr>
          </a:p>
        </p:txBody>
      </p:sp>
    </p:spTree>
  </p:cSld>
  <p:clrMapOvr>
    <a:masterClrMapping/>
  </p:clrMapOvr>
  <p:transition advClick="0" advTm="0"/>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标题 1" title=""/>
          <p:cNvSpPr>
            <a:spLocks noGrp="1"/>
          </p:cNvSpPr>
          <p:nvPr>
            <p:ph type="title"/>
          </p:nvPr>
        </p:nvSpPr>
        <p:spPr>
          <a:xfrm>
            <a:off x="154619" y="-78758"/>
            <a:ext cx="10515600" cy="1325563"/>
          </a:xfrm>
        </p:spPr>
        <p:txBody>
          <a:bodyPr/>
          <a:lstStyle/>
          <a:p>
            <a:r>
              <a:rPr lang="zh-CN" altLang="en-US"/>
              <a:t>第三段</a:t>
            </a:r>
            <a:endParaRPr lang="zh-CN" altLang="en-US"/>
          </a:p>
        </p:txBody>
      </p:sp>
      <p:sp>
        <p:nvSpPr>
          <p:cNvPr id="3" name="内容占位符 2" title=""/>
          <p:cNvSpPr>
            <a:spLocks noGrp="1"/>
          </p:cNvSpPr>
          <p:nvPr>
            <p:ph idx="1"/>
          </p:nvPr>
        </p:nvSpPr>
        <p:spPr>
          <a:xfrm>
            <a:off x="309559" y="761241"/>
            <a:ext cx="11882762" cy="5854823"/>
          </a:xfrm>
        </p:spPr>
        <p:txBody>
          <a:bodyPr>
            <a:noAutofit/>
          </a:bodyPr>
          <a:lstStyle/>
          <a:p>
            <a:pPr>
              <a:lnSpc>
                <a:spcPct val="120000"/>
              </a:lnSpc>
            </a:pPr>
            <a:r>
              <a:rPr lang="zh-CN" altLang="en-US" sz="2400">
                <a:solidFill>
                  <a:srgbClr val="FF0000"/>
                </a:solidFill>
                <a:latin typeface="楷体" panose="02010609060101010101" charset="-122"/>
                <a:ea typeface="楷体" panose="02010609060101010101" charset="-122"/>
                <a:cs typeface="楷体" panose="02010609060101010101" charset="-122"/>
              </a:rPr>
              <a:t>分论点②</a:t>
            </a:r>
            <a:r>
              <a:rPr lang="zh-CN" altLang="en-US" sz="2400">
                <a:latin typeface="楷体" panose="02010609060101010101" charset="-122"/>
                <a:ea typeface="楷体" panose="02010609060101010101" charset="-122"/>
                <a:cs typeface="楷体" panose="02010609060101010101" charset="-122"/>
              </a:rPr>
              <a:t>＋名言</a:t>
            </a:r>
            <a:r>
              <a:rPr lang="en-US" altLang="zh-CN" sz="2400">
                <a:latin typeface="楷体" panose="02010609060101010101" charset="-122"/>
                <a:ea typeface="楷体" panose="02010609060101010101" charset="-122"/>
                <a:cs typeface="楷体" panose="02010609060101010101" charset="-122"/>
              </a:rPr>
              <a:t>/</a:t>
            </a:r>
            <a:r>
              <a:rPr lang="zh-CN" altLang="en-US" sz="2400">
                <a:latin typeface="楷体" panose="02010609060101010101" charset="-122"/>
                <a:ea typeface="楷体" panose="02010609060101010101" charset="-122"/>
                <a:cs typeface="楷体" panose="02010609060101010101" charset="-122"/>
              </a:rPr>
              <a:t>事例＋ 感悟＋</a:t>
            </a:r>
            <a:r>
              <a:rPr lang="zh-CN" altLang="en-US" sz="2400">
                <a:solidFill>
                  <a:srgbClr val="0070C0"/>
                </a:solidFill>
                <a:latin typeface="楷体" panose="02010609060101010101" charset="-122"/>
                <a:ea typeface="楷体" panose="02010609060101010101" charset="-122"/>
                <a:cs typeface="楷体" panose="02010609060101010101" charset="-122"/>
              </a:rPr>
              <a:t>回扣观点</a:t>
            </a:r>
            <a:endParaRPr lang="en-US" altLang="zh-CN" sz="2400">
              <a:solidFill>
                <a:srgbClr val="0070C0"/>
              </a:solidFill>
              <a:latin typeface="楷体" panose="02010609060101010101" charset="-122"/>
              <a:ea typeface="楷体" panose="02010609060101010101" charset="-122"/>
              <a:cs typeface="楷体" panose="02010609060101010101" charset="-122"/>
            </a:endParaRPr>
          </a:p>
          <a:p>
            <a:pPr>
              <a:lnSpc>
                <a:spcPct val="120000"/>
              </a:lnSpc>
            </a:pPr>
            <a:r>
              <a:rPr lang="zh-CN" altLang="en-US" sz="2400">
                <a:latin typeface="楷体" panose="02010609060101010101" charset="-122"/>
                <a:ea typeface="楷体" panose="02010609060101010101" charset="-122"/>
                <a:cs typeface="楷体" panose="02010609060101010101" charset="-122"/>
              </a:rPr>
              <a:t>例：</a:t>
            </a:r>
            <a:endParaRPr lang="en-US" altLang="zh-CN" sz="2400">
              <a:latin typeface="楷体" panose="02010609060101010101" charset="-122"/>
              <a:ea typeface="楷体" panose="02010609060101010101" charset="-122"/>
              <a:cs typeface="楷体" panose="02010609060101010101" charset="-122"/>
            </a:endParaRPr>
          </a:p>
          <a:p>
            <a:pPr marL="0" indent="0">
              <a:lnSpc>
                <a:spcPct val="120000"/>
              </a:lnSpc>
              <a:buNone/>
            </a:pPr>
            <a:r>
              <a:rPr lang="zh-CN" altLang="en-US" sz="2400">
                <a:highlight>
                  <a:srgbClr val="FFFF00"/>
                </a:highlight>
                <a:latin typeface="楷体" panose="02010609060101010101" charset="-122"/>
                <a:ea typeface="楷体" panose="02010609060101010101" charset="-122"/>
                <a:cs typeface="楷体" panose="02010609060101010101" charset="-122"/>
              </a:rPr>
              <a:t>（过渡）</a:t>
            </a:r>
            <a:r>
              <a:rPr lang="zh-CN" altLang="en-US" sz="2400">
                <a:latin typeface="楷体" panose="02010609060101010101" charset="-122"/>
                <a:ea typeface="楷体" panose="02010609060101010101" charset="-122"/>
                <a:cs typeface="楷体" panose="02010609060101010101" charset="-122"/>
              </a:rPr>
              <a:t>想象，可以天花乱坠，但创新是我们一步一个脚印踩出来的坎坷道路。</a:t>
            </a:r>
            <a:endParaRPr lang="en-US" altLang="zh-CN" sz="2400">
              <a:latin typeface="楷体" panose="02010609060101010101" charset="-122"/>
              <a:ea typeface="楷体" panose="02010609060101010101" charset="-122"/>
              <a:cs typeface="楷体" panose="02010609060101010101" charset="-122"/>
            </a:endParaRPr>
          </a:p>
          <a:p>
            <a:pPr marL="0" indent="0">
              <a:lnSpc>
                <a:spcPct val="120000"/>
              </a:lnSpc>
              <a:buNone/>
            </a:pPr>
            <a:r>
              <a:rPr lang="zh-CN" altLang="en-US" sz="2400">
                <a:latin typeface="楷体" panose="02010609060101010101" charset="-122"/>
                <a:ea typeface="楷体" panose="02010609060101010101" charset="-122"/>
                <a:cs typeface="楷体" panose="02010609060101010101" charset="-122"/>
              </a:rPr>
              <a:t>         </a:t>
            </a:r>
            <a:r>
              <a:rPr lang="zh-CN" altLang="en-US" sz="2400">
                <a:solidFill>
                  <a:srgbClr val="FF0000"/>
                </a:solidFill>
                <a:latin typeface="楷体" panose="02010609060101010101" charset="-122"/>
                <a:ea typeface="楷体" panose="02010609060101010101" charset="-122"/>
                <a:cs typeface="楷体" panose="02010609060101010101" charset="-122"/>
              </a:rPr>
              <a:t>创新终于“脚踏实地”。</a:t>
            </a:r>
            <a:r>
              <a:rPr lang="zh-CN" altLang="en-US" sz="2400">
                <a:latin typeface="楷体" panose="02010609060101010101" charset="-122"/>
                <a:ea typeface="楷体" panose="02010609060101010101" charset="-122"/>
                <a:cs typeface="楷体" panose="02010609060101010101" charset="-122"/>
              </a:rPr>
              <a:t>＋</a:t>
            </a:r>
            <a:r>
              <a:rPr lang="zh-CN" altLang="en-US" sz="2400">
                <a:solidFill>
                  <a:srgbClr val="00B050"/>
                </a:solidFill>
                <a:latin typeface="楷体" panose="02010609060101010101" charset="-122"/>
                <a:ea typeface="楷体" panose="02010609060101010101" charset="-122"/>
                <a:cs typeface="楷体" panose="02010609060101010101" charset="-122"/>
              </a:rPr>
              <a:t>一切伟大的创新成就都是脚踏实地的结果。</a:t>
            </a:r>
            <a:r>
              <a:rPr lang="zh-CN" altLang="en-US" sz="2400">
                <a:latin typeface="楷体" panose="02010609060101010101" charset="-122"/>
                <a:ea typeface="楷体" panose="02010609060101010101" charset="-122"/>
                <a:cs typeface="楷体" panose="02010609060101010101" charset="-122"/>
              </a:rPr>
              <a:t>回首过往， 从第一颗人造卫星发射成功，到载人航天事业的巨大成就，再到“嫦娥揽月”“祝融探火”， 中国航天树立了一座座里程碑，创造了一次次新辉煌。可以说，航天前辈给我们留下的不仅是技术理论和工程经验，更是勇于探索和脚踏实地的精神财富。比如长征五号遥五运载火箭搭载嫦娥五号使用的制导诸元共几千个参数，每个参数均包含十几位有效数字，</a:t>
            </a:r>
            <a:r>
              <a:rPr lang="en-US" altLang="zh-CN" sz="2400">
                <a:latin typeface="楷体" panose="02010609060101010101" charset="-122"/>
                <a:ea typeface="楷体" panose="02010609060101010101" charset="-122"/>
                <a:cs typeface="楷体" panose="02010609060101010101" charset="-122"/>
              </a:rPr>
              <a:t>10</a:t>
            </a:r>
            <a:r>
              <a:rPr lang="zh-CN" altLang="en-US" sz="2400">
                <a:latin typeface="楷体" panose="02010609060101010101" charset="-122"/>
                <a:ea typeface="楷体" panose="02010609060101010101" charset="-122"/>
                <a:cs typeface="楷体" panose="02010609060101010101" charset="-122"/>
              </a:rPr>
              <a:t>万余数字必须多人轮流唱读核对确认无误。以坚忍不拔的定力干好这一件件“小事”，才能保障点火发射时刻的自信和从容，才能确保一次又一次实现圆满成功</a:t>
            </a:r>
            <a:r>
              <a:rPr lang="en-US" altLang="zh-CN" sz="2400">
                <a:latin typeface="楷体" panose="02010609060101010101" charset="-122"/>
                <a:ea typeface="楷体" panose="02010609060101010101" charset="-122"/>
                <a:cs typeface="楷体" panose="02010609060101010101" charset="-122"/>
              </a:rPr>
              <a:t>......</a:t>
            </a:r>
            <a:r>
              <a:rPr lang="zh-CN" altLang="en-US" sz="2400">
                <a:latin typeface="楷体" panose="02010609060101010101" charset="-122"/>
                <a:ea typeface="楷体" panose="02010609060101010101" charset="-122"/>
                <a:cs typeface="楷体" panose="02010609060101010101" charset="-122"/>
              </a:rPr>
              <a:t>随着发射任务的顺利完成，我们再一次挺起胸膛，向下一个创新目标阔步前行。</a:t>
            </a:r>
            <a:r>
              <a:rPr lang="zh-CN" altLang="en-US" sz="2400">
                <a:solidFill>
                  <a:srgbClr val="0070C0"/>
                </a:solidFill>
                <a:latin typeface="楷体" panose="02010609060101010101" charset="-122"/>
                <a:ea typeface="楷体" panose="02010609060101010101" charset="-122"/>
                <a:cs typeface="楷体" panose="02010609060101010101" charset="-122"/>
              </a:rPr>
              <a:t>由此可见，想要取得一个又一个创造成果，我们在追寻创新的过程中一定要做到脚踏实地。</a:t>
            </a:r>
            <a:endParaRPr lang="en-US" altLang="zh-CN" sz="2400">
              <a:solidFill>
                <a:srgbClr val="0070C0"/>
              </a:solidFill>
              <a:latin typeface="楷体" panose="02010609060101010101" charset="-122"/>
              <a:ea typeface="楷体" panose="02010609060101010101" charset="-122"/>
              <a:cs typeface="楷体" panose="02010609060101010101" charset="-122"/>
            </a:endParaRPr>
          </a:p>
          <a:p>
            <a:pPr>
              <a:lnSpc>
                <a:spcPct val="120000"/>
              </a:lnSpc>
            </a:pPr>
            <a:endParaRPr lang="en-US" altLang="zh-CN" sz="2400">
              <a:solidFill>
                <a:srgbClr val="0070C0"/>
              </a:solidFill>
              <a:latin typeface="楷体" panose="02010609060101010101" charset="-122"/>
              <a:ea typeface="楷体" panose="02010609060101010101" charset="-122"/>
              <a:cs typeface="楷体" panose="02010609060101010101" charset="-122"/>
            </a:endParaRPr>
          </a:p>
        </p:txBody>
      </p:sp>
    </p:spTree>
  </p:cSld>
  <p:clrMapOvr>
    <a:masterClrMapping/>
  </p:clrMapOvr>
  <p:transition advClick="0" advTm="0"/>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标题 1" title=""/>
          <p:cNvSpPr>
            <a:spLocks noGrp="1"/>
          </p:cNvSpPr>
          <p:nvPr>
            <p:ph type="title"/>
          </p:nvPr>
        </p:nvSpPr>
        <p:spPr>
          <a:xfrm>
            <a:off x="0" y="-11668"/>
            <a:ext cx="10515600" cy="1325563"/>
          </a:xfrm>
        </p:spPr>
        <p:txBody>
          <a:bodyPr/>
          <a:lstStyle/>
          <a:p>
            <a:r>
              <a:rPr lang="zh-CN" altLang="en-US"/>
              <a:t>第四段</a:t>
            </a:r>
            <a:endParaRPr lang="zh-CN" altLang="en-US"/>
          </a:p>
        </p:txBody>
      </p:sp>
      <p:sp>
        <p:nvSpPr>
          <p:cNvPr id="3" name="内容占位符 2" title=""/>
          <p:cNvSpPr>
            <a:spLocks noGrp="1"/>
          </p:cNvSpPr>
          <p:nvPr>
            <p:ph idx="1"/>
          </p:nvPr>
        </p:nvSpPr>
        <p:spPr>
          <a:xfrm>
            <a:off x="295916" y="861448"/>
            <a:ext cx="11896078" cy="5766047"/>
          </a:xfrm>
        </p:spPr>
        <p:txBody>
          <a:bodyPr>
            <a:noAutofit/>
          </a:bodyPr>
          <a:lstStyle/>
          <a:p>
            <a:r>
              <a:rPr lang="zh-CN" altLang="en-US" sz="2400">
                <a:solidFill>
                  <a:srgbClr val="C00000"/>
                </a:solidFill>
                <a:latin typeface="楷体" panose="02010609060101010101" charset="-122"/>
                <a:ea typeface="楷体" panose="02010609060101010101" charset="-122"/>
                <a:cs typeface="楷体" panose="02010609060101010101" charset="-122"/>
              </a:rPr>
              <a:t>分论点③</a:t>
            </a:r>
            <a:r>
              <a:rPr lang="zh-CN" altLang="en-US" sz="2400">
                <a:latin typeface="楷体" panose="02010609060101010101" charset="-122"/>
                <a:ea typeface="楷体" panose="02010609060101010101" charset="-122"/>
                <a:cs typeface="楷体" panose="02010609060101010101" charset="-122"/>
              </a:rPr>
              <a:t>＋名言</a:t>
            </a:r>
            <a:r>
              <a:rPr lang="en-US" altLang="zh-CN" sz="2400">
                <a:latin typeface="楷体" panose="02010609060101010101" charset="-122"/>
                <a:ea typeface="楷体" panose="02010609060101010101" charset="-122"/>
                <a:cs typeface="楷体" panose="02010609060101010101" charset="-122"/>
              </a:rPr>
              <a:t>/</a:t>
            </a:r>
            <a:r>
              <a:rPr lang="zh-CN" altLang="en-US" sz="2400">
                <a:latin typeface="楷体" panose="02010609060101010101" charset="-122"/>
                <a:ea typeface="楷体" panose="02010609060101010101" charset="-122"/>
                <a:cs typeface="楷体" panose="02010609060101010101" charset="-122"/>
              </a:rPr>
              <a:t>事例＋</a:t>
            </a:r>
            <a:r>
              <a:rPr lang="zh-CN" altLang="en-US" sz="2400">
                <a:solidFill>
                  <a:srgbClr val="002060"/>
                </a:solidFill>
                <a:latin typeface="楷体" panose="02010609060101010101" charset="-122"/>
                <a:ea typeface="楷体" panose="02010609060101010101" charset="-122"/>
                <a:cs typeface="楷体" panose="02010609060101010101" charset="-122"/>
              </a:rPr>
              <a:t>感悟</a:t>
            </a:r>
            <a:r>
              <a:rPr lang="zh-CN" altLang="en-US" sz="2400">
                <a:latin typeface="楷体" panose="02010609060101010101" charset="-122"/>
                <a:ea typeface="楷体" panose="02010609060101010101" charset="-122"/>
                <a:cs typeface="楷体" panose="02010609060101010101" charset="-122"/>
              </a:rPr>
              <a:t>＋回扣观点（</a:t>
            </a:r>
            <a:r>
              <a:rPr lang="zh-CN" altLang="en-US" sz="2400">
                <a:highlight>
                  <a:srgbClr val="FFFF00"/>
                </a:highlight>
                <a:latin typeface="楷体" panose="02010609060101010101" charset="-122"/>
                <a:ea typeface="楷体" panose="02010609060101010101" charset="-122"/>
                <a:cs typeface="楷体" panose="02010609060101010101" charset="-122"/>
              </a:rPr>
              <a:t>过渡</a:t>
            </a:r>
            <a:r>
              <a:rPr lang="zh-CN" altLang="en-US" sz="2400">
                <a:latin typeface="楷体" panose="02010609060101010101" charset="-122"/>
                <a:ea typeface="楷体" panose="02010609060101010101" charset="-122"/>
                <a:cs typeface="楷体" panose="02010609060101010101" charset="-122"/>
              </a:rPr>
              <a:t>）</a:t>
            </a:r>
            <a:endParaRPr lang="en-US" altLang="zh-CN" sz="2400">
              <a:latin typeface="楷体" panose="02010609060101010101" charset="-122"/>
              <a:ea typeface="楷体" panose="02010609060101010101" charset="-122"/>
              <a:cs typeface="楷体" panose="02010609060101010101" charset="-122"/>
            </a:endParaRPr>
          </a:p>
          <a:p>
            <a:r>
              <a:rPr lang="zh-CN" altLang="en-US" sz="2400">
                <a:latin typeface="楷体" panose="02010609060101010101" charset="-122"/>
                <a:ea typeface="楷体" panose="02010609060101010101" charset="-122"/>
                <a:cs typeface="楷体" panose="02010609060101010101" charset="-122"/>
              </a:rPr>
              <a:t>例如：</a:t>
            </a:r>
            <a:endParaRPr lang="en-US" altLang="zh-CN" sz="2400">
              <a:latin typeface="楷体" panose="02010609060101010101" charset="-122"/>
              <a:ea typeface="楷体" panose="02010609060101010101" charset="-122"/>
              <a:cs typeface="楷体" panose="02010609060101010101" charset="-122"/>
            </a:endParaRPr>
          </a:p>
          <a:p>
            <a:pPr marL="0" indent="0">
              <a:buNone/>
            </a:pPr>
            <a:r>
              <a:rPr lang="zh-CN" altLang="en-US" sz="2400">
                <a:latin typeface="楷体" panose="02010609060101010101" charset="-122"/>
                <a:ea typeface="楷体" panose="02010609060101010101" charset="-122"/>
                <a:cs typeface="楷体" panose="02010609060101010101" charset="-122"/>
              </a:rPr>
              <a:t>      </a:t>
            </a:r>
            <a:r>
              <a:rPr lang="zh-CN" altLang="en-US" sz="2400">
                <a:solidFill>
                  <a:srgbClr val="C00000"/>
                </a:solidFill>
                <a:latin typeface="楷体" panose="02010609060101010101" charset="-122"/>
                <a:ea typeface="楷体" panose="02010609060101010101" charset="-122"/>
                <a:cs typeface="楷体" panose="02010609060101010101" charset="-122"/>
              </a:rPr>
              <a:t>创新需要“异想天开”和脚踏实地的统一。</a:t>
            </a:r>
            <a:r>
              <a:rPr lang="zh-CN" altLang="en-US" sz="2400">
                <a:latin typeface="楷体" panose="02010609060101010101" charset="-122"/>
                <a:ea typeface="楷体" panose="02010609060101010101" charset="-122"/>
                <a:cs typeface="楷体" panose="02010609060101010101" charset="-122"/>
              </a:rPr>
              <a:t>＋在创新与创造的道路上，有人只是夸夸其谈，有人却是脚踏实地，一个人若是空有“异想天开”，却没有付诸行动的脚踏实地，那么我们头脑中所建构的美好蓝图再如何雄伟壮阔，它都会像重瓣玫瑰一样，空有赏心悦目的花色与生机勃勃的花蕊，任凭花开花谢也无法结出种子。飞翔是很多人的梦想，莱特兄弟是飞行的始祖，但莱特兄弟的“痴心妄想”是在坚持不懈、精益求精的努力奋斗中才成为现实的；毛泽东主席也曾留下了一个“可上九天揽月，可下五洋捉鳖”的遐想，这仿佛是一个预言，几十年的沧桑巨变，我们国家“上天下海”的梦想也终于一一实现。</a:t>
            </a:r>
            <a:r>
              <a:rPr lang="zh-CN" altLang="en-US" sz="2400">
                <a:solidFill>
                  <a:srgbClr val="002060"/>
                </a:solidFill>
                <a:latin typeface="楷体" panose="02010609060101010101" charset="-122"/>
                <a:ea typeface="楷体" panose="02010609060101010101" charset="-122"/>
                <a:cs typeface="楷体" panose="02010609060101010101" charset="-122"/>
              </a:rPr>
              <a:t>创新的道路离不开人们的想象，更离不开发明家和创造家的脚踏实地，</a:t>
            </a:r>
            <a:r>
              <a:rPr lang="zh-CN" altLang="en-US" sz="2400">
                <a:highlight>
                  <a:srgbClr val="FFFF00"/>
                </a:highlight>
                <a:latin typeface="楷体" panose="02010609060101010101" charset="-122"/>
                <a:ea typeface="楷体" panose="02010609060101010101" charset="-122"/>
                <a:cs typeface="楷体" panose="02010609060101010101" charset="-122"/>
              </a:rPr>
              <a:t>国家想要发展，人类文明想要延续，必定离不开我们这一代人的创新与创造。</a:t>
            </a:r>
            <a:endParaRPr lang="en-US" altLang="zh-CN" sz="2400">
              <a:highlight>
                <a:srgbClr val="FFFF00"/>
              </a:highlight>
              <a:latin typeface="楷体" panose="02010609060101010101" charset="-122"/>
              <a:ea typeface="楷体" panose="02010609060101010101" charset="-122"/>
              <a:cs typeface="楷体" panose="02010609060101010101" charset="-122"/>
            </a:endParaRPr>
          </a:p>
          <a:p>
            <a:endParaRPr lang="en-US" altLang="zh-CN" sz="2400">
              <a:highlight>
                <a:srgbClr val="FFFF00"/>
              </a:highlight>
              <a:latin typeface="楷体" panose="02010609060101010101" charset="-122"/>
              <a:ea typeface="楷体" panose="02010609060101010101" charset="-122"/>
              <a:cs typeface="楷体" panose="02010609060101010101" charset="-122"/>
            </a:endParaRPr>
          </a:p>
        </p:txBody>
      </p:sp>
    </p:spTree>
  </p:cSld>
  <p:clrMapOvr>
    <a:masterClrMapping/>
  </p:clrMapOvr>
  <p:transition advClick="0" advTm="0"/>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标题 1" title=""/>
          <p:cNvSpPr>
            <a:spLocks noGrp="1"/>
          </p:cNvSpPr>
          <p:nvPr>
            <p:ph type="title"/>
          </p:nvPr>
        </p:nvSpPr>
        <p:spPr>
          <a:xfrm>
            <a:off x="608400" y="441395"/>
            <a:ext cx="10969200" cy="705600"/>
          </a:xfrm>
        </p:spPr>
        <p:txBody>
          <a:bodyPr/>
          <a:lstStyle/>
          <a:p>
            <a:r>
              <a:rPr lang="zh-CN" altLang="en-US"/>
              <a:t>第五段</a:t>
            </a:r>
            <a:endParaRPr lang="zh-CN" altLang="en-US"/>
          </a:p>
        </p:txBody>
      </p:sp>
      <p:sp>
        <p:nvSpPr>
          <p:cNvPr id="3" name="内容占位符 2" title=""/>
          <p:cNvSpPr>
            <a:spLocks noGrp="1"/>
          </p:cNvSpPr>
          <p:nvPr>
            <p:ph idx="1"/>
          </p:nvPr>
        </p:nvSpPr>
        <p:spPr>
          <a:xfrm>
            <a:off x="686505" y="1235130"/>
            <a:ext cx="10969200" cy="4759200"/>
          </a:xfrm>
        </p:spPr>
        <p:txBody>
          <a:bodyPr>
            <a:noAutofit/>
          </a:bodyPr>
          <a:lstStyle/>
          <a:p>
            <a:r>
              <a:rPr lang="zh-CN" altLang="en-US" sz="3200"/>
              <a:t>总结全文，回扣标题。</a:t>
            </a:r>
            <a:endParaRPr lang="en-US" altLang="zh-CN" sz="3200"/>
          </a:p>
          <a:p>
            <a:r>
              <a:rPr lang="zh-CN" altLang="en-US" sz="3200"/>
              <a:t>例如</a:t>
            </a:r>
            <a:endParaRPr lang="en-US" altLang="zh-CN" sz="3200"/>
          </a:p>
          <a:p>
            <a:r>
              <a:rPr lang="zh-CN" altLang="en-US" sz="3200"/>
              <a:t>排比句</a:t>
            </a:r>
            <a:endParaRPr lang="en-US" altLang="zh-CN" sz="3200"/>
          </a:p>
          <a:p>
            <a:r>
              <a:rPr lang="zh-CN" altLang="en-US" sz="3200"/>
              <a:t>“异想”是海边灯塔，指引水手前行的方向，实干是船上风帆，乘风破浪到达胜利彼岸。“异想”是夏之繁花，实干则是秋之硕果。“路漫漫其修远兮，吾将上下而求索”，漫漫创新之路，于始“异想天开”，终于脚踏实地。</a:t>
            </a:r>
            <a:endParaRPr lang="zh-CN" altLang="en-US" sz="3200"/>
          </a:p>
        </p:txBody>
      </p:sp>
    </p:spTree>
  </p:cSld>
  <p:clrMapOvr>
    <a:masterClrMapping/>
  </p:clrMapOvr>
  <p:transition advClick="0" advTm="0"/>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943610" y="509905"/>
            <a:ext cx="9718040" cy="5441315"/>
          </a:xfrm>
          <a:prstGeom prst="rect">
            <a:avLst/>
          </a:prstGeom>
          <a:noFill/>
        </p:spPr>
        <p:txBody>
          <a:bodyPr wrap="square" rtlCol="0">
            <a:noAutofit/>
          </a:bodyPr>
          <a:lstStyle/>
          <a:p>
            <a:r>
              <a:rPr lang="zh-CN" altLang="en-US" sz="4000">
                <a:latin typeface="楷体" panose="02010609060101010101" charset="-122"/>
                <a:ea typeface="楷体" panose="02010609060101010101" charset="-122"/>
                <a:cs typeface="楷体" panose="02010609060101010101" charset="-122"/>
              </a:rPr>
              <a:t>·脚踏实地稳创新</a:t>
            </a:r>
            <a:endParaRPr lang="zh-CN" altLang="en-US" sz="4000">
              <a:latin typeface="楷体" panose="02010609060101010101" charset="-122"/>
              <a:ea typeface="楷体" panose="02010609060101010101" charset="-122"/>
              <a:cs typeface="楷体" panose="02010609060101010101" charset="-122"/>
            </a:endParaRPr>
          </a:p>
          <a:p>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①脚踏实地稳创新需要我们做到将探索当引路灯。</a:t>
            </a:r>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②脚踏实地稳创新需要我们做到将追赶当指引牌。</a:t>
            </a:r>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③脚踏实地稳创新需要我们做到将青年当接力人。</a:t>
            </a:r>
            <a:endParaRPr lang="zh-CN" altLang="en-US" sz="4000">
              <a:latin typeface="楷体" panose="02010609060101010101" charset="-122"/>
              <a:ea typeface="楷体" panose="02010609060101010101" charset="-122"/>
              <a:cs typeface="楷体" panose="02010609060101010101" charset="-122"/>
            </a:endParaRPr>
          </a:p>
        </p:txBody>
      </p:sp>
    </p:spTree>
    <p:custDataLst>
      <p:tags r:id="rId2"/>
    </p:custDataLst>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943610" y="509905"/>
            <a:ext cx="9718040" cy="5441315"/>
          </a:xfrm>
          <a:prstGeom prst="rect">
            <a:avLst/>
          </a:prstGeom>
          <a:noFill/>
        </p:spPr>
        <p:txBody>
          <a:bodyPr wrap="square" rtlCol="0">
            <a:noAutofit/>
          </a:bodyPr>
          <a:lstStyle/>
          <a:p>
            <a:r>
              <a:rPr lang="zh-CN" altLang="en-US" sz="4000">
                <a:latin typeface="楷体" panose="02010609060101010101" charset="-122"/>
                <a:ea typeface="楷体" panose="02010609060101010101" charset="-122"/>
                <a:cs typeface="楷体" panose="02010609060101010101" charset="-122"/>
              </a:rPr>
              <a:t>·脚踏实地 静待花开</a:t>
            </a:r>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①脚踏实地，奋发有为。</a:t>
            </a:r>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②脚踏实地，功在当下。</a:t>
            </a:r>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③脚踏实地，着眼未来。</a:t>
            </a:r>
            <a:endParaRPr lang="zh-CN" altLang="en-US" sz="4000">
              <a:latin typeface="楷体" panose="02010609060101010101" charset="-122"/>
              <a:ea typeface="楷体" panose="02010609060101010101" charset="-122"/>
              <a:cs typeface="楷体" panose="02010609060101010101" charset="-122"/>
            </a:endParaRPr>
          </a:p>
        </p:txBody>
      </p:sp>
      <p:pic>
        <p:nvPicPr>
          <p:cNvPr id="3" name="Picture 3"/>
          <p:cNvPicPr>
            <a:picLocks noChangeAspect="1"/>
          </p:cNvPicPr>
          <p:nvPr/>
        </p:nvPicPr>
        <p:blipFill>
          <a:blip r:embed="rId2"/>
          <a:stretch>
            <a:fillRect/>
          </a:stretch>
        </p:blipFill>
        <p:spPr>
          <a:xfrm flipH="1">
            <a:off x="10426700" y="12293600"/>
            <a:ext cx="0" cy="0"/>
          </a:xfrm>
          <a:prstGeom prst="rect">
            <a:avLst/>
          </a:prstGeom>
          <a:ln>
            <a:noFill/>
          </a:ln>
        </p:spPr>
      </p:pic>
    </p:spTree>
    <p:custDataLst>
      <p:tags r:id="rId3"/>
    </p:custDataLst>
  </p:cSld>
  <p:clrMapOvr>
    <a:masterClrMapping/>
  </p:clrMapOvr>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943610" y="509905"/>
            <a:ext cx="9718040" cy="5441315"/>
          </a:xfrm>
          <a:prstGeom prst="rect">
            <a:avLst/>
          </a:prstGeom>
          <a:noFill/>
        </p:spPr>
        <p:txBody>
          <a:bodyPr wrap="square" rtlCol="0">
            <a:noAutofit/>
          </a:bodyPr>
          <a:lstStyle/>
          <a:p>
            <a:endParaRPr lang="zh-CN" altLang="en-US" sz="4000">
              <a:latin typeface="楷体" panose="02010609060101010101" charset="-122"/>
              <a:ea typeface="楷体" panose="02010609060101010101" charset="-122"/>
              <a:cs typeface="楷体" panose="02010609060101010101" charset="-122"/>
            </a:endParaRPr>
          </a:p>
          <a:p>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①空有创新思想没有实干精神会一事无成。</a:t>
            </a:r>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②空有实干没有创新思想也会沦为他人的影子。</a:t>
            </a:r>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③做到创新发展，我们既需要有异想天开的意识，还需要有脚踏实地的实干精神。</a:t>
            </a:r>
            <a:endParaRPr lang="zh-CN" altLang="en-US" sz="4000">
              <a:latin typeface="楷体" panose="02010609060101010101" charset="-122"/>
              <a:ea typeface="楷体" panose="02010609060101010101" charset="-122"/>
              <a:cs typeface="楷体" panose="02010609060101010101" charset="-122"/>
            </a:endParaRPr>
          </a:p>
        </p:txBody>
      </p:sp>
    </p:spTree>
    <p:custDataLst>
      <p:tags r:id="rId2"/>
    </p:custDataLst>
  </p:cSld>
  <p:clrMapOvr>
    <a:masterClrMapping/>
  </p:clrMapOvr>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943610" y="509905"/>
            <a:ext cx="9718040" cy="5441315"/>
          </a:xfrm>
          <a:prstGeom prst="rect">
            <a:avLst/>
          </a:prstGeom>
          <a:noFill/>
        </p:spPr>
        <p:txBody>
          <a:bodyPr wrap="square" rtlCol="0">
            <a:noAutofit/>
          </a:bodyPr>
          <a:lstStyle/>
          <a:p>
            <a:endParaRPr lang="zh-CN" altLang="en-US" sz="4000">
              <a:latin typeface="楷体" panose="02010609060101010101" charset="-122"/>
              <a:ea typeface="楷体" panose="02010609060101010101" charset="-122"/>
              <a:cs typeface="楷体" panose="02010609060101010101" charset="-122"/>
            </a:endParaRPr>
          </a:p>
          <a:p>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①我认为异想天开的创新应该做到顺势调整。</a:t>
            </a:r>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②我认为异想天开的创新应该做到厚积而薄发。</a:t>
            </a:r>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③我忍异想天开的创新不仅需要敢想还需要敢做。</a:t>
            </a:r>
            <a:endParaRPr lang="zh-CN" altLang="en-US" sz="4000">
              <a:latin typeface="楷体" panose="02010609060101010101" charset="-122"/>
              <a:ea typeface="楷体" panose="02010609060101010101" charset="-122"/>
              <a:cs typeface="楷体" panose="02010609060101010101" charset="-122"/>
            </a:endParaRPr>
          </a:p>
        </p:txBody>
      </p:sp>
    </p:spTree>
    <p:custDataLst>
      <p:tags r:id="rId2"/>
    </p:custDataLst>
  </p:cSld>
  <p:clrMapOvr>
    <a:masterClrMapping/>
  </p:clrMapOvr>
  <p:transition/>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943610" y="509905"/>
            <a:ext cx="9718040" cy="5441315"/>
          </a:xfrm>
          <a:prstGeom prst="rect">
            <a:avLst/>
          </a:prstGeom>
          <a:noFill/>
        </p:spPr>
        <p:txBody>
          <a:bodyPr wrap="square" rtlCol="0">
            <a:noAutofit/>
          </a:bodyPr>
          <a:lstStyle/>
          <a:p>
            <a:endParaRPr lang="zh-CN" altLang="en-US" sz="4000">
              <a:latin typeface="楷体" panose="02010609060101010101" charset="-122"/>
              <a:ea typeface="楷体" panose="02010609060101010101" charset="-122"/>
              <a:cs typeface="楷体" panose="02010609060101010101" charset="-122"/>
            </a:endParaRPr>
          </a:p>
          <a:p>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·脚踏实地才能仰望星空</a:t>
            </a:r>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①脚踏实地向前走才能抓住机遇。</a:t>
            </a:r>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②脚踏实地向前走才能创造美好未来。</a:t>
            </a:r>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③脚踏实地砥砺前行需要我们做到不断奋斗。</a:t>
            </a:r>
            <a:endParaRPr lang="zh-CN" altLang="en-US" sz="4000">
              <a:latin typeface="楷体" panose="02010609060101010101" charset="-122"/>
              <a:ea typeface="楷体" panose="02010609060101010101" charset="-122"/>
              <a:cs typeface="楷体" panose="02010609060101010101" charset="-122"/>
            </a:endParaRPr>
          </a:p>
        </p:txBody>
      </p:sp>
    </p:spTree>
    <p:custDataLst>
      <p:tags r:id="rId2"/>
    </p:custDataLst>
  </p:cSld>
  <p:clrMapOvr>
    <a:masterClrMapping/>
  </p:clrMapOvr>
  <p:transition/>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943610" y="509905"/>
            <a:ext cx="9718040" cy="5441315"/>
          </a:xfrm>
          <a:prstGeom prst="rect">
            <a:avLst/>
          </a:prstGeom>
          <a:noFill/>
        </p:spPr>
        <p:txBody>
          <a:bodyPr wrap="square" rtlCol="0">
            <a:noAutofit/>
          </a:bodyPr>
          <a:lstStyle/>
          <a:p>
            <a:endParaRPr lang="zh-CN" altLang="en-US" sz="4000">
              <a:latin typeface="楷体" panose="02010609060101010101" charset="-122"/>
              <a:ea typeface="楷体" panose="02010609060101010101" charset="-122"/>
              <a:cs typeface="楷体" panose="02010609060101010101" charset="-122"/>
            </a:endParaRPr>
          </a:p>
          <a:p>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·脚踏实地是创新之魂</a:t>
            </a:r>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①脚踏实地需要做到坚持。</a:t>
            </a:r>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②脚踏实地需要做到寻找方向不能盲目。</a:t>
            </a:r>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③脚踏实地需要大胆实践。</a:t>
            </a:r>
            <a:endParaRPr lang="zh-CN" altLang="en-US" sz="4000">
              <a:latin typeface="楷体" panose="02010609060101010101" charset="-122"/>
              <a:ea typeface="楷体" panose="02010609060101010101" charset="-122"/>
              <a:cs typeface="楷体" panose="02010609060101010101" charset="-122"/>
            </a:endParaRPr>
          </a:p>
        </p:txBody>
      </p:sp>
    </p:spTree>
    <p:custDataLst>
      <p:tags r:id="rId2"/>
    </p:custDataLst>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943610" y="509905"/>
            <a:ext cx="9292590" cy="4399915"/>
          </a:xfrm>
          <a:prstGeom prst="rect">
            <a:avLst/>
          </a:prstGeom>
          <a:noFill/>
        </p:spPr>
        <p:txBody>
          <a:bodyPr wrap="square" rtlCol="0">
            <a:spAutoFit/>
          </a:bodyPr>
          <a:lstStyle/>
          <a:p>
            <a:r>
              <a:rPr lang="zh-CN" altLang="en-US" sz="4000">
                <a:latin typeface="楷体" panose="02010609060101010101" charset="-122"/>
                <a:ea typeface="楷体" panose="02010609060101010101" charset="-122"/>
                <a:cs typeface="楷体" panose="02010609060101010101" charset="-122"/>
              </a:rPr>
              <a:t>一些错误的立意：</a:t>
            </a:r>
            <a:endParaRPr lang="zh-CN" altLang="en-US" sz="4000">
              <a:latin typeface="楷体" panose="02010609060101010101" charset="-122"/>
              <a:ea typeface="楷体" panose="02010609060101010101" charset="-122"/>
              <a:cs typeface="楷体" panose="02010609060101010101" charset="-122"/>
            </a:endParaRPr>
          </a:p>
          <a:p>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①全程都在写创新 没有提到两个观点</a:t>
            </a:r>
            <a:endParaRPr lang="zh-CN" altLang="en-US" sz="4000">
              <a:latin typeface="楷体" panose="02010609060101010101" charset="-122"/>
              <a:ea typeface="楷体" panose="02010609060101010101" charset="-122"/>
              <a:cs typeface="楷体" panose="02010609060101010101" charset="-122"/>
            </a:endParaRPr>
          </a:p>
          <a:p>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②围绕创新与创造的关系来写 把这个关系当做写作中心</a:t>
            </a:r>
            <a:endParaRPr lang="zh-CN" altLang="en-US" sz="4000">
              <a:latin typeface="楷体" panose="02010609060101010101" charset="-122"/>
              <a:ea typeface="楷体" panose="02010609060101010101" charset="-122"/>
              <a:cs typeface="楷体" panose="02010609060101010101" charset="-122"/>
            </a:endParaRPr>
          </a:p>
          <a:p>
            <a:endParaRPr lang="zh-CN" altLang="en-US" sz="4000">
              <a:latin typeface="楷体" panose="02010609060101010101" charset="-122"/>
              <a:ea typeface="楷体" panose="02010609060101010101" charset="-122"/>
              <a:cs typeface="楷体" panose="02010609060101010101" charset="-122"/>
            </a:endParaRPr>
          </a:p>
        </p:txBody>
      </p:sp>
    </p:spTree>
    <p:custDataLst>
      <p:tags r:id="rId2"/>
    </p:custDataLst>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943610" y="509905"/>
            <a:ext cx="9718040" cy="5441315"/>
          </a:xfrm>
          <a:prstGeom prst="rect">
            <a:avLst/>
          </a:prstGeom>
          <a:noFill/>
        </p:spPr>
        <p:txBody>
          <a:bodyPr wrap="square" rtlCol="0">
            <a:noAutofit/>
          </a:bodyPr>
          <a:lstStyle/>
          <a:p>
            <a:endParaRPr lang="zh-CN" altLang="en-US" sz="4000">
              <a:latin typeface="楷体" panose="02010609060101010101" charset="-122"/>
              <a:ea typeface="楷体" panose="02010609060101010101" charset="-122"/>
              <a:cs typeface="楷体" panose="02010609060101010101" charset="-122"/>
            </a:endParaRPr>
          </a:p>
          <a:p>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早立刻鸿鹄志，稳走脚下路</a:t>
            </a:r>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①立足于根本，脚踏于实地。</a:t>
            </a:r>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②根之茂者其实遂，膏之沃者其光晔。</a:t>
            </a:r>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③咬定青山不放松，立根原在破岩中。</a:t>
            </a:r>
            <a:endParaRPr lang="zh-CN" altLang="en-US" sz="4000">
              <a:latin typeface="楷体" panose="02010609060101010101" charset="-122"/>
              <a:ea typeface="楷体" panose="02010609060101010101" charset="-122"/>
              <a:cs typeface="楷体" panose="02010609060101010101" charset="-122"/>
            </a:endParaRPr>
          </a:p>
        </p:txBody>
      </p:sp>
    </p:spTree>
    <p:custDataLst>
      <p:tags r:id="rId2"/>
    </p:custDataLst>
  </p:cSld>
  <p:clrMapOvr>
    <a:masterClrMapping/>
  </p:clrMapOvr>
  <p:transition/>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943610" y="469265"/>
            <a:ext cx="9718040" cy="5481955"/>
          </a:xfrm>
          <a:prstGeom prst="rect">
            <a:avLst/>
          </a:prstGeom>
          <a:noFill/>
        </p:spPr>
        <p:txBody>
          <a:bodyPr wrap="square" rtlCol="0">
            <a:noAutofit/>
          </a:bodyPr>
          <a:lstStyle/>
          <a:p>
            <a:endParaRPr lang="zh-CN" altLang="en-US" sz="4000">
              <a:latin typeface="楷体" panose="02010609060101010101" charset="-122"/>
              <a:ea typeface="楷体" panose="02010609060101010101" charset="-122"/>
              <a:cs typeface="楷体" panose="02010609060101010101" charset="-122"/>
            </a:endParaRPr>
          </a:p>
          <a:p>
            <a:endParaRPr lang="zh-CN" altLang="en-US" sz="4000">
              <a:latin typeface="楷体" panose="02010609060101010101" charset="-122"/>
              <a:ea typeface="楷体" panose="02010609060101010101" charset="-122"/>
              <a:cs typeface="楷体" panose="02010609060101010101" charset="-122"/>
            </a:endParaRPr>
          </a:p>
          <a:p>
            <a:r>
              <a:rPr lang="zh-CN" altLang="en-US" sz="4000">
                <a:solidFill>
                  <a:srgbClr val="FF0000"/>
                </a:solidFill>
                <a:latin typeface="楷体" panose="02010609060101010101" charset="-122"/>
                <a:ea typeface="楷体" panose="02010609060101010101" charset="-122"/>
                <a:cs typeface="楷体" panose="02010609060101010101" charset="-122"/>
              </a:rPr>
              <a:t>实践</a:t>
            </a:r>
            <a:r>
              <a:rPr lang="zh-CN" altLang="en-US" sz="4000">
                <a:latin typeface="楷体" panose="02010609060101010101" charset="-122"/>
                <a:ea typeface="楷体" panose="02010609060101010101" charset="-122"/>
                <a:cs typeface="楷体" panose="02010609060101010101" charset="-122"/>
              </a:rPr>
              <a:t>与踏实齐飞，创新共发展一色。</a:t>
            </a:r>
            <a:endParaRPr lang="zh-CN" altLang="en-US" sz="4000">
              <a:latin typeface="楷体" panose="02010609060101010101" charset="-122"/>
              <a:ea typeface="楷体" panose="02010609060101010101" charset="-122"/>
              <a:cs typeface="楷体" panose="02010609060101010101" charset="-122"/>
            </a:endParaRPr>
          </a:p>
        </p:txBody>
      </p:sp>
      <p:sp>
        <p:nvSpPr>
          <p:cNvPr id="3" name="文本框 2" title=""/>
          <p:cNvSpPr txBox="1"/>
          <p:nvPr/>
        </p:nvSpPr>
        <p:spPr>
          <a:xfrm>
            <a:off x="965835" y="1405890"/>
            <a:ext cx="9718040" cy="5481955"/>
          </a:xfrm>
          <a:prstGeom prst="rect">
            <a:avLst/>
          </a:prstGeom>
          <a:noFill/>
        </p:spPr>
        <p:txBody>
          <a:bodyPr wrap="square" rtlCol="0">
            <a:noAutofit/>
          </a:bodyPr>
          <a:lstStyle/>
          <a:p>
            <a:endParaRPr lang="zh-CN" altLang="en-US" sz="4000">
              <a:latin typeface="楷体" panose="02010609060101010101" charset="-122"/>
              <a:ea typeface="楷体" panose="02010609060101010101" charset="-122"/>
              <a:cs typeface="楷体" panose="02010609060101010101" charset="-122"/>
            </a:endParaRPr>
          </a:p>
          <a:p>
            <a:endParaRPr lang="zh-CN" altLang="en-US" sz="4000">
              <a:latin typeface="楷体" panose="02010609060101010101" charset="-122"/>
              <a:ea typeface="楷体" panose="02010609060101010101" charset="-122"/>
              <a:cs typeface="楷体" panose="02010609060101010101" charset="-122"/>
            </a:endParaRPr>
          </a:p>
          <a:p>
            <a:r>
              <a:rPr lang="zh-CN" altLang="en-US" sz="4000">
                <a:solidFill>
                  <a:srgbClr val="FF0000"/>
                </a:solidFill>
                <a:latin typeface="楷体" panose="02010609060101010101" charset="-122"/>
                <a:ea typeface="楷体" panose="02010609060101010101" charset="-122"/>
                <a:cs typeface="楷体" panose="02010609060101010101" charset="-122"/>
              </a:rPr>
              <a:t>异想</a:t>
            </a:r>
            <a:r>
              <a:rPr lang="zh-CN" altLang="en-US" sz="4000">
                <a:latin typeface="楷体" panose="02010609060101010101" charset="-122"/>
                <a:ea typeface="楷体" panose="02010609060101010101" charset="-122"/>
                <a:cs typeface="楷体" panose="02010609060101010101" charset="-122"/>
              </a:rPr>
              <a:t>与踏实齐飞，创新共发展一色。</a:t>
            </a:r>
            <a:endParaRPr lang="zh-CN" altLang="en-US" sz="4000">
              <a:latin typeface="楷体" panose="02010609060101010101" charset="-122"/>
              <a:ea typeface="楷体" panose="02010609060101010101" charset="-122"/>
              <a:cs typeface="楷体" panose="02010609060101010101" charset="-122"/>
            </a:endParaRP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943610" y="469265"/>
            <a:ext cx="9718040" cy="5481955"/>
          </a:xfrm>
          <a:prstGeom prst="rect">
            <a:avLst/>
          </a:prstGeom>
          <a:noFill/>
        </p:spPr>
        <p:txBody>
          <a:bodyPr wrap="square" rtlCol="0">
            <a:noAutofit/>
          </a:bodyPr>
          <a:lstStyle/>
          <a:p>
            <a:endParaRPr lang="zh-CN" altLang="en-US" sz="4000">
              <a:solidFill>
                <a:schemeClr val="tx1"/>
              </a:solidFill>
              <a:latin typeface="楷体" panose="02010609060101010101" charset="-122"/>
              <a:ea typeface="楷体" panose="02010609060101010101" charset="-122"/>
              <a:cs typeface="楷体" panose="02010609060101010101" charset="-122"/>
            </a:endParaRPr>
          </a:p>
          <a:p>
            <a:endParaRPr lang="zh-CN" altLang="en-US" sz="4000">
              <a:solidFill>
                <a:schemeClr val="tx1"/>
              </a:solidFill>
              <a:latin typeface="楷体" panose="02010609060101010101" charset="-122"/>
              <a:ea typeface="楷体" panose="02010609060101010101" charset="-122"/>
              <a:cs typeface="楷体" panose="02010609060101010101" charset="-122"/>
            </a:endParaRPr>
          </a:p>
          <a:p>
            <a:r>
              <a:rPr lang="zh-CN" altLang="en-US" sz="4000">
                <a:solidFill>
                  <a:schemeClr val="tx1"/>
                </a:solidFill>
                <a:latin typeface="楷体" panose="02010609060101010101" charset="-122"/>
                <a:ea typeface="楷体" panose="02010609060101010101" charset="-122"/>
                <a:cs typeface="楷体" panose="02010609060101010101" charset="-122"/>
              </a:rPr>
              <a:t>异想天开展宏图，脚踏实地铸成功。</a:t>
            </a:r>
            <a:endParaRPr lang="zh-CN" altLang="en-US" sz="4000">
              <a:solidFill>
                <a:schemeClr val="tx1"/>
              </a:solidFill>
              <a:latin typeface="楷体" panose="02010609060101010101" charset="-122"/>
              <a:ea typeface="楷体" panose="02010609060101010101" charset="-122"/>
              <a:cs typeface="楷体" panose="02010609060101010101" charset="-122"/>
            </a:endParaRPr>
          </a:p>
          <a:p>
            <a:endParaRPr lang="zh-CN" altLang="en-US" sz="4000">
              <a:solidFill>
                <a:schemeClr val="tx1"/>
              </a:solidFill>
              <a:latin typeface="楷体" panose="02010609060101010101" charset="-122"/>
              <a:ea typeface="楷体" panose="02010609060101010101" charset="-122"/>
              <a:cs typeface="楷体" panose="02010609060101010101" charset="-122"/>
            </a:endParaRPr>
          </a:p>
          <a:p>
            <a:r>
              <a:rPr lang="zh-CN" altLang="en-US" sz="4000">
                <a:solidFill>
                  <a:schemeClr val="tx1"/>
                </a:solidFill>
                <a:latin typeface="楷体" panose="02010609060101010101" charset="-122"/>
                <a:ea typeface="楷体" panose="02010609060101010101" charset="-122"/>
                <a:cs typeface="楷体" panose="02010609060101010101" charset="-122"/>
              </a:rPr>
              <a:t>始于异想，终于实干。</a:t>
            </a:r>
            <a:endParaRPr lang="zh-CN" altLang="en-US" sz="4000">
              <a:solidFill>
                <a:schemeClr val="tx1"/>
              </a:solidFill>
              <a:latin typeface="楷体" panose="02010609060101010101" charset="-122"/>
              <a:ea typeface="楷体" panose="02010609060101010101" charset="-122"/>
              <a:cs typeface="楷体" panose="02010609060101010101" charset="-122"/>
            </a:endParaRPr>
          </a:p>
        </p:txBody>
      </p:sp>
    </p:spTree>
    <p:custDataLst>
      <p:tags r:id="rId2"/>
    </p:custDataLst>
  </p:cSld>
  <p:clrMapOvr>
    <a:masterClrMapping/>
  </p:clrMapOvr>
  <p:transition/>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354965" y="342900"/>
            <a:ext cx="3279140" cy="768350"/>
          </a:xfrm>
          <a:prstGeom prst="rect">
            <a:avLst/>
          </a:prstGeom>
          <a:noFill/>
        </p:spPr>
        <p:txBody>
          <a:bodyPr wrap="square" rtlCol="0">
            <a:noAutofit/>
          </a:bodyPr>
          <a:lstStyle/>
          <a:p>
            <a:r>
              <a:rPr lang="zh-CN" altLang="en-US" sz="4000">
                <a:latin typeface="楷体" panose="02010609060101010101" charset="-122"/>
                <a:ea typeface="楷体" panose="02010609060101010101" charset="-122"/>
                <a:cs typeface="楷体" panose="02010609060101010101" charset="-122"/>
              </a:rPr>
              <a:t>关于脚踏实地：</a:t>
            </a:r>
            <a:endParaRPr lang="zh-CN" altLang="en-US" sz="4000">
              <a:latin typeface="楷体" panose="02010609060101010101" charset="-122"/>
              <a:ea typeface="楷体" panose="02010609060101010101" charset="-122"/>
              <a:cs typeface="楷体" panose="02010609060101010101" charset="-122"/>
            </a:endParaRPr>
          </a:p>
        </p:txBody>
      </p:sp>
      <p:sp>
        <p:nvSpPr>
          <p:cNvPr id="3" name="文本框 2" title=""/>
          <p:cNvSpPr txBox="1"/>
          <p:nvPr/>
        </p:nvSpPr>
        <p:spPr>
          <a:xfrm>
            <a:off x="677545" y="2189480"/>
            <a:ext cx="10659110" cy="1322070"/>
          </a:xfrm>
          <a:prstGeom prst="rect">
            <a:avLst/>
          </a:prstGeom>
          <a:noFill/>
        </p:spPr>
        <p:txBody>
          <a:bodyPr wrap="square" rtlCol="0">
            <a:spAutoFit/>
          </a:bodyPr>
          <a:lstStyle/>
          <a:p>
            <a:r>
              <a:rPr lang="zh-CN" altLang="en-US" sz="4000">
                <a:latin typeface="楷体" panose="02010609060101010101" charset="-122"/>
                <a:ea typeface="楷体" panose="02010609060101010101" charset="-122"/>
                <a:cs typeface="楷体" panose="02010609060101010101" charset="-122"/>
              </a:rPr>
              <a:t>漫天星光沿途散播，长路尽处有灯火。</a:t>
            </a:r>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 </a:t>
            </a:r>
            <a:r>
              <a:rPr lang="en-US" altLang="zh-CN" sz="4000">
                <a:latin typeface="楷体" panose="02010609060101010101" charset="-122"/>
                <a:ea typeface="楷体" panose="02010609060101010101" charset="-122"/>
                <a:cs typeface="楷体" panose="02010609060101010101" charset="-122"/>
              </a:rPr>
              <a:t>                    </a:t>
            </a:r>
            <a:r>
              <a:rPr lang="zh-CN" altLang="en-US" sz="4000">
                <a:latin typeface="楷体" panose="02010609060101010101" charset="-122"/>
                <a:ea typeface="楷体" panose="02010609060101010101" charset="-122"/>
                <a:cs typeface="楷体" panose="02010609060101010101" charset="-122"/>
              </a:rPr>
              <a:t>——《最难唱的情歌》</a:t>
            </a:r>
            <a:endParaRPr lang="zh-CN" altLang="en-US" sz="4000">
              <a:latin typeface="楷体" panose="02010609060101010101" charset="-122"/>
              <a:ea typeface="楷体" panose="02010609060101010101" charset="-122"/>
              <a:cs typeface="楷体" panose="02010609060101010101" charset="-122"/>
            </a:endParaRPr>
          </a:p>
        </p:txBody>
      </p:sp>
    </p:spTree>
    <p:custDataLst>
      <p:tags r:id="rId2"/>
    </p:custDataLst>
  </p:cSld>
  <p:clrMapOvr>
    <a:masterClrMapping/>
  </p:clrMapOvr>
  <p:transition/>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文本框 2" title=""/>
          <p:cNvSpPr txBox="1"/>
          <p:nvPr/>
        </p:nvSpPr>
        <p:spPr>
          <a:xfrm>
            <a:off x="766445" y="400050"/>
            <a:ext cx="10659110" cy="6247130"/>
          </a:xfrm>
          <a:prstGeom prst="rect">
            <a:avLst/>
          </a:prstGeom>
          <a:noFill/>
        </p:spPr>
        <p:txBody>
          <a:bodyPr wrap="square" rtlCol="0">
            <a:spAutoFit/>
          </a:bodyPr>
          <a:lstStyle/>
          <a:p>
            <a:r>
              <a:rPr lang="en-US" altLang="zh-CN" sz="4000">
                <a:solidFill>
                  <a:srgbClr val="FF0000"/>
                </a:solidFill>
                <a:latin typeface="楷体" panose="02010609060101010101" charset="-122"/>
                <a:ea typeface="楷体" panose="02010609060101010101" charset="-122"/>
                <a:cs typeface="楷体" panose="02010609060101010101" charset="-122"/>
              </a:rPr>
              <a:t>    </a:t>
            </a:r>
            <a:r>
              <a:rPr lang="zh-CN" altLang="en-US" sz="4000">
                <a:solidFill>
                  <a:srgbClr val="FF0000"/>
                </a:solidFill>
                <a:latin typeface="楷体" panose="02010609060101010101" charset="-122"/>
                <a:ea typeface="楷体" panose="02010609060101010101" charset="-122"/>
                <a:cs typeface="楷体" panose="02010609060101010101" charset="-122"/>
              </a:rPr>
              <a:t>漫天星光沿途散播，长路尽处有灯火。</a:t>
            </a:r>
            <a:endParaRPr lang="zh-CN" altLang="en-US" sz="4000">
              <a:solidFill>
                <a:srgbClr val="FF0000"/>
              </a:solidFill>
              <a:latin typeface="楷体" panose="02010609060101010101" charset="-122"/>
              <a:ea typeface="楷体" panose="02010609060101010101" charset="-122"/>
              <a:cs typeface="楷体" panose="02010609060101010101" charset="-122"/>
            </a:endParaRPr>
          </a:p>
          <a:p>
            <a:r>
              <a:rPr lang="en-US" altLang="zh-CN" sz="4000">
                <a:latin typeface="楷体" panose="02010609060101010101" charset="-122"/>
                <a:ea typeface="楷体" panose="02010609060101010101" charset="-122"/>
                <a:cs typeface="楷体" panose="02010609060101010101" charset="-122"/>
              </a:rPr>
              <a:t>    </a:t>
            </a:r>
            <a:r>
              <a:rPr lang="zh-CN" altLang="en-US" sz="4000">
                <a:latin typeface="楷体" panose="02010609060101010101" charset="-122"/>
                <a:ea typeface="楷体" panose="02010609060101010101" charset="-122"/>
                <a:cs typeface="楷体" panose="02010609060101010101" charset="-122"/>
              </a:rPr>
              <a:t>少年的征途是星辰大海，想要采撷理想的星光，需要我们付出切实的行动，并且不懈地坚持。</a:t>
            </a:r>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 </a:t>
            </a:r>
            <a:r>
              <a:rPr lang="en-US" altLang="zh-CN" sz="4000">
                <a:latin typeface="楷体" panose="02010609060101010101" charset="-122"/>
                <a:ea typeface="楷体" panose="02010609060101010101" charset="-122"/>
                <a:cs typeface="楷体" panose="02010609060101010101" charset="-122"/>
              </a:rPr>
              <a:t>   </a:t>
            </a:r>
            <a:r>
              <a:rPr lang="zh-CN" altLang="en-US" sz="4000">
                <a:latin typeface="楷体" panose="02010609060101010101" charset="-122"/>
                <a:ea typeface="楷体" panose="02010609060101010101" charset="-122"/>
                <a:cs typeface="楷体" panose="02010609060101010101" charset="-122"/>
              </a:rPr>
              <a:t>没有脚踏实地的行动，没有日复一日的实践，我们的理想就只能一直是漂浮在半空中的海市蜃楼，在时光的流转中渐渐退去颜色和光彩，沦为苍茫天地间的尘埃。心中有梦，眼里有光，不惧天高地厚，才能翱翔于九天之上，俯瞰这个广袤无垠的世界。</a:t>
            </a:r>
            <a:endParaRPr lang="zh-CN" altLang="en-US" sz="4000">
              <a:latin typeface="楷体" panose="02010609060101010101" charset="-122"/>
              <a:ea typeface="楷体" panose="02010609060101010101" charset="-122"/>
              <a:cs typeface="楷体" panose="02010609060101010101" charset="-122"/>
            </a:endParaRPr>
          </a:p>
        </p:txBody>
      </p:sp>
    </p:spTree>
    <p:custDataLst>
      <p:tags r:id="rId2"/>
    </p:custDataLst>
  </p:cSld>
  <p:clrMapOvr>
    <a:masterClrMapping/>
  </p:clrMapOvr>
  <p:transition/>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354965" y="342900"/>
            <a:ext cx="3279140" cy="768350"/>
          </a:xfrm>
          <a:prstGeom prst="rect">
            <a:avLst/>
          </a:prstGeom>
          <a:noFill/>
        </p:spPr>
        <p:txBody>
          <a:bodyPr wrap="square" rtlCol="0">
            <a:noAutofit/>
          </a:bodyPr>
          <a:lstStyle/>
          <a:p>
            <a:r>
              <a:rPr lang="zh-CN" altLang="en-US" sz="4000">
                <a:latin typeface="楷体" panose="02010609060101010101" charset="-122"/>
                <a:ea typeface="楷体" panose="02010609060101010101" charset="-122"/>
                <a:cs typeface="楷体" panose="02010609060101010101" charset="-122"/>
              </a:rPr>
              <a:t>关于脚踏实地：</a:t>
            </a:r>
            <a:endParaRPr lang="zh-CN" altLang="en-US" sz="4000">
              <a:latin typeface="楷体" panose="02010609060101010101" charset="-122"/>
              <a:ea typeface="楷体" panose="02010609060101010101" charset="-122"/>
              <a:cs typeface="楷体" panose="02010609060101010101" charset="-122"/>
            </a:endParaRPr>
          </a:p>
        </p:txBody>
      </p:sp>
      <p:sp>
        <p:nvSpPr>
          <p:cNvPr id="3" name="文本框 2" title=""/>
          <p:cNvSpPr txBox="1"/>
          <p:nvPr/>
        </p:nvSpPr>
        <p:spPr>
          <a:xfrm>
            <a:off x="677545" y="2189480"/>
            <a:ext cx="10659110" cy="1938020"/>
          </a:xfrm>
          <a:prstGeom prst="rect">
            <a:avLst/>
          </a:prstGeom>
          <a:noFill/>
        </p:spPr>
        <p:txBody>
          <a:bodyPr wrap="square" rtlCol="0">
            <a:spAutoFit/>
          </a:bodyPr>
          <a:lstStyle/>
          <a:p>
            <a:r>
              <a:rPr lang="zh-CN" altLang="en-US" sz="4000">
                <a:latin typeface="楷体" panose="02010609060101010101" charset="-122"/>
                <a:ea typeface="楷体" panose="02010609060101010101" charset="-122"/>
                <a:cs typeface="楷体" panose="02010609060101010101" charset="-122"/>
              </a:rPr>
              <a:t>日日行不怕千万里，天天讲不吝千万言，时时做不惧千万事。</a:t>
            </a:r>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 </a:t>
            </a:r>
            <a:r>
              <a:rPr lang="en-US" altLang="zh-CN" sz="4000">
                <a:latin typeface="楷体" panose="02010609060101010101" charset="-122"/>
                <a:ea typeface="楷体" panose="02010609060101010101" charset="-122"/>
                <a:cs typeface="楷体" panose="02010609060101010101" charset="-122"/>
              </a:rPr>
              <a:t>                        </a:t>
            </a:r>
            <a:r>
              <a:rPr lang="zh-CN" altLang="en-US" sz="4000">
                <a:latin typeface="楷体" panose="02010609060101010101" charset="-122"/>
                <a:ea typeface="楷体" panose="02010609060101010101" charset="-122"/>
                <a:cs typeface="楷体" panose="02010609060101010101" charset="-122"/>
              </a:rPr>
              <a:t>——《人民日报》</a:t>
            </a:r>
            <a:endParaRPr lang="zh-CN" altLang="en-US" sz="4000">
              <a:latin typeface="楷体" panose="02010609060101010101" charset="-122"/>
              <a:ea typeface="楷体" panose="02010609060101010101" charset="-122"/>
              <a:cs typeface="楷体" panose="02010609060101010101" charset="-122"/>
            </a:endParaRPr>
          </a:p>
        </p:txBody>
      </p:sp>
    </p:spTree>
    <p:custDataLst>
      <p:tags r:id="rId2"/>
    </p:custDataLst>
  </p:cSld>
  <p:clrMapOvr>
    <a:masterClrMapping/>
  </p:clrMapOvr>
  <p:transition/>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文本框 2" title=""/>
          <p:cNvSpPr txBox="1"/>
          <p:nvPr/>
        </p:nvSpPr>
        <p:spPr>
          <a:xfrm>
            <a:off x="766445" y="400050"/>
            <a:ext cx="10659110" cy="6247130"/>
          </a:xfrm>
          <a:prstGeom prst="rect">
            <a:avLst/>
          </a:prstGeom>
          <a:noFill/>
        </p:spPr>
        <p:txBody>
          <a:bodyPr wrap="square" rtlCol="0">
            <a:spAutoFit/>
          </a:bodyPr>
          <a:lstStyle/>
          <a:p>
            <a:r>
              <a:rPr lang="en-US" altLang="zh-CN" sz="4000">
                <a:solidFill>
                  <a:srgbClr val="FF0000"/>
                </a:solidFill>
                <a:latin typeface="楷体" panose="02010609060101010101" charset="-122"/>
                <a:ea typeface="楷体" panose="02010609060101010101" charset="-122"/>
                <a:cs typeface="楷体" panose="02010609060101010101" charset="-122"/>
              </a:rPr>
              <a:t>   </a:t>
            </a:r>
            <a:r>
              <a:rPr sz="4000">
                <a:solidFill>
                  <a:srgbClr val="FF0000"/>
                </a:solidFill>
                <a:latin typeface="楷体" panose="02010609060101010101" charset="-122"/>
                <a:ea typeface="楷体" panose="02010609060101010101" charset="-122"/>
                <a:cs typeface="楷体" panose="02010609060101010101" charset="-122"/>
              </a:rPr>
              <a:t>日日行不怕千万里，天天讲不吝千万言，时时做不惧千万事。</a:t>
            </a:r>
            <a:endParaRPr sz="4000">
              <a:solidFill>
                <a:srgbClr val="FF0000"/>
              </a:solidFill>
              <a:latin typeface="楷体" panose="02010609060101010101" charset="-122"/>
              <a:ea typeface="楷体" panose="02010609060101010101" charset="-122"/>
              <a:cs typeface="楷体" panose="02010609060101010101" charset="-122"/>
            </a:endParaRPr>
          </a:p>
          <a:p>
            <a:r>
              <a:rPr sz="4000">
                <a:solidFill>
                  <a:srgbClr val="FF0000"/>
                </a:solidFill>
                <a:latin typeface="楷体" panose="02010609060101010101" charset="-122"/>
                <a:ea typeface="楷体" panose="02010609060101010101" charset="-122"/>
                <a:cs typeface="楷体" panose="02010609060101010101" charset="-122"/>
              </a:rPr>
              <a:t> </a:t>
            </a:r>
            <a:r>
              <a:rPr lang="en-US" sz="4000">
                <a:solidFill>
                  <a:srgbClr val="FF0000"/>
                </a:solidFill>
                <a:latin typeface="楷体" panose="02010609060101010101" charset="-122"/>
                <a:ea typeface="楷体" panose="02010609060101010101" charset="-122"/>
                <a:cs typeface="楷体" panose="02010609060101010101" charset="-122"/>
              </a:rPr>
              <a:t>  </a:t>
            </a:r>
            <a:r>
              <a:rPr sz="4000">
                <a:solidFill>
                  <a:schemeClr val="tx1"/>
                </a:solidFill>
                <a:latin typeface="楷体" panose="02010609060101010101" charset="-122"/>
                <a:ea typeface="楷体" panose="02010609060101010101" charset="-122"/>
                <a:cs typeface="楷体" panose="02010609060101010101" charset="-122"/>
              </a:rPr>
              <a:t>有人是先言后行，有人是先行后言；有人是夸夸其谈，有人是脚踏实地；有人是爱画大饼，有人是愿落实处。</a:t>
            </a:r>
            <a:endParaRPr sz="4000">
              <a:solidFill>
                <a:schemeClr val="tx1"/>
              </a:solidFill>
              <a:latin typeface="楷体" panose="02010609060101010101" charset="-122"/>
              <a:ea typeface="楷体" panose="02010609060101010101" charset="-122"/>
              <a:cs typeface="楷体" panose="02010609060101010101" charset="-122"/>
            </a:endParaRPr>
          </a:p>
          <a:p>
            <a:r>
              <a:rPr sz="4000">
                <a:solidFill>
                  <a:schemeClr val="tx1"/>
                </a:solidFill>
                <a:latin typeface="楷体" panose="02010609060101010101" charset="-122"/>
                <a:ea typeface="楷体" panose="02010609060101010101" charset="-122"/>
                <a:cs typeface="楷体" panose="02010609060101010101" charset="-122"/>
              </a:rPr>
              <a:t> </a:t>
            </a:r>
            <a:r>
              <a:rPr lang="en-US" sz="4000">
                <a:solidFill>
                  <a:schemeClr val="tx1"/>
                </a:solidFill>
                <a:latin typeface="楷体" panose="02010609060101010101" charset="-122"/>
                <a:ea typeface="楷体" panose="02010609060101010101" charset="-122"/>
                <a:cs typeface="楷体" panose="02010609060101010101" charset="-122"/>
              </a:rPr>
              <a:t>  </a:t>
            </a:r>
            <a:r>
              <a:rPr sz="4000">
                <a:solidFill>
                  <a:schemeClr val="tx1"/>
                </a:solidFill>
                <a:latin typeface="楷体" panose="02010609060101010101" charset="-122"/>
                <a:ea typeface="楷体" panose="02010609060101010101" charset="-122"/>
                <a:cs typeface="楷体" panose="02010609060101010101" charset="-122"/>
              </a:rPr>
              <a:t>一个人，如果只是空有一腔巧言令色的理论，却没有付诸实际行动的头脑，言语所构建的美好蓝图再如何宏伟壮阔，它都会像重瓣玫瑰一样，空有赏心悦目的花色与生机勃勃的花蕊，任凭花开花谢也无法结出种子。</a:t>
            </a:r>
            <a:endParaRPr sz="4000">
              <a:solidFill>
                <a:schemeClr val="tx1"/>
              </a:solidFill>
              <a:latin typeface="楷体" panose="02010609060101010101" charset="-122"/>
              <a:ea typeface="楷体" panose="02010609060101010101" charset="-122"/>
              <a:cs typeface="楷体" panose="02010609060101010101" charset="-122"/>
            </a:endParaRPr>
          </a:p>
        </p:txBody>
      </p:sp>
    </p:spTree>
    <p:custDataLst>
      <p:tags r:id="rId2"/>
    </p:custDataLst>
  </p:cSld>
  <p:clrMapOvr>
    <a:masterClrMapping/>
  </p:clrMapOvr>
  <p:transition/>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354965" y="342900"/>
            <a:ext cx="3279140" cy="768350"/>
          </a:xfrm>
          <a:prstGeom prst="rect">
            <a:avLst/>
          </a:prstGeom>
          <a:noFill/>
        </p:spPr>
        <p:txBody>
          <a:bodyPr wrap="square" rtlCol="0">
            <a:noAutofit/>
          </a:bodyPr>
          <a:lstStyle/>
          <a:p>
            <a:r>
              <a:rPr lang="zh-CN" altLang="en-US" sz="4000">
                <a:latin typeface="楷体" panose="02010609060101010101" charset="-122"/>
                <a:ea typeface="楷体" panose="02010609060101010101" charset="-122"/>
                <a:cs typeface="楷体" panose="02010609060101010101" charset="-122"/>
              </a:rPr>
              <a:t>关于脚踏实地：</a:t>
            </a:r>
            <a:endParaRPr lang="zh-CN" altLang="en-US" sz="4000">
              <a:latin typeface="楷体" panose="02010609060101010101" charset="-122"/>
              <a:ea typeface="楷体" panose="02010609060101010101" charset="-122"/>
              <a:cs typeface="楷体" panose="02010609060101010101" charset="-122"/>
            </a:endParaRPr>
          </a:p>
        </p:txBody>
      </p:sp>
      <p:sp>
        <p:nvSpPr>
          <p:cNvPr id="3" name="文本框 2" title=""/>
          <p:cNvSpPr txBox="1"/>
          <p:nvPr/>
        </p:nvSpPr>
        <p:spPr>
          <a:xfrm>
            <a:off x="677545" y="1424305"/>
            <a:ext cx="10659110" cy="1938020"/>
          </a:xfrm>
          <a:prstGeom prst="rect">
            <a:avLst/>
          </a:prstGeom>
          <a:noFill/>
        </p:spPr>
        <p:txBody>
          <a:bodyPr wrap="square" rtlCol="0">
            <a:spAutoFit/>
          </a:bodyPr>
          <a:lstStyle/>
          <a:p>
            <a:r>
              <a:rPr lang="zh-CN" altLang="en-US" sz="4000">
                <a:latin typeface="楷体" panose="02010609060101010101" charset="-122"/>
                <a:ea typeface="楷体" panose="02010609060101010101" charset="-122"/>
                <a:cs typeface="楷体" panose="02010609060101010101" charset="-122"/>
              </a:rPr>
              <a:t>要迎着晨光实干，不要面对晚霞幻想。</a:t>
            </a:r>
            <a:endParaRPr lang="zh-CN" altLang="en-US" sz="4000">
              <a:latin typeface="楷体" panose="02010609060101010101" charset="-122"/>
              <a:ea typeface="楷体" panose="02010609060101010101" charset="-122"/>
              <a:cs typeface="楷体" panose="02010609060101010101" charset="-122"/>
            </a:endParaRPr>
          </a:p>
          <a:p>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 </a:t>
            </a:r>
            <a:r>
              <a:rPr lang="en-US" altLang="zh-CN" sz="4000">
                <a:latin typeface="楷体" panose="02010609060101010101" charset="-122"/>
                <a:ea typeface="楷体" panose="02010609060101010101" charset="-122"/>
                <a:cs typeface="楷体" panose="02010609060101010101" charset="-122"/>
              </a:rPr>
              <a:t>                     </a:t>
            </a:r>
            <a:r>
              <a:rPr lang="zh-CN" altLang="en-US" sz="4000">
                <a:latin typeface="楷体" panose="02010609060101010101" charset="-122"/>
                <a:ea typeface="楷体" panose="02010609060101010101" charset="-122"/>
                <a:cs typeface="楷体" panose="02010609060101010101" charset="-122"/>
              </a:rPr>
              <a:t>——托马斯·卡莱尔</a:t>
            </a:r>
            <a:endParaRPr lang="zh-CN" altLang="en-US" sz="4000">
              <a:latin typeface="楷体" panose="02010609060101010101" charset="-122"/>
              <a:ea typeface="楷体" panose="02010609060101010101" charset="-122"/>
              <a:cs typeface="楷体" panose="02010609060101010101" charset="-122"/>
            </a:endParaRPr>
          </a:p>
        </p:txBody>
      </p:sp>
      <p:sp>
        <p:nvSpPr>
          <p:cNvPr id="4" name="文本框 3" title=""/>
          <p:cNvSpPr txBox="1"/>
          <p:nvPr/>
        </p:nvSpPr>
        <p:spPr>
          <a:xfrm>
            <a:off x="696595" y="3569970"/>
            <a:ext cx="10659110" cy="1322070"/>
          </a:xfrm>
          <a:prstGeom prst="rect">
            <a:avLst/>
          </a:prstGeom>
          <a:noFill/>
        </p:spPr>
        <p:txBody>
          <a:bodyPr wrap="square" rtlCol="0">
            <a:spAutoFit/>
          </a:bodyPr>
          <a:lstStyle/>
          <a:p>
            <a:r>
              <a:rPr lang="zh-CN" altLang="en-US" sz="4000">
                <a:latin typeface="楷体" panose="02010609060101010101" charset="-122"/>
                <a:ea typeface="楷体" panose="02010609060101010101" charset="-122"/>
                <a:cs typeface="楷体" panose="02010609060101010101" charset="-122"/>
              </a:rPr>
              <a:t>如2021年全国甲卷《可为与有为》，2021年全国乙卷《追求理想与自身发展》等。</a:t>
            </a:r>
            <a:endParaRPr lang="zh-CN" altLang="en-US" sz="4000">
              <a:latin typeface="楷体" panose="02010609060101010101" charset="-122"/>
              <a:ea typeface="楷体" panose="02010609060101010101" charset="-122"/>
              <a:cs typeface="楷体" panose="02010609060101010101" charset="-122"/>
            </a:endParaRP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文本框 2" title=""/>
          <p:cNvSpPr txBox="1"/>
          <p:nvPr/>
        </p:nvSpPr>
        <p:spPr>
          <a:xfrm>
            <a:off x="766445" y="400050"/>
            <a:ext cx="10659110" cy="5631180"/>
          </a:xfrm>
          <a:prstGeom prst="rect">
            <a:avLst/>
          </a:prstGeom>
          <a:noFill/>
        </p:spPr>
        <p:txBody>
          <a:bodyPr wrap="square" rtlCol="0">
            <a:spAutoFit/>
          </a:bodyPr>
          <a:lstStyle/>
          <a:p>
            <a:r>
              <a:rPr lang="en-US" altLang="zh-CN" sz="4000">
                <a:solidFill>
                  <a:schemeClr val="tx1"/>
                </a:solidFill>
                <a:latin typeface="楷体" panose="02010609060101010101" charset="-122"/>
                <a:ea typeface="楷体" panose="02010609060101010101" charset="-122"/>
                <a:cs typeface="楷体" panose="02010609060101010101" charset="-122"/>
              </a:rPr>
              <a:t>   </a:t>
            </a:r>
            <a:r>
              <a:rPr sz="4000">
                <a:solidFill>
                  <a:schemeClr val="tx1"/>
                </a:solidFill>
                <a:latin typeface="楷体" panose="02010609060101010101" charset="-122"/>
                <a:ea typeface="楷体" panose="02010609060101010101" charset="-122"/>
                <a:cs typeface="楷体" panose="02010609060101010101" charset="-122"/>
              </a:rPr>
              <a:t>空有梦想而不作为，梦想就如同空中楼阁，永远无法实现；而正如“九层之台，起于累土”，如果付诸实践，脚踏实地，梦想中的“楼阁”有朝一日会建成。</a:t>
            </a:r>
            <a:endParaRPr sz="4000">
              <a:solidFill>
                <a:schemeClr val="tx1"/>
              </a:solidFill>
              <a:latin typeface="楷体" panose="02010609060101010101" charset="-122"/>
              <a:ea typeface="楷体" panose="02010609060101010101" charset="-122"/>
              <a:cs typeface="楷体" panose="02010609060101010101" charset="-122"/>
            </a:endParaRPr>
          </a:p>
          <a:p>
            <a:endParaRPr sz="4000">
              <a:solidFill>
                <a:schemeClr val="tx1"/>
              </a:solidFill>
              <a:latin typeface="楷体" panose="02010609060101010101" charset="-122"/>
              <a:ea typeface="楷体" panose="02010609060101010101" charset="-122"/>
              <a:cs typeface="楷体" panose="02010609060101010101" charset="-122"/>
            </a:endParaRPr>
          </a:p>
          <a:p>
            <a:r>
              <a:rPr sz="4000">
                <a:solidFill>
                  <a:schemeClr val="tx1"/>
                </a:solidFill>
                <a:latin typeface="楷体" panose="02010609060101010101" charset="-122"/>
                <a:ea typeface="楷体" panose="02010609060101010101" charset="-122"/>
                <a:cs typeface="楷体" panose="02010609060101010101" charset="-122"/>
              </a:rPr>
              <a:t> </a:t>
            </a:r>
            <a:r>
              <a:rPr lang="en-US" sz="4000">
                <a:solidFill>
                  <a:schemeClr val="tx1"/>
                </a:solidFill>
                <a:latin typeface="楷体" panose="02010609060101010101" charset="-122"/>
                <a:ea typeface="楷体" panose="02010609060101010101" charset="-122"/>
                <a:cs typeface="楷体" panose="02010609060101010101" charset="-122"/>
              </a:rPr>
              <a:t>  </a:t>
            </a:r>
            <a:r>
              <a:rPr sz="4000">
                <a:solidFill>
                  <a:schemeClr val="tx1"/>
                </a:solidFill>
                <a:latin typeface="楷体" panose="02010609060101010101" charset="-122"/>
                <a:ea typeface="楷体" panose="02010609060101010101" charset="-122"/>
                <a:cs typeface="楷体" panose="02010609060101010101" charset="-122"/>
              </a:rPr>
              <a:t>英国历史学家托马斯·卡莱尔曾说：“</a:t>
            </a:r>
            <a:r>
              <a:rPr sz="4000">
                <a:solidFill>
                  <a:srgbClr val="FF0000"/>
                </a:solidFill>
                <a:latin typeface="楷体" panose="02010609060101010101" charset="-122"/>
                <a:ea typeface="楷体" panose="02010609060101010101" charset="-122"/>
                <a:cs typeface="楷体" panose="02010609060101010101" charset="-122"/>
              </a:rPr>
              <a:t>要迎着晨光实干，不要面对晚霞幻想</a:t>
            </a:r>
            <a:r>
              <a:rPr sz="4000">
                <a:solidFill>
                  <a:schemeClr val="tx1"/>
                </a:solidFill>
                <a:latin typeface="楷体" panose="02010609060101010101" charset="-122"/>
                <a:ea typeface="楷体" panose="02010609060101010101" charset="-122"/>
                <a:cs typeface="楷体" panose="02010609060101010101" charset="-122"/>
              </a:rPr>
              <a:t>。”在当下时期，吾辈青年肩负使命，应迎着新历史阶段的朝霞，勤勉耕耘。最好的奋斗时光，正是现在。</a:t>
            </a:r>
            <a:endParaRPr sz="4000">
              <a:solidFill>
                <a:schemeClr val="tx1"/>
              </a:solidFill>
              <a:latin typeface="楷体" panose="02010609060101010101" charset="-122"/>
              <a:ea typeface="楷体" panose="02010609060101010101" charset="-122"/>
              <a:cs typeface="楷体" panose="02010609060101010101" charset="-122"/>
            </a:endParaRPr>
          </a:p>
        </p:txBody>
      </p:sp>
    </p:spTree>
    <p:custDataLst>
      <p:tags r:id="rId2"/>
    </p:custDataLst>
  </p:cSld>
  <p:clrMapOvr>
    <a:masterClrMapping/>
  </p:clrMapOvr>
  <p:transition/>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354965" y="342900"/>
            <a:ext cx="3279140" cy="768350"/>
          </a:xfrm>
          <a:prstGeom prst="rect">
            <a:avLst/>
          </a:prstGeom>
          <a:noFill/>
        </p:spPr>
        <p:txBody>
          <a:bodyPr wrap="square" rtlCol="0">
            <a:noAutofit/>
          </a:bodyPr>
          <a:lstStyle/>
          <a:p>
            <a:r>
              <a:rPr lang="zh-CN" altLang="en-US" sz="4000">
                <a:latin typeface="楷体" panose="02010609060101010101" charset="-122"/>
                <a:ea typeface="楷体" panose="02010609060101010101" charset="-122"/>
                <a:cs typeface="楷体" panose="02010609060101010101" charset="-122"/>
              </a:rPr>
              <a:t>关于脚踏实地：</a:t>
            </a:r>
            <a:endParaRPr lang="zh-CN" altLang="en-US" sz="4000">
              <a:latin typeface="楷体" panose="02010609060101010101" charset="-122"/>
              <a:ea typeface="楷体" panose="02010609060101010101" charset="-122"/>
              <a:cs typeface="楷体" panose="02010609060101010101" charset="-122"/>
            </a:endParaRPr>
          </a:p>
        </p:txBody>
      </p:sp>
      <p:sp>
        <p:nvSpPr>
          <p:cNvPr id="3" name="文本框 2" title=""/>
          <p:cNvSpPr txBox="1"/>
          <p:nvPr/>
        </p:nvSpPr>
        <p:spPr>
          <a:xfrm>
            <a:off x="766445" y="2291080"/>
            <a:ext cx="10659110" cy="1322070"/>
          </a:xfrm>
          <a:prstGeom prst="rect">
            <a:avLst/>
          </a:prstGeom>
          <a:noFill/>
        </p:spPr>
        <p:txBody>
          <a:bodyPr wrap="square" rtlCol="0">
            <a:spAutoFit/>
          </a:bodyPr>
          <a:lstStyle/>
          <a:p>
            <a:r>
              <a:rPr lang="zh-CN" altLang="en-US" sz="4000">
                <a:latin typeface="楷体" panose="02010609060101010101" charset="-122"/>
                <a:ea typeface="楷体" panose="02010609060101010101" charset="-122"/>
                <a:cs typeface="楷体" panose="02010609060101010101" charset="-122"/>
              </a:rPr>
              <a:t>永不轻言放弃，前方总有希望在等待。</a:t>
            </a:r>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 </a:t>
            </a:r>
            <a:r>
              <a:rPr lang="en-US" altLang="zh-CN" sz="4000">
                <a:latin typeface="楷体" panose="02010609060101010101" charset="-122"/>
                <a:ea typeface="楷体" panose="02010609060101010101" charset="-122"/>
                <a:cs typeface="楷体" panose="02010609060101010101" charset="-122"/>
              </a:rPr>
              <a:t>                       </a:t>
            </a:r>
            <a:r>
              <a:rPr lang="zh-CN" altLang="en-US" sz="4000">
                <a:latin typeface="楷体" panose="02010609060101010101" charset="-122"/>
                <a:ea typeface="楷体" panose="02010609060101010101" charset="-122"/>
                <a:cs typeface="楷体" panose="02010609060101010101" charset="-122"/>
              </a:rPr>
              <a:t>——放牛班的春天</a:t>
            </a:r>
            <a:endParaRPr lang="zh-CN" altLang="en-US" sz="4000">
              <a:latin typeface="楷体" panose="02010609060101010101" charset="-122"/>
              <a:ea typeface="楷体" panose="02010609060101010101" charset="-122"/>
              <a:cs typeface="楷体" panose="02010609060101010101" charset="-122"/>
            </a:endParaRPr>
          </a:p>
        </p:txBody>
      </p:sp>
    </p:spTree>
    <p:custDataLst>
      <p:tags r:id="rId2"/>
    </p:custDataLst>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532130" y="509905"/>
            <a:ext cx="11326495" cy="1148715"/>
          </a:xfrm>
          <a:prstGeom prst="rect">
            <a:avLst/>
          </a:prstGeom>
          <a:noFill/>
        </p:spPr>
        <p:txBody>
          <a:bodyPr wrap="square" rtlCol="0">
            <a:noAutofit/>
          </a:bodyPr>
          <a:lstStyle/>
          <a:p>
            <a:r>
              <a:rPr lang="zh-CN" altLang="en-US" sz="4000">
                <a:latin typeface="楷体" panose="02010609060101010101" charset="-122"/>
                <a:ea typeface="楷体" panose="02010609060101010101" charset="-122"/>
                <a:cs typeface="楷体" panose="02010609060101010101" charset="-122"/>
              </a:rPr>
              <a:t>一些值得借鉴的立意：比方说异想天开（从无到有的突破）</a:t>
            </a:r>
            <a:endParaRPr lang="zh-CN" altLang="en-US" sz="4000">
              <a:latin typeface="楷体" panose="02010609060101010101" charset="-122"/>
              <a:ea typeface="楷体" panose="02010609060101010101" charset="-122"/>
              <a:cs typeface="楷体" panose="02010609060101010101" charset="-122"/>
            </a:endParaRPr>
          </a:p>
          <a:p>
            <a:endParaRPr lang="zh-CN" altLang="en-US" sz="4000">
              <a:latin typeface="楷体" panose="02010609060101010101" charset="-122"/>
              <a:ea typeface="楷体" panose="02010609060101010101" charset="-122"/>
              <a:cs typeface="楷体" panose="02010609060101010101" charset="-122"/>
            </a:endParaRPr>
          </a:p>
          <a:p>
            <a:endParaRPr lang="zh-CN" altLang="en-US" sz="4000">
              <a:latin typeface="楷体" panose="02010609060101010101" charset="-122"/>
              <a:ea typeface="楷体" panose="02010609060101010101" charset="-122"/>
              <a:cs typeface="楷体" panose="02010609060101010101" charset="-122"/>
            </a:endParaRPr>
          </a:p>
        </p:txBody>
      </p:sp>
      <p:sp>
        <p:nvSpPr>
          <p:cNvPr id="3" name="文本框 2" title=""/>
          <p:cNvSpPr txBox="1"/>
          <p:nvPr/>
        </p:nvSpPr>
        <p:spPr>
          <a:xfrm>
            <a:off x="743585" y="2800350"/>
            <a:ext cx="2479675" cy="706755"/>
          </a:xfrm>
          <a:prstGeom prst="rect">
            <a:avLst/>
          </a:prstGeom>
          <a:noFill/>
        </p:spPr>
        <p:txBody>
          <a:bodyPr wrap="square" rtlCol="0">
            <a:spAutoFit/>
          </a:bodyPr>
          <a:lstStyle/>
          <a:p>
            <a:r>
              <a:rPr lang="zh-CN" altLang="en-US" sz="4000">
                <a:latin typeface="楷体" panose="02010609060101010101" charset="-122"/>
                <a:ea typeface="楷体" panose="02010609060101010101" charset="-122"/>
              </a:rPr>
              <a:t>异想天开</a:t>
            </a:r>
            <a:endParaRPr lang="zh-CN" altLang="en-US" sz="4000">
              <a:latin typeface="楷体" panose="02010609060101010101" charset="-122"/>
              <a:ea typeface="楷体" panose="02010609060101010101" charset="-122"/>
            </a:endParaRPr>
          </a:p>
        </p:txBody>
      </p:sp>
      <p:sp>
        <p:nvSpPr>
          <p:cNvPr id="4" name="左大括号 3" title=""/>
          <p:cNvSpPr/>
          <p:nvPr/>
        </p:nvSpPr>
        <p:spPr>
          <a:xfrm>
            <a:off x="3021965" y="2144395"/>
            <a:ext cx="500380" cy="304546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5" name="文本框 4" title=""/>
          <p:cNvSpPr txBox="1"/>
          <p:nvPr/>
        </p:nvSpPr>
        <p:spPr>
          <a:xfrm>
            <a:off x="3833495" y="1844040"/>
            <a:ext cx="1845310" cy="706755"/>
          </a:xfrm>
          <a:prstGeom prst="rect">
            <a:avLst/>
          </a:prstGeom>
          <a:noFill/>
        </p:spPr>
        <p:txBody>
          <a:bodyPr wrap="square" rtlCol="0">
            <a:spAutoFit/>
          </a:bodyPr>
          <a:lstStyle/>
          <a:p>
            <a:r>
              <a:rPr lang="zh-CN" altLang="en-US" sz="4000">
                <a:solidFill>
                  <a:srgbClr val="FF0000"/>
                </a:solidFill>
                <a:latin typeface="楷体" panose="02010609060101010101" charset="-122"/>
                <a:ea typeface="楷体" panose="02010609060101010101" charset="-122"/>
              </a:rPr>
              <a:t>正面</a:t>
            </a:r>
            <a:endParaRPr lang="zh-CN" altLang="en-US" sz="4000">
              <a:solidFill>
                <a:srgbClr val="FF0000"/>
              </a:solidFill>
              <a:latin typeface="楷体" panose="02010609060101010101" charset="-122"/>
              <a:ea typeface="楷体" panose="02010609060101010101" charset="-122"/>
            </a:endParaRPr>
          </a:p>
        </p:txBody>
      </p:sp>
      <p:sp>
        <p:nvSpPr>
          <p:cNvPr id="6" name="文本框 5" title=""/>
          <p:cNvSpPr txBox="1"/>
          <p:nvPr/>
        </p:nvSpPr>
        <p:spPr>
          <a:xfrm>
            <a:off x="3841750" y="4864100"/>
            <a:ext cx="1845310" cy="706755"/>
          </a:xfrm>
          <a:prstGeom prst="rect">
            <a:avLst/>
          </a:prstGeom>
          <a:noFill/>
        </p:spPr>
        <p:txBody>
          <a:bodyPr wrap="square" rtlCol="0">
            <a:spAutoFit/>
          </a:bodyPr>
          <a:lstStyle/>
          <a:p>
            <a:r>
              <a:rPr lang="zh-CN" altLang="en-US" sz="4000">
                <a:solidFill>
                  <a:srgbClr val="FF0000"/>
                </a:solidFill>
                <a:latin typeface="楷体" panose="02010609060101010101" charset="-122"/>
                <a:ea typeface="楷体" panose="02010609060101010101" charset="-122"/>
              </a:rPr>
              <a:t>反面</a:t>
            </a:r>
            <a:endParaRPr lang="zh-CN" altLang="en-US" sz="4000">
              <a:solidFill>
                <a:srgbClr val="FF0000"/>
              </a:solidFill>
              <a:latin typeface="楷体" panose="02010609060101010101" charset="-122"/>
              <a:ea typeface="楷体" panose="02010609060101010101" charset="-122"/>
            </a:endParaRPr>
          </a:p>
        </p:txBody>
      </p:sp>
      <p:sp>
        <p:nvSpPr>
          <p:cNvPr id="8" name="文本框 7" title=""/>
          <p:cNvSpPr txBox="1"/>
          <p:nvPr/>
        </p:nvSpPr>
        <p:spPr>
          <a:xfrm>
            <a:off x="5518150" y="1555115"/>
            <a:ext cx="5791200" cy="4523105"/>
          </a:xfrm>
          <a:prstGeom prst="rect">
            <a:avLst/>
          </a:prstGeom>
          <a:noFill/>
        </p:spPr>
        <p:txBody>
          <a:bodyPr wrap="square" rtlCol="0">
            <a:spAutoFit/>
          </a:bodyPr>
          <a:lstStyle/>
          <a:p>
            <a:r>
              <a:rPr lang="zh-CN" altLang="en-US" sz="3200">
                <a:latin typeface="楷体" panose="02010609060101010101" charset="-122"/>
                <a:ea typeface="楷体" panose="02010609060101010101" charset="-122"/>
              </a:rPr>
              <a:t>①：商鞅变法废分封 行郡县，在那个年代 被别人看作是异想天开 成功以后给国家带来巨大利益。</a:t>
            </a:r>
            <a:endParaRPr lang="zh-CN" altLang="en-US" sz="3200">
              <a:latin typeface="楷体" panose="02010609060101010101" charset="-122"/>
              <a:ea typeface="楷体" panose="02010609060101010101" charset="-122"/>
            </a:endParaRPr>
          </a:p>
          <a:p>
            <a:r>
              <a:rPr lang="zh-CN" altLang="en-US" sz="3200">
                <a:latin typeface="楷体" panose="02010609060101010101" charset="-122"/>
                <a:ea typeface="楷体" panose="02010609060101010101" charset="-122"/>
              </a:rPr>
              <a:t>②莱特兄弟从小就幻想飞上太空 付诸实践成功创造历史</a:t>
            </a:r>
            <a:endParaRPr lang="zh-CN" altLang="en-US" sz="3200">
              <a:latin typeface="楷体" panose="02010609060101010101" charset="-122"/>
              <a:ea typeface="楷体" panose="02010609060101010101" charset="-122"/>
            </a:endParaRPr>
          </a:p>
          <a:p>
            <a:r>
              <a:rPr lang="zh-CN" altLang="en-US" sz="3200">
                <a:latin typeface="楷体" panose="02010609060101010101" charset="-122"/>
                <a:ea typeface="楷体" panose="02010609060101010101" charset="-122"/>
              </a:rPr>
              <a:t>③别人觉得我们一穷二白 创造原子弹是异想天开 我们成功实现 离不开脚踏实地的实践。</a:t>
            </a:r>
            <a:endParaRPr lang="zh-CN" altLang="en-US" sz="3200">
              <a:latin typeface="楷体" panose="02010609060101010101" charset="-122"/>
              <a:ea typeface="楷体" panose="02010609060101010101" charset="-122"/>
            </a:endParaRP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文本框 2" title=""/>
          <p:cNvSpPr txBox="1"/>
          <p:nvPr/>
        </p:nvSpPr>
        <p:spPr>
          <a:xfrm>
            <a:off x="766445" y="1411605"/>
            <a:ext cx="10659110" cy="3169285"/>
          </a:xfrm>
          <a:prstGeom prst="rect">
            <a:avLst/>
          </a:prstGeom>
          <a:noFill/>
        </p:spPr>
        <p:txBody>
          <a:bodyPr wrap="square" rtlCol="0">
            <a:spAutoFit/>
          </a:bodyPr>
          <a:lstStyle/>
          <a:p>
            <a:r>
              <a:rPr lang="en-US" altLang="zh-CN" sz="4000">
                <a:solidFill>
                  <a:schemeClr val="tx1"/>
                </a:solidFill>
                <a:latin typeface="楷体" panose="02010609060101010101" charset="-122"/>
                <a:ea typeface="楷体" panose="02010609060101010101" charset="-122"/>
                <a:cs typeface="楷体" panose="02010609060101010101" charset="-122"/>
              </a:rPr>
              <a:t>   </a:t>
            </a:r>
            <a:r>
              <a:rPr sz="4000">
                <a:solidFill>
                  <a:schemeClr val="tx1"/>
                </a:solidFill>
                <a:latin typeface="楷体" panose="02010609060101010101" charset="-122"/>
                <a:ea typeface="楷体" panose="02010609060101010101" charset="-122"/>
                <a:cs typeface="楷体" panose="02010609060101010101" charset="-122"/>
              </a:rPr>
              <a:t>坚持前行，终见光明。勾践不忘败绩，时时卧薪尝胆，终能大败敌国；韩信心怀大志，甘受胯下之辱，终立赫赫功勋。坚持者，天不负，事竟成。</a:t>
            </a:r>
            <a:r>
              <a:rPr sz="4000">
                <a:solidFill>
                  <a:srgbClr val="FF0000"/>
                </a:solidFill>
                <a:latin typeface="楷体" panose="02010609060101010101" charset="-122"/>
                <a:ea typeface="楷体" panose="02010609060101010101" charset="-122"/>
                <a:cs typeface="楷体" panose="02010609060101010101" charset="-122"/>
              </a:rPr>
              <a:t>困境虽然黑暗，坚毅可破万难，永不轻言放弃，前方总有希望在等待。</a:t>
            </a:r>
            <a:endParaRPr sz="4000">
              <a:solidFill>
                <a:srgbClr val="FF0000"/>
              </a:solidFill>
              <a:latin typeface="楷体" panose="02010609060101010101" charset="-122"/>
              <a:ea typeface="楷体" panose="02010609060101010101" charset="-122"/>
              <a:cs typeface="楷体" panose="02010609060101010101" charset="-122"/>
            </a:endParaRPr>
          </a:p>
        </p:txBody>
      </p:sp>
    </p:spTree>
    <p:custDataLst>
      <p:tags r:id="rId2"/>
    </p:custDataLst>
  </p:cSld>
  <p:clrMapOvr>
    <a:masterClrMapping/>
  </p:clrMapOvr>
  <p:transition/>
  <p:timing/>
</p:sld>
</file>

<file path=ppt/slides/slide3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354965" y="342900"/>
            <a:ext cx="3279140" cy="768350"/>
          </a:xfrm>
          <a:prstGeom prst="rect">
            <a:avLst/>
          </a:prstGeom>
          <a:noFill/>
        </p:spPr>
        <p:txBody>
          <a:bodyPr wrap="square" rtlCol="0">
            <a:noAutofit/>
          </a:bodyPr>
          <a:lstStyle/>
          <a:p>
            <a:r>
              <a:rPr lang="zh-CN" altLang="en-US" sz="4000">
                <a:latin typeface="楷体" panose="02010609060101010101" charset="-122"/>
                <a:ea typeface="楷体" panose="02010609060101010101" charset="-122"/>
                <a:cs typeface="楷体" panose="02010609060101010101" charset="-122"/>
              </a:rPr>
              <a:t>关于异想天开：</a:t>
            </a:r>
            <a:endParaRPr lang="zh-CN" altLang="en-US" sz="4000">
              <a:latin typeface="楷体" panose="02010609060101010101" charset="-122"/>
              <a:ea typeface="楷体" panose="02010609060101010101" charset="-122"/>
              <a:cs typeface="楷体" panose="02010609060101010101" charset="-122"/>
            </a:endParaRPr>
          </a:p>
        </p:txBody>
      </p:sp>
      <p:sp>
        <p:nvSpPr>
          <p:cNvPr id="3" name="文本框 2" title=""/>
          <p:cNvSpPr txBox="1"/>
          <p:nvPr/>
        </p:nvSpPr>
        <p:spPr>
          <a:xfrm>
            <a:off x="1009650" y="2189480"/>
            <a:ext cx="10538460" cy="1322070"/>
          </a:xfrm>
          <a:prstGeom prst="rect">
            <a:avLst/>
          </a:prstGeom>
          <a:noFill/>
        </p:spPr>
        <p:txBody>
          <a:bodyPr wrap="square" rtlCol="0">
            <a:spAutoFit/>
          </a:bodyPr>
          <a:lstStyle/>
          <a:p>
            <a:r>
              <a:rPr lang="zh-CN" altLang="en-US" sz="4000">
                <a:latin typeface="楷体" panose="02010609060101010101" charset="-122"/>
                <a:ea typeface="楷体" panose="02010609060101010101" charset="-122"/>
                <a:cs typeface="楷体" panose="02010609060101010101" charset="-122"/>
              </a:rPr>
              <a:t>愿所有梦见过远方的人，心有惊雷，生似静湖。</a:t>
            </a:r>
            <a:r>
              <a:rPr lang="en-US" altLang="zh-CN" sz="4000">
                <a:latin typeface="楷体" panose="02010609060101010101" charset="-122"/>
                <a:ea typeface="楷体" panose="02010609060101010101" charset="-122"/>
                <a:cs typeface="楷体" panose="02010609060101010101" charset="-122"/>
              </a:rPr>
              <a:t>                      </a:t>
            </a:r>
            <a:r>
              <a:rPr lang="zh-CN" altLang="en-US" sz="4000">
                <a:latin typeface="楷体" panose="02010609060101010101" charset="-122"/>
                <a:ea typeface="楷体" panose="02010609060101010101" charset="-122"/>
                <a:cs typeface="楷体" panose="02010609060101010101" charset="-122"/>
              </a:rPr>
              <a:t>——蔡崇达</a:t>
            </a:r>
            <a:endParaRPr lang="zh-CN" altLang="en-US" sz="4000">
              <a:latin typeface="楷体" panose="02010609060101010101" charset="-122"/>
              <a:ea typeface="楷体" panose="02010609060101010101" charset="-122"/>
              <a:cs typeface="楷体" panose="02010609060101010101" charset="-122"/>
            </a:endParaRPr>
          </a:p>
        </p:txBody>
      </p:sp>
    </p:spTree>
    <p:custDataLst>
      <p:tags r:id="rId2"/>
    </p:custDataLst>
  </p:cSld>
  <p:clrMapOvr>
    <a:masterClrMapping/>
  </p:clrMapOvr>
  <p:transition/>
  <p:timing/>
</p:sld>
</file>

<file path=ppt/slides/slide3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文本框 2" title=""/>
          <p:cNvSpPr txBox="1"/>
          <p:nvPr/>
        </p:nvSpPr>
        <p:spPr>
          <a:xfrm>
            <a:off x="766445" y="1228725"/>
            <a:ext cx="10659110" cy="4399915"/>
          </a:xfrm>
          <a:prstGeom prst="rect">
            <a:avLst/>
          </a:prstGeom>
          <a:noFill/>
        </p:spPr>
        <p:txBody>
          <a:bodyPr wrap="square" rtlCol="0">
            <a:spAutoFit/>
          </a:bodyPr>
          <a:lstStyle/>
          <a:p>
            <a:r>
              <a:rPr lang="en-US" altLang="zh-CN" sz="4000">
                <a:solidFill>
                  <a:schemeClr val="tx1"/>
                </a:solidFill>
                <a:latin typeface="楷体" panose="02010609060101010101" charset="-122"/>
                <a:ea typeface="楷体" panose="02010609060101010101" charset="-122"/>
                <a:cs typeface="楷体" panose="02010609060101010101" charset="-122"/>
              </a:rPr>
              <a:t>   </a:t>
            </a:r>
            <a:r>
              <a:rPr sz="4000">
                <a:solidFill>
                  <a:schemeClr val="tx1"/>
                </a:solidFill>
                <a:latin typeface="楷体" panose="02010609060101010101" charset="-122"/>
                <a:ea typeface="楷体" panose="02010609060101010101" charset="-122"/>
                <a:cs typeface="楷体" panose="02010609060101010101" charset="-122"/>
              </a:rPr>
              <a:t>常在静夜中思索未来，也常在梦中见过远方。梦想的甜美，与生活的苦涩，两者的落差往往使我们不知所措。而如果我们怀着乐观积极的心，在平凡的生活中，也能一步步走向梦想的远方。“心有惊雷，生似静湖。”短短八个字，告诉我们，</a:t>
            </a:r>
            <a:r>
              <a:rPr sz="4000">
                <a:solidFill>
                  <a:srgbClr val="FF0000"/>
                </a:solidFill>
                <a:latin typeface="楷体" panose="02010609060101010101" charset="-122"/>
                <a:ea typeface="楷体" panose="02010609060101010101" charset="-122"/>
                <a:cs typeface="楷体" panose="02010609060101010101" charset="-122"/>
              </a:rPr>
              <a:t>不要因梦想太远而惧怕，也不要因生活平凡而气馁。</a:t>
            </a:r>
            <a:endParaRPr sz="4000">
              <a:solidFill>
                <a:srgbClr val="FF0000"/>
              </a:solidFill>
              <a:latin typeface="楷体" panose="02010609060101010101" charset="-122"/>
              <a:ea typeface="楷体" panose="02010609060101010101" charset="-122"/>
              <a:cs typeface="楷体" panose="02010609060101010101" charset="-122"/>
            </a:endParaRPr>
          </a:p>
        </p:txBody>
      </p:sp>
    </p:spTree>
    <p:custDataLst>
      <p:tags r:id="rId2"/>
    </p:custDataLst>
  </p:cSld>
  <p:clrMapOvr>
    <a:masterClrMapping/>
  </p:clrMapOvr>
  <p:transition/>
  <p:timing/>
</p:sld>
</file>

<file path=ppt/slides/slide3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354965" y="342900"/>
            <a:ext cx="3279140" cy="768350"/>
          </a:xfrm>
          <a:prstGeom prst="rect">
            <a:avLst/>
          </a:prstGeom>
          <a:noFill/>
        </p:spPr>
        <p:txBody>
          <a:bodyPr wrap="square" rtlCol="0">
            <a:noAutofit/>
          </a:bodyPr>
          <a:lstStyle/>
          <a:p>
            <a:r>
              <a:rPr lang="zh-CN" altLang="en-US" sz="4000">
                <a:latin typeface="楷体" panose="02010609060101010101" charset="-122"/>
                <a:ea typeface="楷体" panose="02010609060101010101" charset="-122"/>
                <a:cs typeface="楷体" panose="02010609060101010101" charset="-122"/>
              </a:rPr>
              <a:t>关于异想天开：</a:t>
            </a:r>
            <a:endParaRPr lang="zh-CN" altLang="en-US" sz="4000">
              <a:latin typeface="楷体" panose="02010609060101010101" charset="-122"/>
              <a:ea typeface="楷体" panose="02010609060101010101" charset="-122"/>
              <a:cs typeface="楷体" panose="02010609060101010101" charset="-122"/>
            </a:endParaRPr>
          </a:p>
        </p:txBody>
      </p:sp>
      <p:sp>
        <p:nvSpPr>
          <p:cNvPr id="3" name="文本框 2" title=""/>
          <p:cNvSpPr txBox="1"/>
          <p:nvPr/>
        </p:nvSpPr>
        <p:spPr>
          <a:xfrm>
            <a:off x="1009650" y="2189480"/>
            <a:ext cx="10538460" cy="1322070"/>
          </a:xfrm>
          <a:prstGeom prst="rect">
            <a:avLst/>
          </a:prstGeom>
          <a:noFill/>
        </p:spPr>
        <p:txBody>
          <a:bodyPr wrap="square" rtlCol="0">
            <a:spAutoFit/>
          </a:bodyPr>
          <a:lstStyle/>
          <a:p>
            <a:r>
              <a:rPr sz="4000">
                <a:latin typeface="楷体" panose="02010609060101010101" charset="-122"/>
                <a:ea typeface="楷体" panose="02010609060101010101" charset="-122"/>
                <a:cs typeface="楷体" panose="02010609060101010101" charset="-122"/>
              </a:rPr>
              <a:t>已经创造出来的东西比起有待创造的东西来说，是微不足道的。</a:t>
            </a:r>
            <a:r>
              <a:rPr lang="en-US" sz="4000">
                <a:latin typeface="楷体" panose="02010609060101010101" charset="-122"/>
                <a:ea typeface="楷体" panose="02010609060101010101" charset="-122"/>
                <a:cs typeface="楷体" panose="02010609060101010101" charset="-122"/>
              </a:rPr>
              <a:t>           </a:t>
            </a:r>
            <a:r>
              <a:rPr sz="4000">
                <a:latin typeface="楷体" panose="02010609060101010101" charset="-122"/>
                <a:ea typeface="楷体" panose="02010609060101010101" charset="-122"/>
                <a:cs typeface="楷体" panose="02010609060101010101" charset="-122"/>
              </a:rPr>
              <a:t>——雨果</a:t>
            </a:r>
            <a:endParaRPr sz="4000">
              <a:latin typeface="楷体" panose="02010609060101010101" charset="-122"/>
              <a:ea typeface="楷体" panose="02010609060101010101" charset="-122"/>
              <a:cs typeface="楷体" panose="02010609060101010101" charset="-122"/>
            </a:endParaRPr>
          </a:p>
        </p:txBody>
      </p:sp>
    </p:spTree>
    <p:custDataLst>
      <p:tags r:id="rId2"/>
    </p:custDataLst>
  </p:cSld>
  <p:clrMapOvr>
    <a:masterClrMapping/>
  </p:clrMapOvr>
  <p:transition/>
  <p:timing/>
</p:sld>
</file>

<file path=ppt/slides/slide3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文本框 2" title=""/>
          <p:cNvSpPr txBox="1"/>
          <p:nvPr/>
        </p:nvSpPr>
        <p:spPr>
          <a:xfrm>
            <a:off x="766445" y="1228725"/>
            <a:ext cx="10659110" cy="4399915"/>
          </a:xfrm>
          <a:prstGeom prst="rect">
            <a:avLst/>
          </a:prstGeom>
          <a:noFill/>
        </p:spPr>
        <p:txBody>
          <a:bodyPr wrap="square" rtlCol="0">
            <a:spAutoFit/>
          </a:bodyPr>
          <a:lstStyle/>
          <a:p>
            <a:r>
              <a:rPr lang="en-US" altLang="zh-CN" sz="4000">
                <a:solidFill>
                  <a:schemeClr val="tx1"/>
                </a:solidFill>
                <a:latin typeface="楷体" panose="02010609060101010101" charset="-122"/>
                <a:ea typeface="楷体" panose="02010609060101010101" charset="-122"/>
                <a:cs typeface="楷体" panose="02010609060101010101" charset="-122"/>
              </a:rPr>
              <a:t>  </a:t>
            </a:r>
            <a:r>
              <a:rPr sz="4000">
                <a:solidFill>
                  <a:schemeClr val="tx1"/>
                </a:solidFill>
                <a:latin typeface="楷体" panose="02010609060101010101" charset="-122"/>
                <a:ea typeface="楷体" panose="02010609060101010101" charset="-122"/>
                <a:cs typeface="楷体" panose="02010609060101010101" charset="-122"/>
              </a:rPr>
              <a:t>“已经创造出来的东西比起有待创造的东西来说，是微不足道的。”</a:t>
            </a:r>
            <a:endParaRPr sz="4000">
              <a:solidFill>
                <a:schemeClr val="tx1"/>
              </a:solidFill>
              <a:latin typeface="楷体" panose="02010609060101010101" charset="-122"/>
              <a:ea typeface="楷体" panose="02010609060101010101" charset="-122"/>
              <a:cs typeface="楷体" panose="02010609060101010101" charset="-122"/>
            </a:endParaRPr>
          </a:p>
          <a:p>
            <a:endParaRPr sz="4000">
              <a:solidFill>
                <a:schemeClr val="tx1"/>
              </a:solidFill>
              <a:latin typeface="楷体" panose="02010609060101010101" charset="-122"/>
              <a:ea typeface="楷体" panose="02010609060101010101" charset="-122"/>
              <a:cs typeface="楷体" panose="02010609060101010101" charset="-122"/>
            </a:endParaRPr>
          </a:p>
          <a:p>
            <a:r>
              <a:rPr sz="4000">
                <a:solidFill>
                  <a:schemeClr val="tx1"/>
                </a:solidFill>
                <a:latin typeface="楷体" panose="02010609060101010101" charset="-122"/>
                <a:ea typeface="楷体" panose="02010609060101010101" charset="-122"/>
                <a:cs typeface="楷体" panose="02010609060101010101" charset="-122"/>
              </a:rPr>
              <a:t> </a:t>
            </a:r>
            <a:r>
              <a:rPr lang="en-US" sz="4000">
                <a:solidFill>
                  <a:schemeClr val="tx1"/>
                </a:solidFill>
                <a:latin typeface="楷体" panose="02010609060101010101" charset="-122"/>
                <a:ea typeface="楷体" panose="02010609060101010101" charset="-122"/>
                <a:cs typeface="楷体" panose="02010609060101010101" charset="-122"/>
              </a:rPr>
              <a:t>  </a:t>
            </a:r>
            <a:r>
              <a:rPr sz="4000">
                <a:solidFill>
                  <a:schemeClr val="tx1"/>
                </a:solidFill>
                <a:latin typeface="楷体" panose="02010609060101010101" charset="-122"/>
                <a:ea typeface="楷体" panose="02010609060101010101" charset="-122"/>
                <a:cs typeface="楷体" panose="02010609060101010101" charset="-122"/>
              </a:rPr>
              <a:t>我们无法想象未来的人类会认为现在的便捷微不足道，这正如千年前的古人无法想象现代科技的强大，时间已经证明了创新的伟力，而我们可以坚信这个答案。</a:t>
            </a:r>
            <a:endParaRPr sz="4000">
              <a:solidFill>
                <a:schemeClr val="tx1"/>
              </a:solidFill>
              <a:latin typeface="楷体" panose="02010609060101010101" charset="-122"/>
              <a:ea typeface="楷体" panose="02010609060101010101" charset="-122"/>
              <a:cs typeface="楷体" panose="02010609060101010101" charset="-122"/>
            </a:endParaRPr>
          </a:p>
        </p:txBody>
      </p:sp>
    </p:spTree>
    <p:custDataLst>
      <p:tags r:id="rId2"/>
    </p:custDataLst>
  </p:cSld>
  <p:clrMapOvr>
    <a:masterClrMapping/>
  </p:clrMapOvr>
  <p:transition/>
  <p:timing/>
</p:sld>
</file>

<file path=ppt/slides/slide3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354965" y="342900"/>
            <a:ext cx="3279140" cy="768350"/>
          </a:xfrm>
          <a:prstGeom prst="rect">
            <a:avLst/>
          </a:prstGeom>
          <a:noFill/>
        </p:spPr>
        <p:txBody>
          <a:bodyPr wrap="square" rtlCol="0">
            <a:noAutofit/>
          </a:bodyPr>
          <a:lstStyle/>
          <a:p>
            <a:r>
              <a:rPr lang="zh-CN" altLang="en-US" sz="4000">
                <a:latin typeface="楷体" panose="02010609060101010101" charset="-122"/>
                <a:ea typeface="楷体" panose="02010609060101010101" charset="-122"/>
                <a:cs typeface="楷体" panose="02010609060101010101" charset="-122"/>
              </a:rPr>
              <a:t>关于异想天开：</a:t>
            </a:r>
            <a:endParaRPr lang="zh-CN" altLang="en-US" sz="4000">
              <a:latin typeface="楷体" panose="02010609060101010101" charset="-122"/>
              <a:ea typeface="楷体" panose="02010609060101010101" charset="-122"/>
              <a:cs typeface="楷体" panose="02010609060101010101" charset="-122"/>
            </a:endParaRPr>
          </a:p>
        </p:txBody>
      </p:sp>
      <p:sp>
        <p:nvSpPr>
          <p:cNvPr id="3" name="文本框 2" title=""/>
          <p:cNvSpPr txBox="1"/>
          <p:nvPr/>
        </p:nvSpPr>
        <p:spPr>
          <a:xfrm>
            <a:off x="975995" y="2189480"/>
            <a:ext cx="10538460" cy="1322070"/>
          </a:xfrm>
          <a:prstGeom prst="rect">
            <a:avLst/>
          </a:prstGeom>
          <a:noFill/>
        </p:spPr>
        <p:txBody>
          <a:bodyPr wrap="square" rtlCol="0">
            <a:spAutoFit/>
          </a:bodyPr>
          <a:lstStyle/>
          <a:p>
            <a:r>
              <a:rPr sz="4000">
                <a:latin typeface="楷体" panose="02010609060101010101" charset="-122"/>
                <a:ea typeface="楷体" panose="02010609060101010101" charset="-122"/>
                <a:cs typeface="楷体" panose="02010609060101010101" charset="-122"/>
              </a:rPr>
              <a:t>整个世界展现在我们面前，期待着我们去创造，而不是去重复。</a:t>
            </a:r>
            <a:r>
              <a:rPr lang="en-US" sz="4000">
                <a:latin typeface="楷体" panose="02010609060101010101" charset="-122"/>
                <a:ea typeface="楷体" panose="02010609060101010101" charset="-122"/>
                <a:cs typeface="楷体" panose="02010609060101010101" charset="-122"/>
              </a:rPr>
              <a:t>            </a:t>
            </a:r>
            <a:r>
              <a:rPr sz="4000">
                <a:latin typeface="楷体" panose="02010609060101010101" charset="-122"/>
                <a:ea typeface="楷体" panose="02010609060101010101" charset="-122"/>
                <a:cs typeface="楷体" panose="02010609060101010101" charset="-122"/>
              </a:rPr>
              <a:t>——毕加索</a:t>
            </a:r>
            <a:endParaRPr sz="4000">
              <a:latin typeface="楷体" panose="02010609060101010101" charset="-122"/>
              <a:ea typeface="楷体" panose="02010609060101010101" charset="-122"/>
              <a:cs typeface="楷体" panose="02010609060101010101" charset="-122"/>
            </a:endParaRPr>
          </a:p>
        </p:txBody>
      </p:sp>
    </p:spTree>
    <p:custDataLst>
      <p:tags r:id="rId2"/>
    </p:custDataLst>
  </p:cSld>
  <p:clrMapOvr>
    <a:masterClrMapping/>
  </p:clrMapOvr>
  <p:transition/>
  <p:timing/>
</p:sld>
</file>

<file path=ppt/slides/slide3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899795" y="687705"/>
            <a:ext cx="10325100" cy="5349240"/>
          </a:xfrm>
          <a:prstGeom prst="rect">
            <a:avLst/>
          </a:prstGeom>
          <a:noFill/>
        </p:spPr>
        <p:txBody>
          <a:bodyPr wrap="square" rtlCol="0">
            <a:noAutofit/>
          </a:bodyPr>
          <a:lstStyle/>
          <a:p>
            <a:r>
              <a:rPr lang="en-US" altLang="zh-CN" sz="4000">
                <a:latin typeface="楷体" panose="02010609060101010101" charset="-122"/>
                <a:ea typeface="楷体" panose="02010609060101010101" charset="-122"/>
              </a:rPr>
              <a:t>    </a:t>
            </a:r>
            <a:r>
              <a:rPr lang="zh-CN" altLang="en-US" sz="4000">
                <a:solidFill>
                  <a:srgbClr val="FF0000"/>
                </a:solidFill>
                <a:latin typeface="楷体" panose="02010609060101010101" charset="-122"/>
                <a:ea typeface="楷体" panose="02010609060101010101" charset="-122"/>
              </a:rPr>
              <a:t>毕加索</a:t>
            </a:r>
            <a:r>
              <a:rPr lang="zh-CN" altLang="en-US" sz="4000">
                <a:latin typeface="楷体" panose="02010609060101010101" charset="-122"/>
                <a:ea typeface="楷体" panose="02010609060101010101" charset="-122"/>
              </a:rPr>
              <a:t>拿起画笔面对这个世界时，他并不想对世界进行写实的摹写，而是选择以创新的立体视角重构这个世界，他因此</a:t>
            </a:r>
            <a:r>
              <a:rPr lang="zh-CN" altLang="en-US" sz="4000">
                <a:solidFill>
                  <a:srgbClr val="FF0000"/>
                </a:solidFill>
                <a:latin typeface="楷体" panose="02010609060101010101" charset="-122"/>
                <a:ea typeface="楷体" panose="02010609060101010101" charset="-122"/>
              </a:rPr>
              <a:t>开创了立体主义</a:t>
            </a:r>
            <a:r>
              <a:rPr lang="zh-CN" altLang="en-US" sz="4000">
                <a:latin typeface="楷体" panose="02010609060101010101" charset="-122"/>
                <a:ea typeface="楷体" panose="02010609060101010101" charset="-122"/>
              </a:rPr>
              <a:t>。</a:t>
            </a:r>
            <a:endParaRPr lang="zh-CN" altLang="en-US" sz="4000">
              <a:latin typeface="楷体" panose="02010609060101010101" charset="-122"/>
              <a:ea typeface="楷体" panose="02010609060101010101" charset="-122"/>
            </a:endParaRPr>
          </a:p>
          <a:p>
            <a:r>
              <a:rPr lang="zh-CN" altLang="en-US" sz="4000">
                <a:latin typeface="楷体" panose="02010609060101010101" charset="-122"/>
                <a:ea typeface="楷体" panose="02010609060101010101" charset="-122"/>
              </a:rPr>
              <a:t> </a:t>
            </a:r>
            <a:r>
              <a:rPr lang="en-US" altLang="zh-CN" sz="4000">
                <a:latin typeface="楷体" panose="02010609060101010101" charset="-122"/>
                <a:ea typeface="楷体" panose="02010609060101010101" charset="-122"/>
              </a:rPr>
              <a:t>   </a:t>
            </a:r>
            <a:r>
              <a:rPr lang="zh-CN" altLang="en-US" sz="4000">
                <a:latin typeface="楷体" panose="02010609060101010101" charset="-122"/>
                <a:ea typeface="楷体" panose="02010609060101010101" charset="-122"/>
              </a:rPr>
              <a:t>正如艺术，科学的进步也遵循着同样的规则：整个世界展现在我们面前，期待着我们去创造，而不是去重复。创造正是科技进步的巨浪，推动人类的生活滚滚向前。</a:t>
            </a:r>
            <a:endParaRPr lang="zh-CN" altLang="en-US" sz="4000">
              <a:latin typeface="楷体" panose="02010609060101010101" charset="-122"/>
              <a:ea typeface="楷体" panose="02010609060101010101" charset="-122"/>
            </a:endParaRPr>
          </a:p>
        </p:txBody>
      </p:sp>
    </p:spTree>
    <p:custDataLst>
      <p:tags r:id="rId2"/>
    </p:custDataLst>
  </p:cSld>
  <p:clrMapOvr>
    <a:masterClrMapping/>
  </p:clrMapOvr>
  <p:transition/>
  <p:timing/>
</p:sld>
</file>

<file path=ppt/slides/slide3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354965" y="342900"/>
            <a:ext cx="3279140" cy="768350"/>
          </a:xfrm>
          <a:prstGeom prst="rect">
            <a:avLst/>
          </a:prstGeom>
          <a:noFill/>
        </p:spPr>
        <p:txBody>
          <a:bodyPr wrap="square" rtlCol="0">
            <a:noAutofit/>
          </a:bodyPr>
          <a:lstStyle/>
          <a:p>
            <a:r>
              <a:rPr lang="zh-CN" altLang="en-US" sz="4000">
                <a:latin typeface="楷体" panose="02010609060101010101" charset="-122"/>
                <a:ea typeface="楷体" panose="02010609060101010101" charset="-122"/>
                <a:cs typeface="楷体" panose="02010609060101010101" charset="-122"/>
              </a:rPr>
              <a:t>关于异想天开：</a:t>
            </a:r>
            <a:endParaRPr lang="zh-CN" altLang="en-US" sz="4000">
              <a:latin typeface="楷体" panose="02010609060101010101" charset="-122"/>
              <a:ea typeface="楷体" panose="02010609060101010101" charset="-122"/>
              <a:cs typeface="楷体" panose="02010609060101010101" charset="-122"/>
            </a:endParaRPr>
          </a:p>
        </p:txBody>
      </p:sp>
      <p:sp>
        <p:nvSpPr>
          <p:cNvPr id="3" name="文本框 2" title=""/>
          <p:cNvSpPr txBox="1"/>
          <p:nvPr/>
        </p:nvSpPr>
        <p:spPr>
          <a:xfrm>
            <a:off x="975995" y="2189480"/>
            <a:ext cx="10538460" cy="1322070"/>
          </a:xfrm>
          <a:prstGeom prst="rect">
            <a:avLst/>
          </a:prstGeom>
          <a:noFill/>
        </p:spPr>
        <p:txBody>
          <a:bodyPr wrap="square" rtlCol="0">
            <a:spAutoFit/>
          </a:bodyPr>
          <a:lstStyle/>
          <a:p>
            <a:r>
              <a:rPr sz="4000">
                <a:latin typeface="楷体" panose="02010609060101010101" charset="-122"/>
                <a:ea typeface="楷体" panose="02010609060101010101" charset="-122"/>
                <a:cs typeface="楷体" panose="02010609060101010101" charset="-122"/>
              </a:rPr>
              <a:t>踩着别人脚步走路的人，永远不会留下自己的脚印。</a:t>
            </a:r>
            <a:r>
              <a:rPr lang="en-US" sz="4000">
                <a:latin typeface="楷体" panose="02010609060101010101" charset="-122"/>
                <a:ea typeface="楷体" panose="02010609060101010101" charset="-122"/>
                <a:cs typeface="楷体" panose="02010609060101010101" charset="-122"/>
              </a:rPr>
              <a:t>                 </a:t>
            </a:r>
            <a:r>
              <a:rPr sz="4000">
                <a:latin typeface="楷体" panose="02010609060101010101" charset="-122"/>
                <a:ea typeface="楷体" panose="02010609060101010101" charset="-122"/>
                <a:cs typeface="楷体" panose="02010609060101010101" charset="-122"/>
              </a:rPr>
              <a:t>——爱因斯坦</a:t>
            </a:r>
            <a:endParaRPr sz="4000">
              <a:latin typeface="楷体" panose="02010609060101010101" charset="-122"/>
              <a:ea typeface="楷体" panose="02010609060101010101" charset="-122"/>
              <a:cs typeface="楷体" panose="02010609060101010101" charset="-122"/>
            </a:endParaRPr>
          </a:p>
        </p:txBody>
      </p:sp>
    </p:spTree>
    <p:custDataLst>
      <p:tags r:id="rId2"/>
    </p:custDataLst>
  </p:cSld>
  <p:clrMapOvr>
    <a:masterClrMapping/>
  </p:clrMapOvr>
  <p:transition/>
  <p:timing/>
</p:sld>
</file>

<file path=ppt/slides/slide3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899795" y="687705"/>
            <a:ext cx="10325100" cy="5349240"/>
          </a:xfrm>
          <a:prstGeom prst="rect">
            <a:avLst/>
          </a:prstGeom>
          <a:noFill/>
        </p:spPr>
        <p:txBody>
          <a:bodyPr wrap="square" rtlCol="0">
            <a:noAutofit/>
          </a:bodyPr>
          <a:lstStyle/>
          <a:p>
            <a:r>
              <a:rPr lang="en-US" altLang="zh-CN" sz="4000">
                <a:latin typeface="楷体" panose="02010609060101010101" charset="-122"/>
                <a:ea typeface="楷体" panose="02010609060101010101" charset="-122"/>
              </a:rPr>
              <a:t>   </a:t>
            </a:r>
            <a:r>
              <a:rPr sz="4000">
                <a:solidFill>
                  <a:srgbClr val="FF0000"/>
                </a:solidFill>
                <a:latin typeface="楷体" panose="02010609060101010101" charset="-122"/>
                <a:ea typeface="楷体" panose="02010609060101010101" charset="-122"/>
              </a:rPr>
              <a:t>爱因斯坦</a:t>
            </a:r>
            <a:r>
              <a:rPr sz="4000">
                <a:latin typeface="楷体" panose="02010609060101010101" charset="-122"/>
                <a:ea typeface="楷体" panose="02010609060101010101" charset="-122"/>
              </a:rPr>
              <a:t>26岁时认为当时物理学界公认的静止时空观不能解释很多问题，因此他</a:t>
            </a:r>
            <a:r>
              <a:rPr sz="4000">
                <a:solidFill>
                  <a:srgbClr val="FF0000"/>
                </a:solidFill>
                <a:latin typeface="楷体" panose="02010609060101010101" charset="-122"/>
                <a:ea typeface="楷体" panose="02010609060101010101" charset="-122"/>
              </a:rPr>
              <a:t>以极大的毅力和胆识提出了相对论，由此打开了物理世界的新大门。</a:t>
            </a:r>
            <a:r>
              <a:rPr sz="4000">
                <a:latin typeface="楷体" panose="02010609060101010101" charset="-122"/>
                <a:ea typeface="楷体" panose="02010609060101010101" charset="-122"/>
              </a:rPr>
              <a:t>相对论一问世，爱因斯坦所面临的压力是可想而知的，但他一直以来都是一个敢于挑战权威的人，他说：“踩着别人脚步走路的人，永远不会留下自己的脚印。”凭借自己的智慧和勇气，爱因斯坦走出了自己的路。</a:t>
            </a:r>
            <a:endParaRPr sz="4000">
              <a:latin typeface="楷体" panose="02010609060101010101" charset="-122"/>
              <a:ea typeface="楷体" panose="02010609060101010101" charset="-122"/>
            </a:endParaRPr>
          </a:p>
        </p:txBody>
      </p:sp>
    </p:spTree>
    <p:custDataLst>
      <p:tags r:id="rId2"/>
    </p:custDataLst>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943610" y="509905"/>
            <a:ext cx="9292590" cy="6247130"/>
          </a:xfrm>
          <a:prstGeom prst="rect">
            <a:avLst/>
          </a:prstGeom>
          <a:noFill/>
        </p:spPr>
        <p:txBody>
          <a:bodyPr wrap="square" rtlCol="0">
            <a:spAutoFit/>
          </a:bodyPr>
          <a:lstStyle/>
          <a:p>
            <a:r>
              <a:rPr lang="zh-CN" altLang="en-US" sz="4000">
                <a:latin typeface="楷体" panose="02010609060101010101" charset="-122"/>
                <a:ea typeface="楷体" panose="02010609060101010101" charset="-122"/>
                <a:cs typeface="楷体" panose="02010609060101010101" charset="-122"/>
              </a:rPr>
              <a:t>立意：</a:t>
            </a:r>
            <a:endParaRPr lang="zh-CN" altLang="en-US" sz="4000">
              <a:latin typeface="楷体" panose="02010609060101010101" charset="-122"/>
              <a:ea typeface="楷体" panose="02010609060101010101" charset="-122"/>
              <a:cs typeface="楷体" panose="02010609060101010101" charset="-122"/>
            </a:endParaRPr>
          </a:p>
          <a:p>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1.异想天开会给我们打开新的视野。</a:t>
            </a:r>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2.成功离不开脚踏实地。</a:t>
            </a:r>
            <a:endParaRPr lang="zh-CN" altLang="en-US" sz="4000">
              <a:latin typeface="楷体" panose="02010609060101010101" charset="-122"/>
              <a:ea typeface="楷体" panose="02010609060101010101" charset="-122"/>
              <a:cs typeface="楷体" panose="02010609060101010101" charset="-122"/>
            </a:endParaRPr>
          </a:p>
          <a:p>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3.“异想”付诸实践。</a:t>
            </a:r>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4.在脚踏实地的基础上“异想天开”。</a:t>
            </a:r>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5.踏实研究，异想突破。</a:t>
            </a:r>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6.源于脚踏实地，敢于异想天开。</a:t>
            </a:r>
            <a:endParaRPr lang="zh-CN" altLang="en-US" sz="4000">
              <a:latin typeface="楷体" panose="02010609060101010101" charset="-122"/>
              <a:ea typeface="楷体" panose="02010609060101010101" charset="-122"/>
              <a:cs typeface="楷体" panose="02010609060101010101" charset="-122"/>
            </a:endParaRPr>
          </a:p>
          <a:p>
            <a:endParaRPr lang="zh-CN" altLang="en-US" sz="4000">
              <a:latin typeface="楷体" panose="02010609060101010101" charset="-122"/>
              <a:ea typeface="楷体" panose="02010609060101010101" charset="-122"/>
              <a:cs typeface="楷体" panose="02010609060101010101" charset="-122"/>
            </a:endParaRPr>
          </a:p>
        </p:txBody>
      </p:sp>
    </p:spTree>
    <p:custDataLst>
      <p:tags r:id="rId2"/>
    </p:custDataLst>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标题 1" title=""/>
          <p:cNvSpPr>
            <a:spLocks noGrp="1"/>
          </p:cNvSpPr>
          <p:nvPr>
            <p:ph type="title"/>
          </p:nvPr>
        </p:nvSpPr>
        <p:spPr/>
        <p:txBody>
          <a:bodyPr/>
          <a:lstStyle/>
          <a:p>
            <a:r>
              <a:rPr lang="zh-CN" altLang="en-US"/>
              <a:t>好的题目</a:t>
            </a:r>
            <a:endParaRPr lang="zh-CN" altLang="en-US"/>
          </a:p>
        </p:txBody>
      </p:sp>
      <p:sp>
        <p:nvSpPr>
          <p:cNvPr id="3" name="内容占位符 2" title=""/>
          <p:cNvSpPr>
            <a:spLocks noGrp="1"/>
          </p:cNvSpPr>
          <p:nvPr>
            <p:ph idx="1"/>
          </p:nvPr>
        </p:nvSpPr>
        <p:spPr>
          <a:xfrm>
            <a:off x="608330" y="1313815"/>
            <a:ext cx="10968990" cy="5544820"/>
          </a:xfrm>
        </p:spPr>
        <p:txBody>
          <a:bodyPr>
            <a:noAutofit/>
          </a:bodyPr>
          <a:lstStyle/>
          <a:p>
            <a:r>
              <a:rPr lang="en-US" altLang="zh-CN" sz="2800">
                <a:latin typeface="楷体" panose="02010609060101010101" charset="-122"/>
                <a:ea typeface="楷体" panose="02010609060101010101" charset="-122"/>
                <a:cs typeface="楷体" panose="02010609060101010101" charset="-122"/>
              </a:rPr>
              <a:t>《</a:t>
            </a:r>
            <a:r>
              <a:rPr lang="zh-CN" altLang="en-US" sz="2800">
                <a:latin typeface="楷体" panose="02010609060101010101" charset="-122"/>
                <a:ea typeface="楷体" panose="02010609060101010101" charset="-122"/>
                <a:cs typeface="楷体" panose="02010609060101010101" charset="-122"/>
              </a:rPr>
              <a:t>幻想应尝试，踏实出精彩</a:t>
            </a:r>
            <a:r>
              <a:rPr lang="en-US" altLang="zh-CN" sz="2800">
                <a:latin typeface="楷体" panose="02010609060101010101" charset="-122"/>
                <a:ea typeface="楷体" panose="02010609060101010101" charset="-122"/>
                <a:cs typeface="楷体" panose="02010609060101010101" charset="-122"/>
              </a:rPr>
              <a:t>》</a:t>
            </a:r>
            <a:endParaRPr lang="en-US" altLang="zh-CN" sz="2800">
              <a:latin typeface="楷体" panose="02010609060101010101" charset="-122"/>
              <a:ea typeface="楷体" panose="02010609060101010101" charset="-122"/>
              <a:cs typeface="楷体" panose="02010609060101010101" charset="-122"/>
            </a:endParaRPr>
          </a:p>
          <a:p>
            <a:r>
              <a:rPr lang="en-US" altLang="zh-CN" sz="2800">
                <a:latin typeface="楷体" panose="02010609060101010101" charset="-122"/>
                <a:ea typeface="楷体" panose="02010609060101010101" charset="-122"/>
                <a:cs typeface="楷体" panose="02010609060101010101" charset="-122"/>
              </a:rPr>
              <a:t>《</a:t>
            </a:r>
            <a:r>
              <a:rPr lang="zh-CN" altLang="en-US" sz="2800">
                <a:latin typeface="楷体" panose="02010609060101010101" charset="-122"/>
                <a:ea typeface="楷体" panose="02010609060101010101" charset="-122"/>
                <a:cs typeface="楷体" panose="02010609060101010101" charset="-122"/>
              </a:rPr>
              <a:t>创新需要想象，实干尤为重要</a:t>
            </a:r>
            <a:r>
              <a:rPr lang="en-US" altLang="zh-CN" sz="2800">
                <a:latin typeface="楷体" panose="02010609060101010101" charset="-122"/>
                <a:ea typeface="楷体" panose="02010609060101010101" charset="-122"/>
                <a:cs typeface="楷体" panose="02010609060101010101" charset="-122"/>
              </a:rPr>
              <a:t>》</a:t>
            </a:r>
            <a:endParaRPr lang="en-US" altLang="zh-CN" sz="2800">
              <a:latin typeface="楷体" panose="02010609060101010101" charset="-122"/>
              <a:ea typeface="楷体" panose="02010609060101010101" charset="-122"/>
              <a:cs typeface="楷体" panose="02010609060101010101" charset="-122"/>
            </a:endParaRPr>
          </a:p>
          <a:p>
            <a:r>
              <a:rPr lang="en-US" altLang="zh-CN" sz="2800">
                <a:latin typeface="楷体" panose="02010609060101010101" charset="-122"/>
                <a:ea typeface="楷体" panose="02010609060101010101" charset="-122"/>
                <a:cs typeface="楷体" panose="02010609060101010101" charset="-122"/>
              </a:rPr>
              <a:t>《</a:t>
            </a:r>
            <a:r>
              <a:rPr lang="zh-CN" altLang="en-US" sz="2800">
                <a:latin typeface="楷体" panose="02010609060101010101" charset="-122"/>
                <a:ea typeface="楷体" panose="02010609060101010101" charset="-122"/>
                <a:cs typeface="楷体" panose="02010609060101010101" charset="-122"/>
              </a:rPr>
              <a:t>“异想天开”求创新，脚踏实地求创造</a:t>
            </a:r>
            <a:r>
              <a:rPr lang="en-US" altLang="zh-CN" sz="2800">
                <a:latin typeface="楷体" panose="02010609060101010101" charset="-122"/>
                <a:ea typeface="楷体" panose="02010609060101010101" charset="-122"/>
                <a:cs typeface="楷体" panose="02010609060101010101" charset="-122"/>
              </a:rPr>
              <a:t>》</a:t>
            </a:r>
            <a:endParaRPr lang="en-US" altLang="zh-CN" sz="2800">
              <a:latin typeface="楷体" panose="02010609060101010101" charset="-122"/>
              <a:ea typeface="楷体" panose="02010609060101010101" charset="-122"/>
              <a:cs typeface="楷体" panose="02010609060101010101" charset="-122"/>
            </a:endParaRPr>
          </a:p>
          <a:p>
            <a:r>
              <a:rPr lang="en-US" altLang="zh-CN" sz="2800">
                <a:solidFill>
                  <a:srgbClr val="FF0000"/>
                </a:solidFill>
                <a:latin typeface="楷体" panose="02010609060101010101" charset="-122"/>
                <a:ea typeface="楷体" panose="02010609060101010101" charset="-122"/>
                <a:cs typeface="楷体" panose="02010609060101010101" charset="-122"/>
              </a:rPr>
              <a:t>《</a:t>
            </a:r>
            <a:r>
              <a:rPr lang="zh-CN" altLang="en-US" sz="2800">
                <a:solidFill>
                  <a:srgbClr val="FF0000"/>
                </a:solidFill>
                <a:latin typeface="楷体" panose="02010609060101010101" charset="-122"/>
                <a:ea typeface="楷体" panose="02010609060101010101" charset="-122"/>
                <a:cs typeface="楷体" panose="02010609060101010101" charset="-122"/>
              </a:rPr>
              <a:t>想象与踏实齐飞，创新共发展一色</a:t>
            </a:r>
            <a:r>
              <a:rPr lang="en-US" altLang="zh-CN" sz="2800">
                <a:solidFill>
                  <a:srgbClr val="FF0000"/>
                </a:solidFill>
                <a:latin typeface="楷体" panose="02010609060101010101" charset="-122"/>
                <a:ea typeface="楷体" panose="02010609060101010101" charset="-122"/>
                <a:cs typeface="楷体" panose="02010609060101010101" charset="-122"/>
              </a:rPr>
              <a:t>》</a:t>
            </a:r>
            <a:endParaRPr lang="en-US" altLang="zh-CN" sz="2800">
              <a:solidFill>
                <a:srgbClr val="FF0000"/>
              </a:solidFill>
              <a:latin typeface="楷体" panose="02010609060101010101" charset="-122"/>
              <a:ea typeface="楷体" panose="02010609060101010101" charset="-122"/>
              <a:cs typeface="楷体" panose="02010609060101010101" charset="-122"/>
            </a:endParaRPr>
          </a:p>
          <a:p>
            <a:r>
              <a:rPr lang="en-US" altLang="zh-CN" sz="2800">
                <a:latin typeface="楷体" panose="02010609060101010101" charset="-122"/>
                <a:ea typeface="楷体" panose="02010609060101010101" charset="-122"/>
                <a:cs typeface="楷体" panose="02010609060101010101" charset="-122"/>
              </a:rPr>
              <a:t>《</a:t>
            </a:r>
            <a:r>
              <a:rPr lang="zh-CN" altLang="en-US" sz="2800">
                <a:latin typeface="楷体" panose="02010609060101010101" charset="-122"/>
                <a:ea typeface="楷体" panose="02010609060101010101" charset="-122"/>
                <a:cs typeface="楷体" panose="02010609060101010101" charset="-122"/>
              </a:rPr>
              <a:t>“异想天开”在左，脚踏实地在右</a:t>
            </a:r>
            <a:r>
              <a:rPr lang="en-US" altLang="zh-CN" sz="2800">
                <a:latin typeface="楷体" panose="02010609060101010101" charset="-122"/>
                <a:ea typeface="楷体" panose="02010609060101010101" charset="-122"/>
                <a:cs typeface="楷体" panose="02010609060101010101" charset="-122"/>
              </a:rPr>
              <a:t>》</a:t>
            </a:r>
            <a:endParaRPr lang="en-US" altLang="zh-CN" sz="2800">
              <a:latin typeface="楷体" panose="02010609060101010101" charset="-122"/>
              <a:ea typeface="楷体" panose="02010609060101010101" charset="-122"/>
              <a:cs typeface="楷体" panose="02010609060101010101" charset="-122"/>
            </a:endParaRPr>
          </a:p>
          <a:p>
            <a:r>
              <a:rPr lang="en-US" altLang="zh-CN" sz="2800">
                <a:latin typeface="楷体" panose="02010609060101010101" charset="-122"/>
                <a:ea typeface="楷体" panose="02010609060101010101" charset="-122"/>
                <a:cs typeface="楷体" panose="02010609060101010101" charset="-122"/>
              </a:rPr>
              <a:t>《</a:t>
            </a:r>
            <a:r>
              <a:rPr lang="zh-CN" altLang="en-US" sz="2800">
                <a:latin typeface="楷体" panose="02010609060101010101" charset="-122"/>
                <a:ea typeface="楷体" panose="02010609060101010101" charset="-122"/>
                <a:cs typeface="楷体" panose="02010609060101010101" charset="-122"/>
              </a:rPr>
              <a:t>创新始于“异想天开”，成于脚踏实地</a:t>
            </a:r>
            <a:r>
              <a:rPr lang="en-US" altLang="zh-CN" sz="2800">
                <a:latin typeface="楷体" panose="02010609060101010101" charset="-122"/>
                <a:ea typeface="楷体" panose="02010609060101010101" charset="-122"/>
                <a:cs typeface="楷体" panose="02010609060101010101" charset="-122"/>
              </a:rPr>
              <a:t>》</a:t>
            </a:r>
            <a:endParaRPr lang="en-US" altLang="zh-CN" sz="2800">
              <a:latin typeface="楷体" panose="02010609060101010101" charset="-122"/>
              <a:ea typeface="楷体" panose="02010609060101010101" charset="-122"/>
              <a:cs typeface="楷体" panose="02010609060101010101" charset="-122"/>
            </a:endParaRPr>
          </a:p>
          <a:p>
            <a:r>
              <a:rPr lang="en-US" altLang="zh-CN" sz="2800">
                <a:solidFill>
                  <a:srgbClr val="FF0000"/>
                </a:solidFill>
                <a:latin typeface="楷体" panose="02010609060101010101" charset="-122"/>
                <a:ea typeface="楷体" panose="02010609060101010101" charset="-122"/>
                <a:cs typeface="楷体" panose="02010609060101010101" charset="-122"/>
              </a:rPr>
              <a:t>《</a:t>
            </a:r>
            <a:r>
              <a:rPr lang="zh-CN" altLang="en-US" sz="2800">
                <a:solidFill>
                  <a:srgbClr val="FF0000"/>
                </a:solidFill>
                <a:latin typeface="楷体" panose="02010609060101010101" charset="-122"/>
                <a:ea typeface="楷体" panose="02010609060101010101" charset="-122"/>
                <a:cs typeface="楷体" panose="02010609060101010101" charset="-122"/>
              </a:rPr>
              <a:t>始于“异想”，终于实干</a:t>
            </a:r>
            <a:r>
              <a:rPr lang="en-US" altLang="zh-CN" sz="2800">
                <a:solidFill>
                  <a:srgbClr val="FF0000"/>
                </a:solidFill>
                <a:latin typeface="楷体" panose="02010609060101010101" charset="-122"/>
                <a:ea typeface="楷体" panose="02010609060101010101" charset="-122"/>
                <a:cs typeface="楷体" panose="02010609060101010101" charset="-122"/>
              </a:rPr>
              <a:t>》</a:t>
            </a:r>
            <a:endParaRPr lang="en-US" altLang="zh-CN" sz="2800">
              <a:solidFill>
                <a:srgbClr val="FF0000"/>
              </a:solidFill>
              <a:latin typeface="楷体" panose="02010609060101010101" charset="-122"/>
              <a:ea typeface="楷体" panose="02010609060101010101" charset="-122"/>
              <a:cs typeface="楷体" panose="02010609060101010101" charset="-122"/>
            </a:endParaRPr>
          </a:p>
          <a:p>
            <a:r>
              <a:rPr lang="en-US" altLang="zh-CN" sz="2800">
                <a:latin typeface="楷体" panose="02010609060101010101" charset="-122"/>
                <a:ea typeface="楷体" panose="02010609060101010101" charset="-122"/>
                <a:cs typeface="楷体" panose="02010609060101010101" charset="-122"/>
              </a:rPr>
              <a:t>《</a:t>
            </a:r>
            <a:r>
              <a:rPr lang="zh-CN" altLang="en-US" sz="2800">
                <a:latin typeface="楷体" panose="02010609060101010101" charset="-122"/>
                <a:ea typeface="楷体" panose="02010609060101010101" charset="-122"/>
                <a:cs typeface="楷体" panose="02010609060101010101" charset="-122"/>
              </a:rPr>
              <a:t>“异想天开”展宏图，脚踏实地助成功</a:t>
            </a:r>
            <a:r>
              <a:rPr lang="en-US" altLang="zh-CN" sz="2800">
                <a:latin typeface="楷体" panose="02010609060101010101" charset="-122"/>
                <a:ea typeface="楷体" panose="02010609060101010101" charset="-122"/>
                <a:cs typeface="楷体" panose="02010609060101010101" charset="-122"/>
              </a:rPr>
              <a:t>》</a:t>
            </a:r>
            <a:endParaRPr lang="en-US" altLang="zh-CN" sz="2800">
              <a:latin typeface="楷体" panose="02010609060101010101" charset="-122"/>
              <a:ea typeface="楷体" panose="02010609060101010101" charset="-122"/>
              <a:cs typeface="楷体" panose="02010609060101010101" charset="-122"/>
            </a:endParaRPr>
          </a:p>
        </p:txBody>
      </p:sp>
    </p:spTree>
  </p:cSld>
  <p:clrMapOvr>
    <a:masterClrMapping/>
  </p:clrMapOvr>
  <p:transition advClick="0" advTm="0"/>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文本框 1" title=""/>
          <p:cNvSpPr txBox="1"/>
          <p:nvPr/>
        </p:nvSpPr>
        <p:spPr>
          <a:xfrm>
            <a:off x="882650" y="874395"/>
            <a:ext cx="9292590" cy="4399915"/>
          </a:xfrm>
          <a:prstGeom prst="rect">
            <a:avLst/>
          </a:prstGeom>
          <a:noFill/>
        </p:spPr>
        <p:txBody>
          <a:bodyPr wrap="square" rtlCol="0">
            <a:spAutoFit/>
          </a:bodyPr>
          <a:lstStyle/>
          <a:p>
            <a:r>
              <a:rPr lang="zh-CN" altLang="en-US" sz="4000">
                <a:solidFill>
                  <a:srgbClr val="FF0000"/>
                </a:solidFill>
                <a:latin typeface="楷体" panose="02010609060101010101" charset="-122"/>
                <a:ea typeface="楷体" panose="02010609060101010101" charset="-122"/>
                <a:cs typeface="楷体" panose="02010609060101010101" charset="-122"/>
              </a:rPr>
              <a:t>创新</a:t>
            </a:r>
            <a:r>
              <a:rPr lang="zh-CN" altLang="en-US" sz="4000">
                <a:latin typeface="楷体" panose="02010609060101010101" charset="-122"/>
                <a:ea typeface="楷体" panose="02010609060101010101" charset="-122"/>
                <a:cs typeface="楷体" panose="02010609060101010101" charset="-122"/>
              </a:rPr>
              <a:t>：</a:t>
            </a:r>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科技</a:t>
            </a:r>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军事</a:t>
            </a:r>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文化</a:t>
            </a:r>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政治</a:t>
            </a:r>
            <a:endParaRPr lang="zh-CN" altLang="en-US" sz="4000">
              <a:latin typeface="楷体" panose="02010609060101010101" charset="-122"/>
              <a:ea typeface="楷体" panose="02010609060101010101" charset="-122"/>
              <a:cs typeface="楷体" panose="02010609060101010101" charset="-122"/>
            </a:endParaRPr>
          </a:p>
          <a:p>
            <a:r>
              <a:rPr lang="zh-CN" altLang="en-US" sz="4000">
                <a:latin typeface="楷体" panose="02010609060101010101" charset="-122"/>
                <a:ea typeface="楷体" panose="02010609060101010101" charset="-122"/>
                <a:cs typeface="楷体" panose="02010609060101010101" charset="-122"/>
              </a:rPr>
              <a:t>经济</a:t>
            </a:r>
            <a:endParaRPr lang="zh-CN" altLang="en-US" sz="4000">
              <a:latin typeface="楷体" panose="02010609060101010101" charset="-122"/>
              <a:ea typeface="楷体" panose="02010609060101010101" charset="-122"/>
              <a:cs typeface="楷体" panose="02010609060101010101" charset="-122"/>
            </a:endParaRPr>
          </a:p>
          <a:p>
            <a:r>
              <a:rPr lang="en-US" altLang="zh-CN" sz="4000">
                <a:latin typeface="楷体" panose="02010609060101010101" charset="-122"/>
                <a:ea typeface="楷体" panose="02010609060101010101" charset="-122"/>
                <a:cs typeface="楷体" panose="02010609060101010101" charset="-122"/>
              </a:rPr>
              <a:t>……</a:t>
            </a:r>
            <a:endParaRPr lang="en-US" altLang="zh-CN" sz="4000">
              <a:latin typeface="楷体" panose="02010609060101010101" charset="-122"/>
              <a:ea typeface="楷体" panose="02010609060101010101" charset="-122"/>
              <a:cs typeface="楷体" panose="02010609060101010101" charset="-122"/>
            </a:endParaRPr>
          </a:p>
        </p:txBody>
      </p:sp>
    </p:spTree>
    <p:custDataLst>
      <p:tags r:id="rId2"/>
    </p:custDataLst>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3" name="图片 2" title=""/>
          <p:cNvPicPr>
            <a:picLocks noChangeAspect="1"/>
          </p:cNvPicPr>
          <p:nvPr/>
        </p:nvPicPr>
        <p:blipFill>
          <a:blip r:embed="rId2"/>
          <a:stretch>
            <a:fillRect/>
          </a:stretch>
        </p:blipFill>
        <p:spPr>
          <a:xfrm>
            <a:off x="391160" y="378460"/>
            <a:ext cx="11407775" cy="6193155"/>
          </a:xfrm>
          <a:prstGeom prst="rect">
            <a:avLst/>
          </a:prstGeom>
        </p:spPr>
      </p:pic>
    </p:spTree>
    <p:custDataLst>
      <p:tags r:id="rId3"/>
    </p:custDataLst>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2" name="图片 1" title=""/>
          <p:cNvPicPr>
            <a:picLocks noChangeAspect="1"/>
          </p:cNvPicPr>
          <p:nvPr/>
        </p:nvPicPr>
        <p:blipFill>
          <a:blip r:embed="rId2"/>
          <a:stretch>
            <a:fillRect/>
          </a:stretch>
        </p:blipFill>
        <p:spPr>
          <a:xfrm>
            <a:off x="271145" y="269240"/>
            <a:ext cx="11820525" cy="6268085"/>
          </a:xfrm>
          <a:prstGeom prst="rect">
            <a:avLst/>
          </a:prstGeom>
        </p:spPr>
      </p:pic>
    </p:spTree>
    <p:custDataLst>
      <p:tags r:id="rId3"/>
    </p:custDataLst>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标题 1" title=""/>
          <p:cNvSpPr>
            <a:spLocks noGrp="1"/>
          </p:cNvSpPr>
          <p:nvPr>
            <p:ph type="title"/>
          </p:nvPr>
        </p:nvSpPr>
        <p:spPr/>
        <p:txBody>
          <a:bodyPr/>
          <a:lstStyle/>
          <a:p>
            <a:r>
              <a:rPr lang="zh-CN" altLang="en-US"/>
              <a:t>怎么写？</a:t>
            </a:r>
            <a:endParaRPr lang="zh-CN" altLang="en-US"/>
          </a:p>
        </p:txBody>
      </p:sp>
      <p:sp>
        <p:nvSpPr>
          <p:cNvPr id="3" name="内容占位符 2" title=""/>
          <p:cNvSpPr>
            <a:spLocks noGrp="1"/>
          </p:cNvSpPr>
          <p:nvPr>
            <p:ph idx="1"/>
          </p:nvPr>
        </p:nvSpPr>
        <p:spPr>
          <a:xfrm>
            <a:off x="608330" y="1490345"/>
            <a:ext cx="11146790" cy="4759325"/>
          </a:xfrm>
        </p:spPr>
        <p:txBody>
          <a:bodyPr>
            <a:noAutofit/>
          </a:bodyPr>
          <a:lstStyle/>
          <a:p>
            <a:r>
              <a:rPr lang="zh-CN" altLang="en-US" sz="3200">
                <a:latin typeface="楷体" panose="02010609060101010101" charset="-122"/>
                <a:ea typeface="楷体" panose="02010609060101010101" charset="-122"/>
                <a:cs typeface="楷体" panose="02010609060101010101" charset="-122"/>
              </a:rPr>
              <a:t>第一段：提出中心论点。</a:t>
            </a:r>
            <a:endParaRPr lang="en-US" altLang="zh-CN" sz="3200">
              <a:latin typeface="楷体" panose="02010609060101010101" charset="-122"/>
              <a:ea typeface="楷体" panose="02010609060101010101" charset="-122"/>
              <a:cs typeface="楷体" panose="02010609060101010101" charset="-122"/>
            </a:endParaRPr>
          </a:p>
          <a:p>
            <a:r>
              <a:rPr lang="zh-CN" altLang="en-US" sz="3200">
                <a:latin typeface="楷体" panose="02010609060101010101" charset="-122"/>
                <a:ea typeface="楷体" panose="02010609060101010101" charset="-122"/>
                <a:cs typeface="楷体" panose="02010609060101010101" charset="-122"/>
              </a:rPr>
              <a:t>如何提出中心论点：优化大本</a:t>
            </a:r>
            <a:r>
              <a:rPr lang="en-US" altLang="zh-CN" sz="3200">
                <a:latin typeface="楷体" panose="02010609060101010101" charset="-122"/>
                <a:ea typeface="楷体" panose="02010609060101010101" charset="-122"/>
                <a:cs typeface="楷体" panose="02010609060101010101" charset="-122"/>
              </a:rPr>
              <a:t>p25</a:t>
            </a:r>
            <a:endParaRPr lang="en-US" altLang="zh-CN" sz="3200">
              <a:latin typeface="楷体" panose="02010609060101010101" charset="-122"/>
              <a:ea typeface="楷体" panose="02010609060101010101" charset="-122"/>
              <a:cs typeface="楷体" panose="02010609060101010101" charset="-122"/>
            </a:endParaRPr>
          </a:p>
          <a:p>
            <a:r>
              <a:rPr lang="zh-CN" altLang="en-US" sz="3200">
                <a:latin typeface="楷体" panose="02010609060101010101" charset="-122"/>
                <a:ea typeface="楷体" panose="02010609060101010101" charset="-122"/>
                <a:cs typeface="楷体" panose="02010609060101010101" charset="-122"/>
              </a:rPr>
              <a:t>例如：</a:t>
            </a:r>
            <a:endParaRPr lang="en-US" altLang="zh-CN" sz="3200">
              <a:latin typeface="楷体" panose="02010609060101010101" charset="-122"/>
              <a:ea typeface="楷体" panose="02010609060101010101" charset="-122"/>
              <a:cs typeface="楷体" panose="02010609060101010101" charset="-122"/>
            </a:endParaRPr>
          </a:p>
          <a:p>
            <a:pPr marL="0" indent="457200">
              <a:buNone/>
            </a:pPr>
            <a:r>
              <a:rPr lang="zh-CN" altLang="en-US" sz="3200">
                <a:latin typeface="楷体" panose="02010609060101010101" charset="-122"/>
                <a:ea typeface="楷体" panose="02010609060101010101" charset="-122"/>
                <a:cs typeface="楷体" panose="02010609060101010101" charset="-122"/>
              </a:rPr>
              <a:t>每一次创造或创新都是由一个个的幻想开始的，而幻想是通过脚踏实地的实践变为现实。“嫦娥探月”，“蛟龙探海”，“天问问天”，“祝融探火”等一系列伟大的创新与创造</a:t>
            </a:r>
            <a:r>
              <a:rPr lang="zh-CN" altLang="en-US" sz="3200" b="1">
                <a:latin typeface="楷体" panose="02010609060101010101" charset="-122"/>
                <a:ea typeface="楷体" panose="02010609060101010101" charset="-122"/>
                <a:cs typeface="楷体" panose="02010609060101010101" charset="-122"/>
              </a:rPr>
              <a:t>都是始于异想天开，终于脚踏实地。</a:t>
            </a:r>
            <a:endParaRPr lang="en-US" altLang="zh-CN" sz="3200" b="1">
              <a:latin typeface="楷体" panose="02010609060101010101" charset="-122"/>
              <a:ea typeface="楷体" panose="02010609060101010101" charset="-122"/>
              <a:cs typeface="楷体" panose="02010609060101010101" charset="-122"/>
            </a:endParaRPr>
          </a:p>
          <a:p>
            <a:endParaRPr lang="en-US" altLang="zh-CN" sz="3200" b="1">
              <a:latin typeface="楷体" panose="02010609060101010101" charset="-122"/>
              <a:ea typeface="楷体" panose="02010609060101010101" charset="-122"/>
              <a:cs typeface="楷体" panose="02010609060101010101" charset="-122"/>
            </a:endParaRPr>
          </a:p>
        </p:txBody>
      </p:sp>
    </p:spTree>
  </p:cSld>
  <p:clrMapOvr>
    <a:masterClrMapping/>
  </p:clrMapOvr>
  <p:transition advClick="0" advTm="0"/>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5.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6.xml><?xml version="1.0" encoding="utf-8"?>
<p:tagLst xmlns:p="http://schemas.openxmlformats.org/presentationml/2006/main">
  <p:tag name="KSO_WM_BEAUTIFY_FLAG" val="#wm#"/>
  <p:tag name="KSO_WM_TEMPLATE_CATEGORY" val="custom"/>
  <p:tag name="KSO_WM_TEMPLATE_INDEX" val="20205081"/>
</p:tagLst>
</file>

<file path=ppt/tags/tag67.xml><?xml version="1.0" encoding="utf-8"?>
<p:tagLst xmlns:p="http://schemas.openxmlformats.org/presentationml/2006/main">
  <p:tag name="KSO_WM_BEAUTIFY_FLAG" val="#wm#"/>
  <p:tag name="KSO_WM_TEMPLATE_CATEGORY" val="custom"/>
  <p:tag name="KSO_WM_TEMPLATE_INDEX" val="20205081"/>
</p:tagLst>
</file>

<file path=ppt/tags/tag68.xml><?xml version="1.0" encoding="utf-8"?>
<p:tagLst xmlns:p="http://schemas.openxmlformats.org/presentationml/2006/main">
  <p:tag name="KSO_WM_BEAUTIFY_FLAG" val="#wm#"/>
  <p:tag name="KSO_WM_TEMPLATE_CATEGORY" val="custom"/>
  <p:tag name="KSO_WM_TEMPLATE_INDEX" val="20205081"/>
</p:tagLst>
</file>

<file path=ppt/tags/tag69.xml><?xml version="1.0" encoding="utf-8"?>
<p:tagLst xmlns:p="http://schemas.openxmlformats.org/presentationml/2006/main">
  <p:tag name="KSO_WM_BEAUTIFY_FLAG" val="#wm#"/>
  <p:tag name="KSO_WM_TEMPLATE_CATEGORY" val="custom"/>
  <p:tag name="KSO_WM_TEMPLATE_INDEX" val="20205081"/>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70.xml><?xml version="1.0" encoding="utf-8"?>
<p:tagLst xmlns:p="http://schemas.openxmlformats.org/presentationml/2006/main">
  <p:tag name="KSO_WM_BEAUTIFY_FLAG" val="#wm#"/>
  <p:tag name="KSO_WM_TEMPLATE_CATEGORY" val="custom"/>
  <p:tag name="KSO_WM_TEMPLATE_INDEX" val="20205081"/>
</p:tagLst>
</file>

<file path=ppt/tags/tag71.xml><?xml version="1.0" encoding="utf-8"?>
<p:tagLst xmlns:p="http://schemas.openxmlformats.org/presentationml/2006/main">
  <p:tag name="KSO_WM_BEAUTIFY_FLAG" val="#wm#"/>
  <p:tag name="KSO_WM_TEMPLATE_CATEGORY" val="custom"/>
  <p:tag name="KSO_WM_TEMPLATE_INDEX" val="20205081"/>
</p:tagLst>
</file>

<file path=ppt/tags/tag72.xml><?xml version="1.0" encoding="utf-8"?>
<p:tagLst xmlns:p="http://schemas.openxmlformats.org/presentationml/2006/main">
  <p:tag name="KSO_WM_BEAUTIFY_FLAG" val="#wm#"/>
  <p:tag name="KSO_WM_TEMPLATE_CATEGORY" val="custom"/>
  <p:tag name="KSO_WM_TEMPLATE_INDEX" val="20205081"/>
</p:tagLst>
</file>

<file path=ppt/tags/tag73.xml><?xml version="1.0" encoding="utf-8"?>
<p:tagLst xmlns:p="http://schemas.openxmlformats.org/presentationml/2006/main">
  <p:tag name="KSO_WM_BEAUTIFY_FLAG" val="#wm#"/>
  <p:tag name="KSO_WM_TEMPLATE_CATEGORY" val="custom"/>
  <p:tag name="KSO_WM_TEMPLATE_INDEX" val="20205081"/>
</p:tagLst>
</file>

<file path=ppt/tags/tag74.xml><?xml version="1.0" encoding="utf-8"?>
<p:tagLst xmlns:p="http://schemas.openxmlformats.org/presentationml/2006/main">
  <p:tag name="KSO_WM_BEAUTIFY_FLAG" val="#wm#"/>
  <p:tag name="KSO_WM_TEMPLATE_CATEGORY" val="custom"/>
  <p:tag name="KSO_WM_TEMPLATE_INDEX" val="20205081"/>
</p:tagLst>
</file>

<file path=ppt/tags/tag75.xml><?xml version="1.0" encoding="utf-8"?>
<p:tagLst xmlns:p="http://schemas.openxmlformats.org/presentationml/2006/main">
  <p:tag name="KSO_WM_BEAUTIFY_FLAG" val="#wm#"/>
  <p:tag name="KSO_WM_TEMPLATE_CATEGORY" val="custom"/>
  <p:tag name="KSO_WM_TEMPLATE_INDEX" val="20205081"/>
</p:tagLst>
</file>

<file path=ppt/tags/tag76.xml><?xml version="1.0" encoding="utf-8"?>
<p:tagLst xmlns:p="http://schemas.openxmlformats.org/presentationml/2006/main">
  <p:tag name="KSO_WM_BEAUTIFY_FLAG" val="#wm#"/>
  <p:tag name="KSO_WM_TEMPLATE_CATEGORY" val="custom"/>
  <p:tag name="KSO_WM_TEMPLATE_INDEX" val="20205081"/>
</p:tagLst>
</file>

<file path=ppt/tags/tag77.xml><?xml version="1.0" encoding="utf-8"?>
<p:tagLst xmlns:p="http://schemas.openxmlformats.org/presentationml/2006/main">
  <p:tag name="KSO_WM_BEAUTIFY_FLAG" val="#wm#"/>
  <p:tag name="KSO_WM_TEMPLATE_CATEGORY" val="custom"/>
  <p:tag name="KSO_WM_TEMPLATE_INDEX" val="20205081"/>
</p:tagLst>
</file>

<file path=ppt/tags/tag78.xml><?xml version="1.0" encoding="utf-8"?>
<p:tagLst xmlns:p="http://schemas.openxmlformats.org/presentationml/2006/main">
  <p:tag name="KSO_WM_BEAUTIFY_FLAG" val="#wm#"/>
  <p:tag name="KSO_WM_TEMPLATE_CATEGORY" val="custom"/>
  <p:tag name="KSO_WM_TEMPLATE_INDEX" val="20205081"/>
</p:tagLst>
</file>

<file path=ppt/tags/tag79.xml><?xml version="1.0" encoding="utf-8"?>
<p:tagLst xmlns:p="http://schemas.openxmlformats.org/presentationml/2006/main">
  <p:tag name="KSO_WM_BEAUTIFY_FLAG" val="#wm#"/>
  <p:tag name="KSO_WM_TEMPLATE_CATEGORY" val="custom"/>
  <p:tag name="KSO_WM_TEMPLATE_INDEX" val="20205081"/>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80.xml><?xml version="1.0" encoding="utf-8"?>
<p:tagLst xmlns:p="http://schemas.openxmlformats.org/presentationml/2006/main">
  <p:tag name="KSO_WM_BEAUTIFY_FLAG" val="#wm#"/>
  <p:tag name="KSO_WM_TEMPLATE_CATEGORY" val="custom"/>
  <p:tag name="KSO_WM_TEMPLATE_INDEX" val="20205081"/>
</p:tagLst>
</file>

<file path=ppt/tags/tag81.xml><?xml version="1.0" encoding="utf-8"?>
<p:tagLst xmlns:p="http://schemas.openxmlformats.org/presentationml/2006/main">
  <p:tag name="KSO_WM_BEAUTIFY_FLAG" val="#wm#"/>
  <p:tag name="KSO_WM_TEMPLATE_CATEGORY" val="custom"/>
  <p:tag name="KSO_WM_TEMPLATE_INDEX" val="20205081"/>
</p:tagLst>
</file>

<file path=ppt/tags/tag82.xml><?xml version="1.0" encoding="utf-8"?>
<p:tagLst xmlns:p="http://schemas.openxmlformats.org/presentationml/2006/main">
  <p:tag name="KSO_WM_BEAUTIFY_FLAG" val="#wm#"/>
  <p:tag name="KSO_WM_TEMPLATE_CATEGORY" val="custom"/>
  <p:tag name="KSO_WM_TEMPLATE_INDEX" val="20205081"/>
</p:tagLst>
</file>

<file path=ppt/tags/tag83.xml><?xml version="1.0" encoding="utf-8"?>
<p:tagLst xmlns:p="http://schemas.openxmlformats.org/presentationml/2006/main">
  <p:tag name="KSO_WM_BEAUTIFY_FLAG" val="#wm#"/>
  <p:tag name="KSO_WM_TEMPLATE_CATEGORY" val="custom"/>
  <p:tag name="KSO_WM_TEMPLATE_INDEX" val="20205081"/>
</p:tagLst>
</file>

<file path=ppt/tags/tag84.xml><?xml version="1.0" encoding="utf-8"?>
<p:tagLst xmlns:p="http://schemas.openxmlformats.org/presentationml/2006/main">
  <p:tag name="KSO_WM_BEAUTIFY_FLAG" val="#wm#"/>
  <p:tag name="KSO_WM_TEMPLATE_CATEGORY" val="custom"/>
  <p:tag name="KSO_WM_TEMPLATE_INDEX" val="20205081"/>
</p:tagLst>
</file>

<file path=ppt/tags/tag85.xml><?xml version="1.0" encoding="utf-8"?>
<p:tagLst xmlns:p="http://schemas.openxmlformats.org/presentationml/2006/main">
  <p:tag name="KSO_WM_BEAUTIFY_FLAG" val="#wm#"/>
  <p:tag name="KSO_WM_TEMPLATE_CATEGORY" val="custom"/>
  <p:tag name="KSO_WM_TEMPLATE_INDEX" val="20205081"/>
</p:tagLst>
</file>

<file path=ppt/tags/tag86.xml><?xml version="1.0" encoding="utf-8"?>
<p:tagLst xmlns:p="http://schemas.openxmlformats.org/presentationml/2006/main">
  <p:tag name="KSO_WM_BEAUTIFY_FLAG" val="#wm#"/>
  <p:tag name="KSO_WM_TEMPLATE_CATEGORY" val="custom"/>
  <p:tag name="KSO_WM_TEMPLATE_INDEX" val="20205081"/>
</p:tagLst>
</file>

<file path=ppt/tags/tag87.xml><?xml version="1.0" encoding="utf-8"?>
<p:tagLst xmlns:p="http://schemas.openxmlformats.org/presentationml/2006/main">
  <p:tag name="KSO_WM_BEAUTIFY_FLAG" val="#wm#"/>
  <p:tag name="KSO_WM_TEMPLATE_CATEGORY" val="custom"/>
  <p:tag name="KSO_WM_TEMPLATE_INDEX" val="20205081"/>
</p:tagLst>
</file>

<file path=ppt/tags/tag88.xml><?xml version="1.0" encoding="utf-8"?>
<p:tagLst xmlns:p="http://schemas.openxmlformats.org/presentationml/2006/main">
  <p:tag name="KSO_WM_BEAUTIFY_FLAG" val="#wm#"/>
  <p:tag name="KSO_WM_TEMPLATE_CATEGORY" val="custom"/>
  <p:tag name="KSO_WM_TEMPLATE_INDEX" val="20205081"/>
</p:tagLst>
</file>

<file path=ppt/tags/tag89.xml><?xml version="1.0" encoding="utf-8"?>
<p:tagLst xmlns:p="http://schemas.openxmlformats.org/presentationml/2006/main">
  <p:tag name="KSO_WM_BEAUTIFY_FLAG" val="#wm#"/>
  <p:tag name="KSO_WM_TEMPLATE_CATEGORY" val="custom"/>
  <p:tag name="KSO_WM_TEMPLATE_INDEX" val="20205081"/>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0.xml><?xml version="1.0" encoding="utf-8"?>
<p:tagLst xmlns:p="http://schemas.openxmlformats.org/presentationml/2006/main">
  <p:tag name="KSO_WM_BEAUTIFY_FLAG" val="#wm#"/>
  <p:tag name="KSO_WM_TEMPLATE_CATEGORY" val="custom"/>
  <p:tag name="KSO_WM_TEMPLATE_INDEX" val="20205081"/>
</p:tagLst>
</file>

<file path=ppt/tags/tag91.xml><?xml version="1.0" encoding="utf-8"?>
<p:tagLst xmlns:p="http://schemas.openxmlformats.org/presentationml/2006/main">
  <p:tag name="KSO_WM_BEAUTIFY_FLAG" val="#wm#"/>
  <p:tag name="KSO_WM_TEMPLATE_CATEGORY" val="custom"/>
  <p:tag name="KSO_WM_TEMPLATE_INDEX" val="20205081"/>
</p:tagLst>
</file>

<file path=ppt/tags/tag92.xml><?xml version="1.0" encoding="utf-8"?>
<p:tagLst xmlns:p="http://schemas.openxmlformats.org/presentationml/2006/main">
  <p:tag name="KSO_WM_BEAUTIFY_FLAG" val="#wm#"/>
  <p:tag name="KSO_WM_TEMPLATE_CATEGORY" val="custom"/>
  <p:tag name="KSO_WM_TEMPLATE_INDEX" val="20205081"/>
</p:tagLst>
</file>

<file path=ppt/tags/tag93.xml><?xml version="1.0" encoding="utf-8"?>
<p:tagLst xmlns:p="http://schemas.openxmlformats.org/presentationml/2006/main">
  <p:tag name="KSO_WM_BEAUTIFY_FLAG" val="#wm#"/>
  <p:tag name="KSO_WM_TEMPLATE_CATEGORY" val="custom"/>
  <p:tag name="KSO_WM_TEMPLATE_INDEX" val="20205081"/>
</p:tagLst>
</file>

<file path=ppt/tags/tag94.xml><?xml version="1.0" encoding="utf-8"?>
<p:tagLst xmlns:p="http://schemas.openxmlformats.org/presentationml/2006/main">
  <p:tag name="KSO_WM_BEAUTIFY_FLAG" val="#wm#"/>
  <p:tag name="KSO_WM_TEMPLATE_CATEGORY" val="custom"/>
  <p:tag name="KSO_WM_TEMPLATE_INDEX" val="20205081"/>
</p:tagLst>
</file>

<file path=ppt/tags/tag95.xml><?xml version="1.0" encoding="utf-8"?>
<p:tagLst xmlns:p="http://schemas.openxmlformats.org/presentationml/2006/main">
  <p:tag name="KSO_WM_BEAUTIFY_FLAG" val="#wm#"/>
  <p:tag name="KSO_WM_TEMPLATE_CATEGORY" val="custom"/>
  <p:tag name="KSO_WM_TEMPLATE_INDEX" val="20205081"/>
</p:tagLst>
</file>

<file path=ppt/tags/tag96.xml><?xml version="1.0" encoding="utf-8"?>
<p:tagLst xmlns:p="http://schemas.openxmlformats.org/presentationml/2006/main">
  <p:tag name="KSO_WM_BEAUTIFY_FLAG" val="#wm#"/>
  <p:tag name="KSO_WM_TEMPLATE_CATEGORY" val="custom"/>
  <p:tag name="KSO_WM_TEMPLATE_INDEX" val="20205081"/>
</p:tagLst>
</file>

<file path=ppt/tags/tag97.xml><?xml version="1.0" encoding="utf-8"?>
<p:tagLst xmlns:p="http://schemas.openxmlformats.org/presentationml/2006/main">
  <p:tag name="KSO_WM_BEAUTIFY_FLAG" val="#wm#"/>
  <p:tag name="KSO_WM_TEMPLATE_CATEGORY" val="custom"/>
  <p:tag name="KSO_WM_TEMPLATE_INDEX" val="20205081"/>
</p:tagLst>
</file>

<file path=ppt/tags/tag98.xml><?xml version="1.0" encoding="utf-8"?>
<p:tagLst xmlns:p="http://schemas.openxmlformats.org/presentationml/2006/main">
  <p:tag name="AS_OS" val="Unix 3.10 unknown"/>
  <p:tag name="AS_RELEASE_DATE" val="2023.03.31"/>
  <p:tag name="AS_TITLE" val="Aspose.Slides for Java"/>
  <p:tag name="AS_VERSION" val="23.3"/>
  <p:tag name="COMMONDATA" val="eyJoZGlkIjoiZTdiYTc4MDUxNmI5NDRkN2E0MTUyN2RhMjVjN2JlNzAifQ=="/>
  <p:tag name="KSO_WPP_MARK_KEY" val="fbb22d5f-ba2b-4bbb-ad8e-f01b6ee3513e"/>
</p:tagLst>
</file>

<file path=ppt/theme/theme1.xml><?xml version="1.0" encoding="utf-8"?>
<a:theme xmlns:r="http://schemas.openxmlformats.org/officeDocument/2006/relationships" xmlns:a="http://schemas.openxmlformats.org/drawingml/2006/main" name="第一PPT，www.1ppt.com">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zj0lh0rc">
      <a:majorFont>
        <a:latin typeface="Arial"/>
        <a:ea typeface="华文行楷"/>
        <a:cs typeface="Arial"/>
      </a:majorFont>
      <a:minorFont>
        <a:latin typeface="Arial"/>
        <a:ea typeface="华文行楷"/>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ＭＳ Ｐゴシック"/>
        <a:font script="Hang" typeface="맑은 고딕"/>
        <a:font script="Hans" typeface="字魂36号-正文宋楷"/>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字魂36号-正文宋楷" panose="02000000000000000000" charset="-122"/>
        <a:ea typeface="字魂36号-正文宋楷" panose="02000000000000000000" charset="-122"/>
        <a:cs typeface="Arial"/>
        <a:font script="Jpan" typeface="ＭＳ Ｐゴシック"/>
        <a:font script="Hang" typeface="맑은 고딕"/>
        <a:font script="Hans" typeface="字魂36号-正文宋楷"/>
        <a:font script="Hant" typeface="新細明體"/>
        <a:font script="Arab" typeface="字魂36号-正文宋楷"/>
        <a:font script="Hebr" typeface="字魂36号-正文宋楷"/>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字魂36号-正文宋楷"/>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ＭＳ Ｐゴシック"/>
        <a:font script="Hang" typeface="맑은 고딕"/>
        <a:font script="Hans" typeface="字魂36号-正文宋楷"/>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字魂36号-正文宋楷" panose="02000000000000000000" charset="-122"/>
        <a:ea typeface="字魂36号-正文宋楷" panose="02000000000000000000" charset="-122"/>
        <a:cs typeface="Arial"/>
        <a:font script="Jpan" typeface="ＭＳ Ｐゴシック"/>
        <a:font script="Hang" typeface="맑은 고딕"/>
        <a:font script="Hans" typeface="字魂36号-正文宋楷"/>
        <a:font script="Hant" typeface="新細明體"/>
        <a:font script="Arab" typeface="字魂36号-正文宋楷"/>
        <a:font script="Hebr" typeface="字魂36号-正文宋楷"/>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字魂36号-正文宋楷"/>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学科网</Company>
  <Paragraphs>125</Paragraphs>
  <Slides>38</Slides>
  <Notes>0</Notes>
  <TotalTime>0</TotalTime>
  <HiddenSlides>0</HiddenSlides>
  <MMClips>0</MMClips>
  <ScaleCrop>0</ScaleCrop>
  <HeadingPairs>
    <vt:vector baseType="variant" size="6">
      <vt:variant>
        <vt:lpstr>Fonts used</vt:lpstr>
      </vt:variant>
      <vt:variant>
        <vt:i4>9</vt:i4>
      </vt:variant>
      <vt:variant>
        <vt:lpstr>Theme</vt:lpstr>
      </vt:variant>
      <vt:variant>
        <vt:i4>1</vt:i4>
      </vt:variant>
      <vt:variant>
        <vt:lpstr>Slide Titles</vt:lpstr>
      </vt:variant>
      <vt:variant>
        <vt:i4>38</vt:i4>
      </vt:variant>
    </vt:vector>
  </HeadingPairs>
  <TitlesOfParts>
    <vt:vector baseType="lpstr" size="48">
      <vt:lpstr>Arial</vt:lpstr>
      <vt:lpstr>华文行楷</vt:lpstr>
      <vt:lpstr>字魂36号-正文宋楷</vt:lpstr>
      <vt:lpstr>微软雅黑</vt:lpstr>
      <vt:lpstr>Wingdings</vt:lpstr>
      <vt:lpstr>Calibri</vt:lpstr>
      <vt:lpstr>Calibri Light</vt:lpstr>
      <vt:lpstr>华文楷体</vt:lpstr>
      <vt:lpstr>楷体</vt:lpstr>
      <vt:lpstr>第一PPT，www.1ppt.com</vt:lpstr>
      <vt:lpstr>PowerPoint Presentation</vt:lpstr>
      <vt:lpstr>PowerPoint Presentation</vt:lpstr>
      <vt:lpstr>PowerPoint Presentation</vt:lpstr>
      <vt:lpstr>PowerPoint Presentation</vt:lpstr>
      <vt:lpstr>好的题目</vt:lpstr>
      <vt:lpstr>PowerPoint Presentation</vt:lpstr>
      <vt:lpstr>PowerPoint Presentation</vt:lpstr>
      <vt:lpstr>PowerPoint Presentation</vt:lpstr>
      <vt:lpstr>怎么写？</vt:lpstr>
      <vt:lpstr>第二段</vt:lpstr>
      <vt:lpstr>第三段</vt:lpstr>
      <vt:lpstr>第四段</vt:lpstr>
      <vt:lpstr>第五段</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Java</Application>
  <AppVersion>23.0300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rbm.xkw.com</dc:creator>
  <cp:revision>1</cp:revision>
  <cp:lastPrinted>2025-03-31T20:21:43.603</cp:lastPrinted>
  <dcterms:created xsi:type="dcterms:W3CDTF">2025-03-31T20:21:43Z</dcterms:created>
  <dcterms:modified xsi:type="dcterms:W3CDTF">2025-03-31T12:21:43Z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