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1108" r:id="rId5"/>
    <p:sldId id="1117" r:id="rId6"/>
    <p:sldId id="11088901" r:id="rId7"/>
    <p:sldId id="11088902" r:id="rId8"/>
    <p:sldId id="11088903" r:id="rId9"/>
    <p:sldId id="11088904" r:id="rId10"/>
    <p:sldId id="11088907" r:id="rId11"/>
    <p:sldId id="11088896" r:id="rId12"/>
    <p:sldId id="11088910" r:id="rId13"/>
    <p:sldId id="11088911" r:id="rId14"/>
    <p:sldId id="11088908" r:id="rId15"/>
    <p:sldId id="11088886" r:id="rId16"/>
    <p:sldId id="11088912" r:id="rId17"/>
    <p:sldId id="11088913" r:id="rId18"/>
    <p:sldId id="11088915" r:id="rId19"/>
    <p:sldId id="11088914" r:id="rId20"/>
    <p:sldId id="11088893" r:id="rId21"/>
    <p:sldId id="11088892" r:id="rId22"/>
    <p:sldId id="1108889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0" autoAdjust="0"/>
    <p:restoredTop sz="95109" autoAdjust="0"/>
  </p:normalViewPr>
  <p:slideViewPr>
    <p:cSldViewPr snapToGrid="0">
      <p:cViewPr varScale="1">
        <p:scale>
          <a:sx n="74" d="100"/>
          <a:sy n="74" d="100"/>
        </p:scale>
        <p:origin x="44" y="1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04F2C-4E2D-48E8-B386-BAD9EC0793B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EBAB2-8723-4C85-9141-F9437DC1558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8560CB0-7EB0-455F-9158-FB97777A66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8EBAB2-8723-4C85-9141-F9437DC1558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8EBAB2-8723-4C85-9141-F9437DC1558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8EBAB2-8723-4C85-9141-F9437DC1558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8EBAB2-8723-4C85-9141-F9437DC1558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8EBAB2-8723-4C85-9141-F9437DC1558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8EBAB2-8723-4C85-9141-F9437DC1558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8560CB0-7EB0-455F-9158-FB97777A66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0"/>
            <a:ext cx="12192000" cy="6858000"/>
            <a:chOff x="1547664" y="0"/>
            <a:chExt cx="5832648" cy="685800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6851" t="64838" r="19305"/>
            <a:stretch>
              <a:fillRect/>
            </a:stretch>
          </p:blipFill>
          <p:spPr>
            <a:xfrm>
              <a:off x="1547664" y="4446601"/>
              <a:ext cx="5832648" cy="2411399"/>
            </a:xfrm>
            <a:prstGeom prst="rect">
              <a:avLst/>
            </a:prstGeom>
          </p:spPr>
        </p:pic>
        <p:sp>
          <p:nvSpPr>
            <p:cNvPr id="6" name="矩形 5"/>
            <p:cNvSpPr/>
            <p:nvPr/>
          </p:nvSpPr>
          <p:spPr>
            <a:xfrm>
              <a:off x="1547664" y="0"/>
              <a:ext cx="5832648" cy="4725144"/>
            </a:xfrm>
            <a:prstGeom prst="rect">
              <a:avLst/>
            </a:prstGeom>
            <a:gradFill flip="none" rotWithShape="1">
              <a:gsLst>
                <a:gs pos="0">
                  <a:srgbClr val="EDEDED"/>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pic>
        <p:nvPicPr>
          <p:cNvPr id="7" name="图片 4"/>
          <p:cNvPicPr>
            <a:picLocks noChangeAspect="1" noChangeArrowheads="1"/>
          </p:cNvPicPr>
          <p:nvPr userDrawn="1"/>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97718">
            <a:off x="1859160" y="-66149"/>
            <a:ext cx="7855531" cy="485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fontAlgn="base">
        <a:spcBef>
          <a:spcPct val="0"/>
        </a:spcBef>
        <a:spcAft>
          <a:spcPct val="0"/>
        </a:spcAft>
        <a:defRPr sz="6665"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6665">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6665">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6665">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6665">
          <a:solidFill>
            <a:schemeClr val="tx1"/>
          </a:solidFill>
          <a:latin typeface="Calibri" panose="020F0502020204030204" pitchFamily="34" charset="0"/>
          <a:ea typeface="宋体" panose="02010600030101010101" pitchFamily="2" charset="-122"/>
        </a:defRPr>
      </a:lvl5pPr>
      <a:lvl6pPr marL="681990" algn="ctr" rtl="0" fontAlgn="base">
        <a:spcBef>
          <a:spcPct val="0"/>
        </a:spcBef>
        <a:spcAft>
          <a:spcPct val="0"/>
        </a:spcAft>
        <a:defRPr sz="6665">
          <a:solidFill>
            <a:schemeClr val="tx1"/>
          </a:solidFill>
          <a:latin typeface="Calibri" panose="020F0502020204030204" pitchFamily="34" charset="0"/>
          <a:ea typeface="宋体" panose="02010600030101010101" pitchFamily="2" charset="-122"/>
        </a:defRPr>
      </a:lvl6pPr>
      <a:lvl7pPr marL="1363980" algn="ctr" rtl="0" fontAlgn="base">
        <a:spcBef>
          <a:spcPct val="0"/>
        </a:spcBef>
        <a:spcAft>
          <a:spcPct val="0"/>
        </a:spcAft>
        <a:defRPr sz="6665">
          <a:solidFill>
            <a:schemeClr val="tx1"/>
          </a:solidFill>
          <a:latin typeface="Calibri" panose="020F0502020204030204" pitchFamily="34" charset="0"/>
          <a:ea typeface="宋体" panose="02010600030101010101" pitchFamily="2" charset="-122"/>
        </a:defRPr>
      </a:lvl7pPr>
      <a:lvl8pPr marL="2045970" algn="ctr" rtl="0" fontAlgn="base">
        <a:spcBef>
          <a:spcPct val="0"/>
        </a:spcBef>
        <a:spcAft>
          <a:spcPct val="0"/>
        </a:spcAft>
        <a:defRPr sz="6665">
          <a:solidFill>
            <a:schemeClr val="tx1"/>
          </a:solidFill>
          <a:latin typeface="Calibri" panose="020F0502020204030204" pitchFamily="34" charset="0"/>
          <a:ea typeface="宋体" panose="02010600030101010101" pitchFamily="2" charset="-122"/>
        </a:defRPr>
      </a:lvl8pPr>
      <a:lvl9pPr marL="2727960" algn="ctr" rtl="0" fontAlgn="base">
        <a:spcBef>
          <a:spcPct val="0"/>
        </a:spcBef>
        <a:spcAft>
          <a:spcPct val="0"/>
        </a:spcAft>
        <a:defRPr sz="6665">
          <a:solidFill>
            <a:schemeClr val="tx1"/>
          </a:solidFill>
          <a:latin typeface="Calibri" panose="020F0502020204030204" pitchFamily="34" charset="0"/>
          <a:ea typeface="宋体" panose="02010600030101010101" pitchFamily="2" charset="-122"/>
        </a:defRPr>
      </a:lvl9pPr>
    </p:titleStyle>
    <p:bodyStyle>
      <a:lvl1pPr marL="511810" indent="-511810" algn="l" rtl="0" fontAlgn="base">
        <a:spcBef>
          <a:spcPct val="20000"/>
        </a:spcBef>
        <a:spcAft>
          <a:spcPct val="0"/>
        </a:spcAft>
        <a:buFont typeface="Arial" panose="020B0604020202020204" pitchFamily="34" charset="0"/>
        <a:buChar char="•"/>
        <a:defRPr sz="4800" kern="1200">
          <a:solidFill>
            <a:schemeClr val="tx1"/>
          </a:solidFill>
          <a:latin typeface="+mn-lt"/>
          <a:ea typeface="微软雅黑" panose="020B0503020204020204" pitchFamily="34" charset="-122"/>
          <a:cs typeface="+mn-cs"/>
        </a:defRPr>
      </a:lvl1pPr>
      <a:lvl2pPr marL="1108075" indent="-426085" algn="l" rtl="0" fontAlgn="base">
        <a:spcBef>
          <a:spcPct val="20000"/>
        </a:spcBef>
        <a:spcAft>
          <a:spcPct val="0"/>
        </a:spcAft>
        <a:buFont typeface="Arial" panose="020B0604020202020204" pitchFamily="34" charset="0"/>
        <a:buChar char="–"/>
        <a:defRPr sz="4135" kern="1200">
          <a:solidFill>
            <a:schemeClr val="tx1"/>
          </a:solidFill>
          <a:latin typeface="+mn-lt"/>
          <a:ea typeface="微软雅黑" panose="020B0503020204020204" pitchFamily="34" charset="-122"/>
          <a:cs typeface="+mn-cs"/>
        </a:defRPr>
      </a:lvl2pPr>
      <a:lvl3pPr marL="1704975" indent="-340995" algn="l" rtl="0" fontAlgn="base">
        <a:spcBef>
          <a:spcPct val="20000"/>
        </a:spcBef>
        <a:spcAft>
          <a:spcPct val="0"/>
        </a:spcAft>
        <a:buFont typeface="Arial" panose="020B0604020202020204" pitchFamily="34" charset="0"/>
        <a:buChar char="•"/>
        <a:defRPr sz="3600" kern="1200">
          <a:solidFill>
            <a:schemeClr val="tx1"/>
          </a:solidFill>
          <a:latin typeface="+mn-lt"/>
          <a:ea typeface="微软雅黑" panose="020B0503020204020204" pitchFamily="34" charset="-122"/>
          <a:cs typeface="+mn-cs"/>
        </a:defRPr>
      </a:lvl3pPr>
      <a:lvl4pPr marL="2386965" indent="-340995" algn="l" rtl="0" fontAlgn="base">
        <a:spcBef>
          <a:spcPct val="20000"/>
        </a:spcBef>
        <a:spcAft>
          <a:spcPct val="0"/>
        </a:spcAft>
        <a:buFont typeface="Arial" panose="020B0604020202020204" pitchFamily="34" charset="0"/>
        <a:buChar char="–"/>
        <a:defRPr sz="3065" kern="1200">
          <a:solidFill>
            <a:schemeClr val="tx1"/>
          </a:solidFill>
          <a:latin typeface="+mn-lt"/>
          <a:ea typeface="微软雅黑" panose="020B0503020204020204" pitchFamily="34" charset="-122"/>
          <a:cs typeface="+mn-cs"/>
        </a:defRPr>
      </a:lvl4pPr>
      <a:lvl5pPr marL="3068955" indent="-340995" algn="l" rtl="0" fontAlgn="base">
        <a:spcBef>
          <a:spcPct val="20000"/>
        </a:spcBef>
        <a:spcAft>
          <a:spcPct val="0"/>
        </a:spcAft>
        <a:buFont typeface="Arial" panose="020B0604020202020204" pitchFamily="34" charset="0"/>
        <a:buChar char="»"/>
        <a:defRPr sz="3065" kern="1200">
          <a:solidFill>
            <a:schemeClr val="tx1"/>
          </a:solidFill>
          <a:latin typeface="+mn-lt"/>
          <a:ea typeface="微软雅黑" panose="020B0503020204020204" pitchFamily="34" charset="-122"/>
          <a:cs typeface="+mn-cs"/>
        </a:defRPr>
      </a:lvl5pPr>
      <a:lvl6pPr marL="3751580" indent="-340995" algn="l" defTabSz="1363980" rtl="0" eaLnBrk="1" latinLnBrk="0" hangingPunct="1">
        <a:spcBef>
          <a:spcPct val="20000"/>
        </a:spcBef>
        <a:buFont typeface="Arial" panose="020B0604020202020204" pitchFamily="34" charset="0"/>
        <a:buChar char="•"/>
        <a:defRPr sz="3065" kern="1200">
          <a:solidFill>
            <a:schemeClr val="tx1"/>
          </a:solidFill>
          <a:latin typeface="+mn-lt"/>
          <a:ea typeface="+mn-ea"/>
          <a:cs typeface="+mn-cs"/>
        </a:defRPr>
      </a:lvl6pPr>
      <a:lvl7pPr marL="4433570" indent="-340995" algn="l" defTabSz="1363980" rtl="0" eaLnBrk="1" latinLnBrk="0" hangingPunct="1">
        <a:spcBef>
          <a:spcPct val="20000"/>
        </a:spcBef>
        <a:buFont typeface="Arial" panose="020B0604020202020204" pitchFamily="34" charset="0"/>
        <a:buChar char="•"/>
        <a:defRPr sz="3065" kern="1200">
          <a:solidFill>
            <a:schemeClr val="tx1"/>
          </a:solidFill>
          <a:latin typeface="+mn-lt"/>
          <a:ea typeface="+mn-ea"/>
          <a:cs typeface="+mn-cs"/>
        </a:defRPr>
      </a:lvl7pPr>
      <a:lvl8pPr marL="5115560" indent="-340995" algn="l" defTabSz="1363980" rtl="0" eaLnBrk="1" latinLnBrk="0" hangingPunct="1">
        <a:spcBef>
          <a:spcPct val="20000"/>
        </a:spcBef>
        <a:buFont typeface="Arial" panose="020B0604020202020204" pitchFamily="34" charset="0"/>
        <a:buChar char="•"/>
        <a:defRPr sz="3065" kern="1200">
          <a:solidFill>
            <a:schemeClr val="tx1"/>
          </a:solidFill>
          <a:latin typeface="+mn-lt"/>
          <a:ea typeface="+mn-ea"/>
          <a:cs typeface="+mn-cs"/>
        </a:defRPr>
      </a:lvl8pPr>
      <a:lvl9pPr marL="5797550" indent="-340995" algn="l" defTabSz="1363980" rtl="0" eaLnBrk="1" latinLnBrk="0" hangingPunct="1">
        <a:spcBef>
          <a:spcPct val="20000"/>
        </a:spcBef>
        <a:buFont typeface="Arial" panose="020B0604020202020204" pitchFamily="34" charset="0"/>
        <a:buChar char="•"/>
        <a:defRPr sz="3065" kern="1200">
          <a:solidFill>
            <a:schemeClr val="tx1"/>
          </a:solidFill>
          <a:latin typeface="+mn-lt"/>
          <a:ea typeface="+mn-ea"/>
          <a:cs typeface="+mn-cs"/>
        </a:defRPr>
      </a:lvl9pPr>
    </p:bodyStyle>
    <p:otherStyle>
      <a:defPPr>
        <a:defRPr lang="zh-CN"/>
      </a:defPPr>
      <a:lvl1pPr marL="0" algn="l" defTabSz="1363980" rtl="0" eaLnBrk="1" latinLnBrk="0" hangingPunct="1">
        <a:defRPr sz="2665" kern="1200">
          <a:solidFill>
            <a:schemeClr val="tx1"/>
          </a:solidFill>
          <a:latin typeface="+mn-lt"/>
          <a:ea typeface="+mn-ea"/>
          <a:cs typeface="+mn-cs"/>
        </a:defRPr>
      </a:lvl1pPr>
      <a:lvl2pPr marL="681990" algn="l" defTabSz="1363980" rtl="0" eaLnBrk="1" latinLnBrk="0" hangingPunct="1">
        <a:defRPr sz="2665" kern="1200">
          <a:solidFill>
            <a:schemeClr val="tx1"/>
          </a:solidFill>
          <a:latin typeface="+mn-lt"/>
          <a:ea typeface="+mn-ea"/>
          <a:cs typeface="+mn-cs"/>
        </a:defRPr>
      </a:lvl2pPr>
      <a:lvl3pPr marL="1363980" algn="l" defTabSz="1363980" rtl="0" eaLnBrk="1" latinLnBrk="0" hangingPunct="1">
        <a:defRPr sz="2665" kern="1200">
          <a:solidFill>
            <a:schemeClr val="tx1"/>
          </a:solidFill>
          <a:latin typeface="+mn-lt"/>
          <a:ea typeface="+mn-ea"/>
          <a:cs typeface="+mn-cs"/>
        </a:defRPr>
      </a:lvl3pPr>
      <a:lvl4pPr marL="2045970" algn="l" defTabSz="1363980" rtl="0" eaLnBrk="1" latinLnBrk="0" hangingPunct="1">
        <a:defRPr sz="2665" kern="1200">
          <a:solidFill>
            <a:schemeClr val="tx1"/>
          </a:solidFill>
          <a:latin typeface="+mn-lt"/>
          <a:ea typeface="+mn-ea"/>
          <a:cs typeface="+mn-cs"/>
        </a:defRPr>
      </a:lvl4pPr>
      <a:lvl5pPr marL="2727960" algn="l" defTabSz="1363980" rtl="0" eaLnBrk="1" latinLnBrk="0" hangingPunct="1">
        <a:defRPr sz="2665" kern="1200">
          <a:solidFill>
            <a:schemeClr val="tx1"/>
          </a:solidFill>
          <a:latin typeface="+mn-lt"/>
          <a:ea typeface="+mn-ea"/>
          <a:cs typeface="+mn-cs"/>
        </a:defRPr>
      </a:lvl5pPr>
      <a:lvl6pPr marL="3409950" algn="l" defTabSz="1363980" rtl="0" eaLnBrk="1" latinLnBrk="0" hangingPunct="1">
        <a:defRPr sz="2665" kern="1200">
          <a:solidFill>
            <a:schemeClr val="tx1"/>
          </a:solidFill>
          <a:latin typeface="+mn-lt"/>
          <a:ea typeface="+mn-ea"/>
          <a:cs typeface="+mn-cs"/>
        </a:defRPr>
      </a:lvl6pPr>
      <a:lvl7pPr marL="4092575" algn="l" defTabSz="1363980" rtl="0" eaLnBrk="1" latinLnBrk="0" hangingPunct="1">
        <a:defRPr sz="2665" kern="1200">
          <a:solidFill>
            <a:schemeClr val="tx1"/>
          </a:solidFill>
          <a:latin typeface="+mn-lt"/>
          <a:ea typeface="+mn-ea"/>
          <a:cs typeface="+mn-cs"/>
        </a:defRPr>
      </a:lvl7pPr>
      <a:lvl8pPr marL="4774565" algn="l" defTabSz="1363980" rtl="0" eaLnBrk="1" latinLnBrk="0" hangingPunct="1">
        <a:defRPr sz="2665" kern="1200">
          <a:solidFill>
            <a:schemeClr val="tx1"/>
          </a:solidFill>
          <a:latin typeface="+mn-lt"/>
          <a:ea typeface="+mn-ea"/>
          <a:cs typeface="+mn-cs"/>
        </a:defRPr>
      </a:lvl8pPr>
      <a:lvl9pPr marL="5456555" algn="l" defTabSz="1363980" rtl="0" eaLnBrk="1" latinLnBrk="0" hangingPunct="1">
        <a:defRPr sz="26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3913"/>
            <a:ext cx="12229236" cy="3487069"/>
          </a:xfrm>
          <a:prstGeom prst="rect">
            <a:avLst/>
          </a:prstGeom>
          <a:gradFill flip="none" rotWithShape="1">
            <a:gsLst>
              <a:gs pos="100000">
                <a:srgbClr val="FDFDFD"/>
              </a:gs>
              <a:gs pos="85000">
                <a:srgbClr val="FBFBFB"/>
              </a:gs>
              <a:gs pos="0">
                <a:srgbClr val="DDDDDD"/>
              </a:gs>
              <a:gs pos="32000">
                <a:srgbClr val="F3F3F3"/>
              </a:gs>
              <a:gs pos="38000">
                <a:srgbClr val="F5F5F5"/>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grpSp>
        <p:nvGrpSpPr>
          <p:cNvPr id="21" name="组合 3"/>
          <p:cNvGrpSpPr/>
          <p:nvPr/>
        </p:nvGrpSpPr>
        <p:grpSpPr>
          <a:xfrm>
            <a:off x="705316" y="391150"/>
            <a:ext cx="10781369" cy="5942173"/>
            <a:chOff x="3989388" y="785813"/>
            <a:chExt cx="7885021" cy="3827463"/>
          </a:xfrm>
          <a:solidFill>
            <a:schemeClr val="bg1">
              <a:lumMod val="85000"/>
            </a:schemeClr>
          </a:solidFill>
        </p:grpSpPr>
        <p:sp>
          <p:nvSpPr>
            <p:cNvPr id="22" name="Freeform 4"/>
            <p:cNvSpPr/>
            <p:nvPr/>
          </p:nvSpPr>
          <p:spPr bwMode="auto">
            <a:xfrm>
              <a:off x="4613275" y="3630613"/>
              <a:ext cx="276225" cy="273050"/>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3" name="Freeform 5"/>
            <p:cNvSpPr/>
            <p:nvPr/>
          </p:nvSpPr>
          <p:spPr bwMode="auto">
            <a:xfrm>
              <a:off x="4889500" y="3598863"/>
              <a:ext cx="171450" cy="149225"/>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4" name="Freeform 6"/>
            <p:cNvSpPr/>
            <p:nvPr/>
          </p:nvSpPr>
          <p:spPr bwMode="auto">
            <a:xfrm>
              <a:off x="4779963" y="3648075"/>
              <a:ext cx="193675" cy="207963"/>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5" name="Freeform 7"/>
            <p:cNvSpPr/>
            <p:nvPr/>
          </p:nvSpPr>
          <p:spPr bwMode="auto">
            <a:xfrm>
              <a:off x="5006975" y="3827463"/>
              <a:ext cx="30163" cy="36513"/>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6" name="Freeform 8"/>
            <p:cNvSpPr/>
            <p:nvPr/>
          </p:nvSpPr>
          <p:spPr bwMode="auto">
            <a:xfrm>
              <a:off x="4929188" y="3887788"/>
              <a:ext cx="47625" cy="53975"/>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7" name="Freeform 9"/>
            <p:cNvSpPr>
              <a:spLocks noEditPoints="1"/>
            </p:cNvSpPr>
            <p:nvPr/>
          </p:nvSpPr>
          <p:spPr bwMode="auto">
            <a:xfrm>
              <a:off x="4706938" y="3740150"/>
              <a:ext cx="346075" cy="304800"/>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8" name="Freeform 10"/>
            <p:cNvSpPr/>
            <p:nvPr/>
          </p:nvSpPr>
          <p:spPr bwMode="auto">
            <a:xfrm>
              <a:off x="4613275" y="3382963"/>
              <a:ext cx="252413" cy="268288"/>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9" name="Freeform 11"/>
            <p:cNvSpPr/>
            <p:nvPr/>
          </p:nvSpPr>
          <p:spPr bwMode="auto">
            <a:xfrm>
              <a:off x="4822825" y="3433763"/>
              <a:ext cx="247650" cy="219075"/>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0" name="Freeform 12"/>
            <p:cNvSpPr/>
            <p:nvPr/>
          </p:nvSpPr>
          <p:spPr bwMode="auto">
            <a:xfrm>
              <a:off x="4968875" y="3278188"/>
              <a:ext cx="42863" cy="38100"/>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1" name="Freeform 13"/>
            <p:cNvSpPr/>
            <p:nvPr/>
          </p:nvSpPr>
          <p:spPr bwMode="auto">
            <a:xfrm>
              <a:off x="5229225" y="2990850"/>
              <a:ext cx="223838" cy="298450"/>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2" name="Freeform 14"/>
            <p:cNvSpPr/>
            <p:nvPr/>
          </p:nvSpPr>
          <p:spPr bwMode="auto">
            <a:xfrm>
              <a:off x="4078288" y="2441575"/>
              <a:ext cx="260350" cy="206375"/>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3" name="Freeform 15"/>
            <p:cNvSpPr/>
            <p:nvPr/>
          </p:nvSpPr>
          <p:spPr bwMode="auto">
            <a:xfrm>
              <a:off x="4519613" y="2405063"/>
              <a:ext cx="93663" cy="174625"/>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4" name="Freeform 16"/>
            <p:cNvSpPr/>
            <p:nvPr/>
          </p:nvSpPr>
          <p:spPr bwMode="auto">
            <a:xfrm>
              <a:off x="4171950" y="2411413"/>
              <a:ext cx="449263" cy="430213"/>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5" name="Freeform 17"/>
            <p:cNvSpPr/>
            <p:nvPr/>
          </p:nvSpPr>
          <p:spPr bwMode="auto">
            <a:xfrm>
              <a:off x="4565650" y="2509838"/>
              <a:ext cx="328613" cy="315913"/>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6" name="Freeform 18"/>
            <p:cNvSpPr/>
            <p:nvPr/>
          </p:nvSpPr>
          <p:spPr bwMode="auto">
            <a:xfrm>
              <a:off x="4002088" y="2949575"/>
              <a:ext cx="61913" cy="2222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7" name="Freeform 19"/>
            <p:cNvSpPr/>
            <p:nvPr/>
          </p:nvSpPr>
          <p:spPr bwMode="auto">
            <a:xfrm>
              <a:off x="3989388" y="2890838"/>
              <a:ext cx="125413" cy="101600"/>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8" name="Freeform 20"/>
            <p:cNvSpPr/>
            <p:nvPr/>
          </p:nvSpPr>
          <p:spPr bwMode="auto">
            <a:xfrm>
              <a:off x="4005263" y="2981325"/>
              <a:ext cx="60325" cy="33338"/>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9" name="Freeform 21"/>
            <p:cNvSpPr/>
            <p:nvPr/>
          </p:nvSpPr>
          <p:spPr bwMode="auto">
            <a:xfrm>
              <a:off x="4673600" y="3013075"/>
              <a:ext cx="263525" cy="185738"/>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0" name="Freeform 22"/>
            <p:cNvSpPr/>
            <p:nvPr/>
          </p:nvSpPr>
          <p:spPr bwMode="auto">
            <a:xfrm>
              <a:off x="4421188" y="2951163"/>
              <a:ext cx="255588" cy="212725"/>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1" name="Freeform 23"/>
            <p:cNvSpPr/>
            <p:nvPr/>
          </p:nvSpPr>
          <p:spPr bwMode="auto">
            <a:xfrm>
              <a:off x="4378325" y="2984500"/>
              <a:ext cx="65088" cy="133350"/>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2" name="Freeform 24"/>
            <p:cNvSpPr/>
            <p:nvPr/>
          </p:nvSpPr>
          <p:spPr bwMode="auto">
            <a:xfrm>
              <a:off x="4359275" y="3013075"/>
              <a:ext cx="41275" cy="112713"/>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3" name="Freeform 25"/>
            <p:cNvSpPr/>
            <p:nvPr/>
          </p:nvSpPr>
          <p:spPr bwMode="auto">
            <a:xfrm>
              <a:off x="4546600" y="2968625"/>
              <a:ext cx="160338" cy="249238"/>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4" name="Freeform 26"/>
            <p:cNvSpPr/>
            <p:nvPr/>
          </p:nvSpPr>
          <p:spPr bwMode="auto">
            <a:xfrm>
              <a:off x="4176713" y="3022600"/>
              <a:ext cx="131763" cy="134938"/>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5" name="Freeform 27"/>
            <p:cNvSpPr/>
            <p:nvPr/>
          </p:nvSpPr>
          <p:spPr bwMode="auto">
            <a:xfrm>
              <a:off x="4292600" y="3014663"/>
              <a:ext cx="92075" cy="139700"/>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6" name="Freeform 28"/>
            <p:cNvSpPr/>
            <p:nvPr/>
          </p:nvSpPr>
          <p:spPr bwMode="auto">
            <a:xfrm>
              <a:off x="4033838" y="2981325"/>
              <a:ext cx="165100" cy="122238"/>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7" name="Freeform 29"/>
            <p:cNvSpPr/>
            <p:nvPr/>
          </p:nvSpPr>
          <p:spPr bwMode="auto">
            <a:xfrm>
              <a:off x="4113213" y="3071813"/>
              <a:ext cx="88900" cy="85725"/>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8" name="Freeform 30"/>
            <p:cNvSpPr/>
            <p:nvPr/>
          </p:nvSpPr>
          <p:spPr bwMode="auto">
            <a:xfrm>
              <a:off x="4075113" y="3040063"/>
              <a:ext cx="63500" cy="68263"/>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9" name="Freeform 31"/>
            <p:cNvSpPr/>
            <p:nvPr/>
          </p:nvSpPr>
          <p:spPr bwMode="auto">
            <a:xfrm>
              <a:off x="3994150" y="2640013"/>
              <a:ext cx="179388" cy="147638"/>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0" name="Freeform 32"/>
            <p:cNvSpPr/>
            <p:nvPr/>
          </p:nvSpPr>
          <p:spPr bwMode="auto">
            <a:xfrm>
              <a:off x="3992563" y="2647950"/>
              <a:ext cx="261938" cy="287338"/>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1" name="Freeform 33"/>
            <p:cNvSpPr/>
            <p:nvPr/>
          </p:nvSpPr>
          <p:spPr bwMode="auto">
            <a:xfrm>
              <a:off x="4094163" y="2701925"/>
              <a:ext cx="360363" cy="338138"/>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2" name="Freeform 34"/>
            <p:cNvSpPr/>
            <p:nvPr/>
          </p:nvSpPr>
          <p:spPr bwMode="auto">
            <a:xfrm>
              <a:off x="4243388" y="2925763"/>
              <a:ext cx="176213" cy="125413"/>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3" name="Freeform 35"/>
            <p:cNvSpPr/>
            <p:nvPr/>
          </p:nvSpPr>
          <p:spPr bwMode="auto">
            <a:xfrm>
              <a:off x="4365625" y="2738438"/>
              <a:ext cx="336550" cy="261938"/>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4" name="Freeform 36"/>
            <p:cNvSpPr/>
            <p:nvPr/>
          </p:nvSpPr>
          <p:spPr bwMode="auto">
            <a:xfrm>
              <a:off x="4654550" y="2738438"/>
              <a:ext cx="215900" cy="357188"/>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5" name="Freeform 37"/>
            <p:cNvSpPr/>
            <p:nvPr/>
          </p:nvSpPr>
          <p:spPr bwMode="auto">
            <a:xfrm>
              <a:off x="4881563" y="2540000"/>
              <a:ext cx="236538" cy="234950"/>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6" name="Freeform 38"/>
            <p:cNvSpPr/>
            <p:nvPr/>
          </p:nvSpPr>
          <p:spPr bwMode="auto">
            <a:xfrm>
              <a:off x="4551363" y="3206750"/>
              <a:ext cx="122238" cy="134938"/>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7" name="Freeform 39"/>
            <p:cNvSpPr/>
            <p:nvPr/>
          </p:nvSpPr>
          <p:spPr bwMode="auto">
            <a:xfrm>
              <a:off x="4564063" y="3208338"/>
              <a:ext cx="47625" cy="2857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8" name="Freeform 40"/>
            <p:cNvSpPr/>
            <p:nvPr/>
          </p:nvSpPr>
          <p:spPr bwMode="auto">
            <a:xfrm>
              <a:off x="4602163" y="3175000"/>
              <a:ext cx="153988" cy="188913"/>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9" name="Freeform 41"/>
            <p:cNvSpPr/>
            <p:nvPr/>
          </p:nvSpPr>
          <p:spPr bwMode="auto">
            <a:xfrm>
              <a:off x="4819650" y="2740025"/>
              <a:ext cx="358775" cy="441325"/>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0" name="Freeform 42"/>
            <p:cNvSpPr/>
            <p:nvPr/>
          </p:nvSpPr>
          <p:spPr bwMode="auto">
            <a:xfrm>
              <a:off x="5245100" y="2978150"/>
              <a:ext cx="41275" cy="41275"/>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1" name="Freeform 43"/>
            <p:cNvSpPr/>
            <p:nvPr/>
          </p:nvSpPr>
          <p:spPr bwMode="auto">
            <a:xfrm>
              <a:off x="5130800" y="2860675"/>
              <a:ext cx="146050" cy="123825"/>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2" name="Freeform 44"/>
            <p:cNvSpPr/>
            <p:nvPr/>
          </p:nvSpPr>
          <p:spPr bwMode="auto">
            <a:xfrm>
              <a:off x="5056188" y="2928938"/>
              <a:ext cx="323850" cy="252413"/>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3" name="Freeform 45"/>
            <p:cNvSpPr/>
            <p:nvPr/>
          </p:nvSpPr>
          <p:spPr bwMode="auto">
            <a:xfrm>
              <a:off x="5106988" y="2468563"/>
              <a:ext cx="33338" cy="39688"/>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4" name="Freeform 46"/>
            <p:cNvSpPr/>
            <p:nvPr/>
          </p:nvSpPr>
          <p:spPr bwMode="auto">
            <a:xfrm>
              <a:off x="5116513" y="2406650"/>
              <a:ext cx="149225" cy="119063"/>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5" name="Freeform 47"/>
            <p:cNvSpPr/>
            <p:nvPr/>
          </p:nvSpPr>
          <p:spPr bwMode="auto">
            <a:xfrm>
              <a:off x="7058025" y="2382838"/>
              <a:ext cx="80963" cy="101600"/>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6" name="Freeform 48"/>
            <p:cNvSpPr/>
            <p:nvPr/>
          </p:nvSpPr>
          <p:spPr bwMode="auto">
            <a:xfrm>
              <a:off x="6246813" y="2668588"/>
              <a:ext cx="95250" cy="128588"/>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7" name="Freeform 49"/>
            <p:cNvSpPr/>
            <p:nvPr/>
          </p:nvSpPr>
          <p:spPr bwMode="auto">
            <a:xfrm>
              <a:off x="5832475" y="2452688"/>
              <a:ext cx="601663" cy="635000"/>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8" name="Freeform 50"/>
            <p:cNvSpPr/>
            <p:nvPr/>
          </p:nvSpPr>
          <p:spPr bwMode="auto">
            <a:xfrm>
              <a:off x="6246813" y="2011363"/>
              <a:ext cx="677863" cy="293688"/>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9" name="Freeform 51"/>
            <p:cNvSpPr/>
            <p:nvPr/>
          </p:nvSpPr>
          <p:spPr bwMode="auto">
            <a:xfrm>
              <a:off x="5105400" y="2522538"/>
              <a:ext cx="11113" cy="30163"/>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0" name="Freeform 52"/>
            <p:cNvSpPr/>
            <p:nvPr/>
          </p:nvSpPr>
          <p:spPr bwMode="auto">
            <a:xfrm>
              <a:off x="5086350" y="2503488"/>
              <a:ext cx="31750" cy="90488"/>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1" name="Freeform 53"/>
            <p:cNvSpPr/>
            <p:nvPr/>
          </p:nvSpPr>
          <p:spPr bwMode="auto">
            <a:xfrm>
              <a:off x="5103813" y="2503488"/>
              <a:ext cx="92075" cy="98425"/>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2" name="Freeform 54"/>
            <p:cNvSpPr/>
            <p:nvPr/>
          </p:nvSpPr>
          <p:spPr bwMode="auto">
            <a:xfrm>
              <a:off x="5856288" y="2255838"/>
              <a:ext cx="234950" cy="103188"/>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3" name="Freeform 55"/>
            <p:cNvSpPr/>
            <p:nvPr/>
          </p:nvSpPr>
          <p:spPr bwMode="auto">
            <a:xfrm>
              <a:off x="5210175" y="2244725"/>
              <a:ext cx="149225" cy="66675"/>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4" name="Freeform 56"/>
            <p:cNvSpPr>
              <a:spLocks noEditPoints="1"/>
            </p:cNvSpPr>
            <p:nvPr/>
          </p:nvSpPr>
          <p:spPr bwMode="auto">
            <a:xfrm>
              <a:off x="4911725" y="2281238"/>
              <a:ext cx="406400" cy="160338"/>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5" name="Freeform 57"/>
            <p:cNvSpPr/>
            <p:nvPr/>
          </p:nvSpPr>
          <p:spPr bwMode="auto">
            <a:xfrm>
              <a:off x="6043613" y="2443163"/>
              <a:ext cx="50800" cy="47625"/>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6" name="Freeform 58"/>
            <p:cNvSpPr/>
            <p:nvPr/>
          </p:nvSpPr>
          <p:spPr bwMode="auto">
            <a:xfrm>
              <a:off x="7016750" y="2263775"/>
              <a:ext cx="147638" cy="141288"/>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7" name="Freeform 59"/>
            <p:cNvSpPr/>
            <p:nvPr/>
          </p:nvSpPr>
          <p:spPr bwMode="auto">
            <a:xfrm>
              <a:off x="6088063" y="2579688"/>
              <a:ext cx="166688" cy="95250"/>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8" name="Freeform 60"/>
            <p:cNvSpPr/>
            <p:nvPr/>
          </p:nvSpPr>
          <p:spPr bwMode="auto">
            <a:xfrm>
              <a:off x="6329363" y="2622550"/>
              <a:ext cx="182563" cy="407988"/>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9" name="Freeform 61"/>
            <p:cNvSpPr/>
            <p:nvPr/>
          </p:nvSpPr>
          <p:spPr bwMode="auto">
            <a:xfrm>
              <a:off x="6265863" y="2628900"/>
              <a:ext cx="65088" cy="39688"/>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0" name="Freeform 62"/>
            <p:cNvSpPr/>
            <p:nvPr/>
          </p:nvSpPr>
          <p:spPr bwMode="auto">
            <a:xfrm>
              <a:off x="6535738" y="2741613"/>
              <a:ext cx="160338" cy="331788"/>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1" name="Freeform 63"/>
            <p:cNvSpPr/>
            <p:nvPr/>
          </p:nvSpPr>
          <p:spPr bwMode="auto">
            <a:xfrm>
              <a:off x="6535738" y="2940050"/>
              <a:ext cx="131763" cy="93663"/>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2" name="Freeform 64"/>
            <p:cNvSpPr/>
            <p:nvPr/>
          </p:nvSpPr>
          <p:spPr bwMode="auto">
            <a:xfrm>
              <a:off x="6492875" y="2762250"/>
              <a:ext cx="160338" cy="195263"/>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3" name="Freeform 65"/>
            <p:cNvSpPr/>
            <p:nvPr/>
          </p:nvSpPr>
          <p:spPr bwMode="auto">
            <a:xfrm>
              <a:off x="6437313" y="2806700"/>
              <a:ext cx="176213" cy="328613"/>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4" name="Freeform 66"/>
            <p:cNvSpPr/>
            <p:nvPr/>
          </p:nvSpPr>
          <p:spPr bwMode="auto">
            <a:xfrm>
              <a:off x="4665663" y="1922463"/>
              <a:ext cx="207963" cy="169863"/>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5" name="Freeform 67"/>
            <p:cNvSpPr/>
            <p:nvPr/>
          </p:nvSpPr>
          <p:spPr bwMode="auto">
            <a:xfrm>
              <a:off x="4695825" y="2198688"/>
              <a:ext cx="79375" cy="74613"/>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6" name="Freeform 68"/>
            <p:cNvSpPr/>
            <p:nvPr/>
          </p:nvSpPr>
          <p:spPr bwMode="auto">
            <a:xfrm>
              <a:off x="4657725" y="2165350"/>
              <a:ext cx="114300" cy="98425"/>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7" name="Freeform 69"/>
            <p:cNvSpPr/>
            <p:nvPr/>
          </p:nvSpPr>
          <p:spPr bwMode="auto">
            <a:xfrm>
              <a:off x="4768850" y="2270125"/>
              <a:ext cx="39688" cy="77788"/>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8" name="Freeform 70"/>
            <p:cNvSpPr/>
            <p:nvPr/>
          </p:nvSpPr>
          <p:spPr bwMode="auto">
            <a:xfrm>
              <a:off x="4570413" y="2095500"/>
              <a:ext cx="160338" cy="71438"/>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9" name="Freeform 71"/>
            <p:cNvSpPr/>
            <p:nvPr/>
          </p:nvSpPr>
          <p:spPr bwMode="auto">
            <a:xfrm>
              <a:off x="4706938" y="2103438"/>
              <a:ext cx="142875" cy="80963"/>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0" name="Freeform 72"/>
            <p:cNvSpPr/>
            <p:nvPr/>
          </p:nvSpPr>
          <p:spPr bwMode="auto">
            <a:xfrm>
              <a:off x="4625975" y="2038350"/>
              <a:ext cx="134938" cy="69850"/>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1" name="Freeform 73"/>
            <p:cNvSpPr/>
            <p:nvPr/>
          </p:nvSpPr>
          <p:spPr bwMode="auto">
            <a:xfrm>
              <a:off x="4722813" y="2079625"/>
              <a:ext cx="120650" cy="50800"/>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2" name="Freeform 74"/>
            <p:cNvSpPr/>
            <p:nvPr/>
          </p:nvSpPr>
          <p:spPr bwMode="auto">
            <a:xfrm>
              <a:off x="4151313" y="2281238"/>
              <a:ext cx="80963" cy="133350"/>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3" name="Freeform 75"/>
            <p:cNvSpPr/>
            <p:nvPr/>
          </p:nvSpPr>
          <p:spPr bwMode="auto">
            <a:xfrm>
              <a:off x="4430713" y="1968500"/>
              <a:ext cx="88900" cy="76200"/>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4" name="Freeform 76"/>
            <p:cNvSpPr/>
            <p:nvPr/>
          </p:nvSpPr>
          <p:spPr bwMode="auto">
            <a:xfrm>
              <a:off x="4487863" y="2065338"/>
              <a:ext cx="15875" cy="1905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5" name="Freeform 77"/>
            <p:cNvSpPr/>
            <p:nvPr/>
          </p:nvSpPr>
          <p:spPr bwMode="auto">
            <a:xfrm>
              <a:off x="4416425" y="2024063"/>
              <a:ext cx="84138" cy="60325"/>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6" name="Freeform 78"/>
            <p:cNvSpPr/>
            <p:nvPr/>
          </p:nvSpPr>
          <p:spPr bwMode="auto">
            <a:xfrm>
              <a:off x="4797425" y="2112963"/>
              <a:ext cx="195263" cy="128588"/>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7" name="Freeform 79"/>
            <p:cNvSpPr/>
            <p:nvPr/>
          </p:nvSpPr>
          <p:spPr bwMode="auto">
            <a:xfrm>
              <a:off x="4930775" y="2109788"/>
              <a:ext cx="66675" cy="82550"/>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8" name="Freeform 80"/>
            <p:cNvSpPr/>
            <p:nvPr/>
          </p:nvSpPr>
          <p:spPr bwMode="auto">
            <a:xfrm>
              <a:off x="4833938" y="2227263"/>
              <a:ext cx="134938" cy="74613"/>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9" name="Freeform 81"/>
            <p:cNvSpPr/>
            <p:nvPr/>
          </p:nvSpPr>
          <p:spPr bwMode="auto">
            <a:xfrm>
              <a:off x="4795838" y="2273300"/>
              <a:ext cx="58738" cy="42863"/>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0" name="Freeform 82"/>
            <p:cNvSpPr/>
            <p:nvPr/>
          </p:nvSpPr>
          <p:spPr bwMode="auto">
            <a:xfrm>
              <a:off x="4833938" y="1998663"/>
              <a:ext cx="384175" cy="223838"/>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1" name="Freeform 83"/>
            <p:cNvSpPr/>
            <p:nvPr/>
          </p:nvSpPr>
          <p:spPr bwMode="auto">
            <a:xfrm>
              <a:off x="4854575" y="1884363"/>
              <a:ext cx="203200" cy="146050"/>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2" name="Freeform 84"/>
            <p:cNvSpPr/>
            <p:nvPr/>
          </p:nvSpPr>
          <p:spPr bwMode="auto">
            <a:xfrm>
              <a:off x="4803775" y="1827213"/>
              <a:ext cx="160338" cy="74613"/>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3" name="Freeform 85"/>
            <p:cNvSpPr/>
            <p:nvPr/>
          </p:nvSpPr>
          <p:spPr bwMode="auto">
            <a:xfrm>
              <a:off x="4803775" y="1874838"/>
              <a:ext cx="125413" cy="79375"/>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4" name="Freeform 86"/>
            <p:cNvSpPr/>
            <p:nvPr/>
          </p:nvSpPr>
          <p:spPr bwMode="auto">
            <a:xfrm>
              <a:off x="4495800" y="2132013"/>
              <a:ext cx="96838" cy="55563"/>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5" name="Freeform 87"/>
            <p:cNvSpPr/>
            <p:nvPr/>
          </p:nvSpPr>
          <p:spPr bwMode="auto">
            <a:xfrm>
              <a:off x="4494213" y="1927225"/>
              <a:ext cx="192088" cy="219075"/>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6" name="Freeform 88"/>
            <p:cNvSpPr/>
            <p:nvPr/>
          </p:nvSpPr>
          <p:spPr bwMode="auto">
            <a:xfrm>
              <a:off x="4808538" y="1404938"/>
              <a:ext cx="225425" cy="360363"/>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7" name="Freeform 89"/>
            <p:cNvSpPr/>
            <p:nvPr/>
          </p:nvSpPr>
          <p:spPr bwMode="auto">
            <a:xfrm>
              <a:off x="5097463" y="2533650"/>
              <a:ext cx="455613" cy="363538"/>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8" name="Freeform 90"/>
            <p:cNvSpPr/>
            <p:nvPr/>
          </p:nvSpPr>
          <p:spPr bwMode="auto">
            <a:xfrm>
              <a:off x="5470525" y="2700338"/>
              <a:ext cx="174625" cy="192088"/>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9" name="Freeform 91"/>
            <p:cNvSpPr/>
            <p:nvPr/>
          </p:nvSpPr>
          <p:spPr bwMode="auto">
            <a:xfrm>
              <a:off x="5443538" y="2676525"/>
              <a:ext cx="25400" cy="38100"/>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0" name="Freeform 92"/>
            <p:cNvSpPr/>
            <p:nvPr/>
          </p:nvSpPr>
          <p:spPr bwMode="auto">
            <a:xfrm>
              <a:off x="5470525" y="2673350"/>
              <a:ext cx="103188" cy="84138"/>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1" name="Freeform 93"/>
            <p:cNvSpPr>
              <a:spLocks noEditPoints="1"/>
            </p:cNvSpPr>
            <p:nvPr/>
          </p:nvSpPr>
          <p:spPr bwMode="auto">
            <a:xfrm>
              <a:off x="6489700" y="3114675"/>
              <a:ext cx="419100" cy="130175"/>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2" name="Freeform 94"/>
            <p:cNvSpPr/>
            <p:nvPr/>
          </p:nvSpPr>
          <p:spPr bwMode="auto">
            <a:xfrm>
              <a:off x="6792913" y="3155950"/>
              <a:ext cx="28575" cy="1746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3" name="Freeform 95"/>
            <p:cNvSpPr/>
            <p:nvPr/>
          </p:nvSpPr>
          <p:spPr bwMode="auto">
            <a:xfrm>
              <a:off x="5187950" y="2401888"/>
              <a:ext cx="209550" cy="206375"/>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4" name="Freeform 96"/>
            <p:cNvSpPr/>
            <p:nvPr/>
          </p:nvSpPr>
          <p:spPr bwMode="auto">
            <a:xfrm>
              <a:off x="5356225" y="2581275"/>
              <a:ext cx="41275" cy="38100"/>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5" name="Freeform 97"/>
            <p:cNvSpPr>
              <a:spLocks noEditPoints="1"/>
            </p:cNvSpPr>
            <p:nvPr/>
          </p:nvSpPr>
          <p:spPr bwMode="auto">
            <a:xfrm>
              <a:off x="4256088" y="2038350"/>
              <a:ext cx="315913" cy="261938"/>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6" name="Freeform 98"/>
            <p:cNvSpPr/>
            <p:nvPr/>
          </p:nvSpPr>
          <p:spPr bwMode="auto">
            <a:xfrm>
              <a:off x="10158880" y="2941638"/>
              <a:ext cx="50800" cy="26988"/>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7" name="Freeform 99"/>
            <p:cNvSpPr/>
            <p:nvPr/>
          </p:nvSpPr>
          <p:spPr bwMode="auto">
            <a:xfrm>
              <a:off x="10151457" y="2901950"/>
              <a:ext cx="131763" cy="73025"/>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8" name="Freeform 100"/>
            <p:cNvSpPr/>
            <p:nvPr/>
          </p:nvSpPr>
          <p:spPr bwMode="auto">
            <a:xfrm>
              <a:off x="9593169" y="2522538"/>
              <a:ext cx="657226" cy="406400"/>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9" name="Freeform 101"/>
            <p:cNvSpPr/>
            <p:nvPr/>
          </p:nvSpPr>
          <p:spPr bwMode="auto">
            <a:xfrm>
              <a:off x="10117606" y="2865438"/>
              <a:ext cx="92075" cy="90488"/>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0" name="Freeform 102"/>
            <p:cNvSpPr/>
            <p:nvPr/>
          </p:nvSpPr>
          <p:spPr bwMode="auto">
            <a:xfrm>
              <a:off x="10209682" y="2852738"/>
              <a:ext cx="26988" cy="57150"/>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1" name="Freeform 103"/>
            <p:cNvSpPr/>
            <p:nvPr/>
          </p:nvSpPr>
          <p:spPr bwMode="auto">
            <a:xfrm>
              <a:off x="10493936" y="2809875"/>
              <a:ext cx="65088" cy="55563"/>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2" name="Freeform 104"/>
            <p:cNvSpPr/>
            <p:nvPr/>
          </p:nvSpPr>
          <p:spPr bwMode="auto">
            <a:xfrm>
              <a:off x="10569482" y="2819400"/>
              <a:ext cx="74613" cy="50800"/>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3" name="Freeform 105"/>
            <p:cNvSpPr/>
            <p:nvPr/>
          </p:nvSpPr>
          <p:spPr bwMode="auto">
            <a:xfrm>
              <a:off x="10209681" y="2928938"/>
              <a:ext cx="92075" cy="93663"/>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4" name="Freeform 106"/>
            <p:cNvSpPr/>
            <p:nvPr/>
          </p:nvSpPr>
          <p:spPr bwMode="auto">
            <a:xfrm>
              <a:off x="10523445" y="3143250"/>
              <a:ext cx="860426" cy="877888"/>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5" name="Freeform 107"/>
            <p:cNvSpPr/>
            <p:nvPr/>
          </p:nvSpPr>
          <p:spPr bwMode="auto">
            <a:xfrm>
              <a:off x="10841803" y="3932238"/>
              <a:ext cx="106363" cy="117475"/>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6" name="Freeform 108"/>
            <p:cNvSpPr>
              <a:spLocks noEditPoints="1"/>
            </p:cNvSpPr>
            <p:nvPr/>
          </p:nvSpPr>
          <p:spPr bwMode="auto">
            <a:xfrm>
              <a:off x="10529795" y="3736975"/>
              <a:ext cx="436564" cy="860425"/>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7" name="Freeform 109"/>
            <p:cNvSpPr/>
            <p:nvPr/>
          </p:nvSpPr>
          <p:spPr bwMode="auto">
            <a:xfrm>
              <a:off x="10482170" y="3640138"/>
              <a:ext cx="190500" cy="973138"/>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8" name="Freeform 110"/>
            <p:cNvSpPr/>
            <p:nvPr/>
          </p:nvSpPr>
          <p:spPr bwMode="auto">
            <a:xfrm>
              <a:off x="10764745" y="3683000"/>
              <a:ext cx="192088" cy="192088"/>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9" name="Freeform 111"/>
            <p:cNvSpPr/>
            <p:nvPr/>
          </p:nvSpPr>
          <p:spPr bwMode="auto">
            <a:xfrm>
              <a:off x="10264681" y="3016250"/>
              <a:ext cx="71438" cy="57150"/>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0" name="Freeform 112"/>
            <p:cNvSpPr/>
            <p:nvPr/>
          </p:nvSpPr>
          <p:spPr bwMode="auto">
            <a:xfrm>
              <a:off x="10329770" y="3044825"/>
              <a:ext cx="125413" cy="60325"/>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1" name="Freeform 113"/>
            <p:cNvSpPr/>
            <p:nvPr/>
          </p:nvSpPr>
          <p:spPr bwMode="auto">
            <a:xfrm>
              <a:off x="10415495" y="2982913"/>
              <a:ext cx="257175" cy="366713"/>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2" name="Freeform 114"/>
            <p:cNvSpPr/>
            <p:nvPr/>
          </p:nvSpPr>
          <p:spPr bwMode="auto">
            <a:xfrm>
              <a:off x="10617107" y="3470275"/>
              <a:ext cx="266701" cy="300038"/>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3" name="Freeform 115"/>
            <p:cNvSpPr/>
            <p:nvPr/>
          </p:nvSpPr>
          <p:spPr bwMode="auto">
            <a:xfrm>
              <a:off x="10361520" y="3259138"/>
              <a:ext cx="279401" cy="404813"/>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4" name="Freeform 116"/>
            <p:cNvSpPr/>
            <p:nvPr/>
          </p:nvSpPr>
          <p:spPr bwMode="auto">
            <a:xfrm>
              <a:off x="10536145" y="2994025"/>
              <a:ext cx="296864" cy="250825"/>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5" name="Freeform 117"/>
            <p:cNvSpPr/>
            <p:nvPr/>
          </p:nvSpPr>
          <p:spPr bwMode="auto">
            <a:xfrm>
              <a:off x="10869520" y="3122613"/>
              <a:ext cx="92075" cy="96838"/>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6" name="Freeform 118"/>
            <p:cNvSpPr/>
            <p:nvPr/>
          </p:nvSpPr>
          <p:spPr bwMode="auto">
            <a:xfrm>
              <a:off x="10811411" y="3073400"/>
              <a:ext cx="106363" cy="158750"/>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7" name="Freeform 119"/>
            <p:cNvSpPr/>
            <p:nvPr/>
          </p:nvSpPr>
          <p:spPr bwMode="auto">
            <a:xfrm>
              <a:off x="10958136" y="3132138"/>
              <a:ext cx="66675" cy="84138"/>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8" name="Freeform 120"/>
            <p:cNvSpPr/>
            <p:nvPr/>
          </p:nvSpPr>
          <p:spPr bwMode="auto">
            <a:xfrm>
              <a:off x="10293257" y="2738438"/>
              <a:ext cx="227013" cy="80963"/>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9" name="Freeform 123"/>
            <p:cNvSpPr>
              <a:spLocks noEditPoints="1"/>
            </p:cNvSpPr>
            <p:nvPr/>
          </p:nvSpPr>
          <p:spPr bwMode="auto">
            <a:xfrm>
              <a:off x="10552020" y="785813"/>
              <a:ext cx="1322389" cy="985838"/>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0" name="Freeform 124"/>
            <p:cNvSpPr>
              <a:spLocks noEditPoints="1"/>
            </p:cNvSpPr>
            <p:nvPr/>
          </p:nvSpPr>
          <p:spPr bwMode="auto">
            <a:xfrm>
              <a:off x="9070881" y="803275"/>
              <a:ext cx="1920877" cy="1477963"/>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1" name="Freeform 125"/>
            <p:cNvSpPr>
              <a:spLocks noEditPoints="1"/>
            </p:cNvSpPr>
            <p:nvPr/>
          </p:nvSpPr>
          <p:spPr bwMode="auto">
            <a:xfrm>
              <a:off x="8486680" y="1360488"/>
              <a:ext cx="2192341" cy="1346200"/>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2" name="Freeform 126"/>
            <p:cNvSpPr>
              <a:spLocks noEditPoints="1"/>
            </p:cNvSpPr>
            <p:nvPr/>
          </p:nvSpPr>
          <p:spPr bwMode="auto">
            <a:xfrm>
              <a:off x="4159250" y="2241550"/>
              <a:ext cx="276225" cy="196850"/>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3" name="Freeform 127"/>
            <p:cNvSpPr>
              <a:spLocks noEditPoints="1"/>
            </p:cNvSpPr>
            <p:nvPr/>
          </p:nvSpPr>
          <p:spPr bwMode="auto">
            <a:xfrm>
              <a:off x="4789488" y="2292350"/>
              <a:ext cx="136525" cy="169863"/>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4" name="Freeform 128"/>
            <p:cNvSpPr/>
            <p:nvPr/>
          </p:nvSpPr>
          <p:spPr bwMode="auto">
            <a:xfrm>
              <a:off x="5043488" y="2439988"/>
              <a:ext cx="55563" cy="34925"/>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5" name="Freeform 130"/>
            <p:cNvSpPr/>
            <p:nvPr/>
          </p:nvSpPr>
          <p:spPr bwMode="auto">
            <a:xfrm>
              <a:off x="4135438" y="1917700"/>
              <a:ext cx="98425" cy="107950"/>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6" name="Freeform 131"/>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9525">
              <a:solidFill>
                <a:schemeClr val="bg1"/>
              </a:solidFill>
              <a:round/>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7" name="Freeform 132"/>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8" name="Freeform 133"/>
            <p:cNvSpPr>
              <a:spLocks noEditPoints="1"/>
            </p:cNvSpPr>
            <p:nvPr/>
          </p:nvSpPr>
          <p:spPr bwMode="auto">
            <a:xfrm>
              <a:off x="4535488" y="1836738"/>
              <a:ext cx="103188" cy="98425"/>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9" name="Freeform 134"/>
            <p:cNvSpPr>
              <a:spLocks noEditPoints="1"/>
            </p:cNvSpPr>
            <p:nvPr/>
          </p:nvSpPr>
          <p:spPr bwMode="auto">
            <a:xfrm>
              <a:off x="4606925" y="1443038"/>
              <a:ext cx="266700" cy="471488"/>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0" name="Freeform 135"/>
            <p:cNvSpPr>
              <a:spLocks noEditPoints="1"/>
            </p:cNvSpPr>
            <p:nvPr/>
          </p:nvSpPr>
          <p:spPr bwMode="auto">
            <a:xfrm>
              <a:off x="4826000" y="1774825"/>
              <a:ext cx="136525" cy="66675"/>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1" name="Freeform 136"/>
            <p:cNvSpPr/>
            <p:nvPr/>
          </p:nvSpPr>
          <p:spPr bwMode="auto">
            <a:xfrm>
              <a:off x="5076825" y="3148013"/>
              <a:ext cx="173038" cy="211138"/>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2" name="Freeform 137"/>
            <p:cNvSpPr/>
            <p:nvPr/>
          </p:nvSpPr>
          <p:spPr bwMode="auto">
            <a:xfrm>
              <a:off x="4981575" y="3163888"/>
              <a:ext cx="117475" cy="122238"/>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3" name="Freeform 138"/>
            <p:cNvSpPr/>
            <p:nvPr/>
          </p:nvSpPr>
          <p:spPr bwMode="auto">
            <a:xfrm>
              <a:off x="5562600" y="2193925"/>
              <a:ext cx="382588" cy="220663"/>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4" name="Freeform 139"/>
            <p:cNvSpPr>
              <a:spLocks noEditPoints="1"/>
            </p:cNvSpPr>
            <p:nvPr/>
          </p:nvSpPr>
          <p:spPr bwMode="auto">
            <a:xfrm>
              <a:off x="4468813" y="946150"/>
              <a:ext cx="558800" cy="882650"/>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5" name="Freeform 140"/>
            <p:cNvSpPr/>
            <p:nvPr/>
          </p:nvSpPr>
          <p:spPr bwMode="auto">
            <a:xfrm>
              <a:off x="8408988" y="1651000"/>
              <a:ext cx="73025" cy="26988"/>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6" name="Freeform 141"/>
            <p:cNvSpPr>
              <a:spLocks noEditPoints="1"/>
            </p:cNvSpPr>
            <p:nvPr/>
          </p:nvSpPr>
          <p:spPr bwMode="auto">
            <a:xfrm>
              <a:off x="7131050" y="2195513"/>
              <a:ext cx="369888" cy="368300"/>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7" name="Freeform 142"/>
            <p:cNvSpPr>
              <a:spLocks noEditPoints="1"/>
            </p:cNvSpPr>
            <p:nvPr/>
          </p:nvSpPr>
          <p:spPr bwMode="auto">
            <a:xfrm>
              <a:off x="5954713" y="1971675"/>
              <a:ext cx="1293813" cy="896938"/>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8" name="Freeform 143"/>
            <p:cNvSpPr>
              <a:spLocks noEditPoints="1"/>
            </p:cNvSpPr>
            <p:nvPr/>
          </p:nvSpPr>
          <p:spPr bwMode="auto">
            <a:xfrm>
              <a:off x="6862763" y="2851150"/>
              <a:ext cx="207963" cy="292100"/>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9" name="Freeform 144"/>
            <p:cNvSpPr>
              <a:spLocks noEditPoints="1"/>
            </p:cNvSpPr>
            <p:nvPr/>
          </p:nvSpPr>
          <p:spPr bwMode="auto">
            <a:xfrm>
              <a:off x="7378700" y="3321050"/>
              <a:ext cx="273050" cy="173038"/>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0" name="Freeform 145"/>
            <p:cNvSpPr/>
            <p:nvPr/>
          </p:nvSpPr>
          <p:spPr bwMode="auto">
            <a:xfrm>
              <a:off x="6076950" y="3049588"/>
              <a:ext cx="46038" cy="88900"/>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1" name="Freeform 146"/>
            <p:cNvSpPr/>
            <p:nvPr/>
          </p:nvSpPr>
          <p:spPr bwMode="auto">
            <a:xfrm>
              <a:off x="5273675" y="3509963"/>
              <a:ext cx="160338" cy="317500"/>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2" name="Freeform 147"/>
            <p:cNvSpPr>
              <a:spLocks noEditPoints="1"/>
            </p:cNvSpPr>
            <p:nvPr/>
          </p:nvSpPr>
          <p:spPr bwMode="auto">
            <a:xfrm>
              <a:off x="5267325" y="2838450"/>
              <a:ext cx="258763" cy="157163"/>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3" name="Freeform 148"/>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9525">
              <a:solidFill>
                <a:schemeClr val="bg1"/>
              </a:solidFill>
              <a:round/>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4" name="Freeform 149"/>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5" name="Freeform 150"/>
            <p:cNvSpPr>
              <a:spLocks noEditPoints="1"/>
            </p:cNvSpPr>
            <p:nvPr/>
          </p:nvSpPr>
          <p:spPr bwMode="auto">
            <a:xfrm>
              <a:off x="6769100" y="3492500"/>
              <a:ext cx="884238" cy="787400"/>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6" name="Freeform 151"/>
            <p:cNvSpPr>
              <a:spLocks noEditPoints="1"/>
            </p:cNvSpPr>
            <p:nvPr/>
          </p:nvSpPr>
          <p:spPr bwMode="auto">
            <a:xfrm>
              <a:off x="7926388" y="4052888"/>
              <a:ext cx="269875" cy="320675"/>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7" name="Freeform 152"/>
            <p:cNvSpPr>
              <a:spLocks noEditPoints="1"/>
            </p:cNvSpPr>
            <p:nvPr/>
          </p:nvSpPr>
          <p:spPr bwMode="auto">
            <a:xfrm>
              <a:off x="8162925" y="3616325"/>
              <a:ext cx="58738" cy="53975"/>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8" name="Freeform 153"/>
            <p:cNvSpPr/>
            <p:nvPr/>
          </p:nvSpPr>
          <p:spPr bwMode="auto">
            <a:xfrm>
              <a:off x="5487988" y="2270125"/>
              <a:ext cx="309563" cy="195263"/>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9" name="Freeform 154"/>
            <p:cNvSpPr/>
            <p:nvPr/>
          </p:nvSpPr>
          <p:spPr bwMode="auto">
            <a:xfrm>
              <a:off x="5300663" y="2339975"/>
              <a:ext cx="425450" cy="360363"/>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0" name="Freeform 155"/>
            <p:cNvSpPr>
              <a:spLocks noEditPoints="1"/>
            </p:cNvSpPr>
            <p:nvPr/>
          </p:nvSpPr>
          <p:spPr bwMode="auto">
            <a:xfrm>
              <a:off x="5356225" y="1914525"/>
              <a:ext cx="876300" cy="412750"/>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1" name="Freeform 156"/>
            <p:cNvSpPr>
              <a:spLocks noEditPoints="1"/>
            </p:cNvSpPr>
            <p:nvPr/>
          </p:nvSpPr>
          <p:spPr bwMode="auto">
            <a:xfrm>
              <a:off x="4778375" y="898525"/>
              <a:ext cx="3681413" cy="1411288"/>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grpFill/>
            <a:ln w="9525">
              <a:solidFill>
                <a:schemeClr val="bg1"/>
              </a:solidFill>
              <a:round/>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2" name="Freeform 158"/>
            <p:cNvSpPr/>
            <p:nvPr/>
          </p:nvSpPr>
          <p:spPr bwMode="auto">
            <a:xfrm>
              <a:off x="4622800" y="3133725"/>
              <a:ext cx="395288" cy="415925"/>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3" name="Freeform 159"/>
            <p:cNvSpPr/>
            <p:nvPr/>
          </p:nvSpPr>
          <p:spPr bwMode="auto">
            <a:xfrm>
              <a:off x="4975225" y="3306763"/>
              <a:ext cx="34925" cy="46038"/>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4" name="Freeform 160"/>
            <p:cNvSpPr/>
            <p:nvPr/>
          </p:nvSpPr>
          <p:spPr bwMode="auto">
            <a:xfrm>
              <a:off x="4995863" y="3484563"/>
              <a:ext cx="230188" cy="368300"/>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5" name="Freeform 161"/>
            <p:cNvSpPr/>
            <p:nvPr/>
          </p:nvSpPr>
          <p:spPr bwMode="auto">
            <a:xfrm>
              <a:off x="4983163" y="3275013"/>
              <a:ext cx="233363" cy="238125"/>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6" name="Freeform 162"/>
            <p:cNvSpPr/>
            <p:nvPr/>
          </p:nvSpPr>
          <p:spPr bwMode="auto">
            <a:xfrm>
              <a:off x="5051425" y="3463925"/>
              <a:ext cx="71438" cy="168275"/>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7" name="Freeform 163"/>
            <p:cNvSpPr/>
            <p:nvPr/>
          </p:nvSpPr>
          <p:spPr bwMode="auto">
            <a:xfrm>
              <a:off x="7878763" y="3705225"/>
              <a:ext cx="73025" cy="57150"/>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8" name="Freeform 164"/>
            <p:cNvSpPr/>
            <p:nvPr/>
          </p:nvSpPr>
          <p:spPr bwMode="auto">
            <a:xfrm>
              <a:off x="5816600" y="2316163"/>
              <a:ext cx="166688" cy="111125"/>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9" name="Freeform 167"/>
            <p:cNvSpPr/>
            <p:nvPr/>
          </p:nvSpPr>
          <p:spPr bwMode="auto">
            <a:xfrm>
              <a:off x="5286375" y="2305050"/>
              <a:ext cx="71438" cy="61913"/>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0" name="Freeform 168"/>
            <p:cNvSpPr>
              <a:spLocks noEditPoints="1"/>
            </p:cNvSpPr>
            <p:nvPr/>
          </p:nvSpPr>
          <p:spPr bwMode="auto">
            <a:xfrm>
              <a:off x="5319713" y="2290763"/>
              <a:ext cx="106363" cy="87313"/>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1" name="Freeform 169"/>
            <p:cNvSpPr/>
            <p:nvPr/>
          </p:nvSpPr>
          <p:spPr bwMode="auto">
            <a:xfrm>
              <a:off x="5661025" y="2381250"/>
              <a:ext cx="309563" cy="220663"/>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2" name="Freeform 170"/>
            <p:cNvSpPr/>
            <p:nvPr/>
          </p:nvSpPr>
          <p:spPr bwMode="auto">
            <a:xfrm>
              <a:off x="5673725" y="2414588"/>
              <a:ext cx="355600" cy="320675"/>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3" name="Freeform 171"/>
            <p:cNvSpPr>
              <a:spLocks noEditPoints="1"/>
            </p:cNvSpPr>
            <p:nvPr/>
          </p:nvSpPr>
          <p:spPr bwMode="auto">
            <a:xfrm>
              <a:off x="6386513" y="3132138"/>
              <a:ext cx="992188" cy="360363"/>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4" name="Freeform 172"/>
            <p:cNvSpPr>
              <a:spLocks noEditPoints="1"/>
            </p:cNvSpPr>
            <p:nvPr/>
          </p:nvSpPr>
          <p:spPr bwMode="auto">
            <a:xfrm>
              <a:off x="7011988" y="3436938"/>
              <a:ext cx="69850" cy="30163"/>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5" name="Freeform 173"/>
            <p:cNvSpPr/>
            <p:nvPr/>
          </p:nvSpPr>
          <p:spPr bwMode="auto">
            <a:xfrm>
              <a:off x="4640263" y="2155825"/>
              <a:ext cx="73025" cy="39688"/>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6" name="Freeform 174"/>
            <p:cNvSpPr>
              <a:spLocks noEditPoints="1"/>
            </p:cNvSpPr>
            <p:nvPr/>
          </p:nvSpPr>
          <p:spPr bwMode="auto">
            <a:xfrm>
              <a:off x="4505325" y="2151063"/>
              <a:ext cx="247650" cy="269875"/>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7" name="Freeform 175"/>
            <p:cNvSpPr/>
            <p:nvPr/>
          </p:nvSpPr>
          <p:spPr bwMode="auto">
            <a:xfrm>
              <a:off x="4752975" y="2251075"/>
              <a:ext cx="26988" cy="33338"/>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8" name="Freeform 176"/>
            <p:cNvSpPr/>
            <p:nvPr/>
          </p:nvSpPr>
          <p:spPr bwMode="auto">
            <a:xfrm>
              <a:off x="4759325" y="2174875"/>
              <a:ext cx="90488" cy="106363"/>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grpSp>
      <p:grpSp>
        <p:nvGrpSpPr>
          <p:cNvPr id="8" name="组合 7"/>
          <p:cNvGrpSpPr/>
          <p:nvPr/>
        </p:nvGrpSpPr>
        <p:grpSpPr>
          <a:xfrm>
            <a:off x="3983765" y="2210253"/>
            <a:ext cx="8280200" cy="2562897"/>
            <a:chOff x="3302072" y="2505168"/>
            <a:chExt cx="6509576" cy="2436002"/>
          </a:xfrm>
          <a:effectLst>
            <a:outerShdw blurRad="50800" dist="38100" dir="16200000" rotWithShape="0">
              <a:prstClr val="black">
                <a:alpha val="40000"/>
              </a:prstClr>
            </a:outerShdw>
          </a:effectLst>
        </p:grpSpPr>
        <p:sp>
          <p:nvSpPr>
            <p:cNvPr id="9" name="KSO_Shape"/>
            <p:cNvSpPr/>
            <p:nvPr/>
          </p:nvSpPr>
          <p:spPr>
            <a:xfrm>
              <a:off x="3302072" y="2505168"/>
              <a:ext cx="5841928" cy="2436002"/>
            </a:xfrm>
            <a:prstGeom prst="trapezoid">
              <a:avLst>
                <a:gd name="adj" fmla="val 73861"/>
              </a:avLst>
            </a:prstGeom>
            <a:solidFill>
              <a:srgbClr val="041336"/>
            </a:solidFill>
            <a:ln>
              <a:solidFill>
                <a:srgbClr val="0413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0" name="矩形 9"/>
            <p:cNvSpPr/>
            <p:nvPr/>
          </p:nvSpPr>
          <p:spPr>
            <a:xfrm>
              <a:off x="5436095" y="2505168"/>
              <a:ext cx="4375553" cy="2436002"/>
            </a:xfrm>
            <a:prstGeom prst="rect">
              <a:avLst/>
            </a:prstGeom>
            <a:solidFill>
              <a:srgbClr val="041336"/>
            </a:solidFill>
            <a:ln>
              <a:solidFill>
                <a:srgbClr val="04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grpSp>
      <p:sp>
        <p:nvSpPr>
          <p:cNvPr id="11" name="Text Box 4"/>
          <p:cNvSpPr txBox="1">
            <a:spLocks noChangeArrowheads="1"/>
          </p:cNvSpPr>
          <p:nvPr/>
        </p:nvSpPr>
        <p:spPr bwMode="auto">
          <a:xfrm>
            <a:off x="5257084" y="2502182"/>
            <a:ext cx="6732135" cy="205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hangingPunct="1">
              <a:defRPr/>
            </a:pPr>
            <a:r>
              <a:rPr lang="zh-CN" altLang="en-US" sz="5865" b="1" dirty="0">
                <a:solidFill>
                  <a:prstClr val="white"/>
                </a:solidFill>
                <a:effectLst>
                  <a:innerShdw blurRad="63500" dist="50800" dir="16200000">
                    <a:prstClr val="black">
                      <a:alpha val="50000"/>
                    </a:prstClr>
                  </a:innerShdw>
                </a:effectLst>
                <a:latin typeface="华文隶书" panose="02010800040101010101" pitchFamily="2" charset="-122"/>
                <a:ea typeface="华文隶书" panose="02010800040101010101" pitchFamily="2" charset="-122"/>
              </a:rPr>
              <a:t>    大概念统摄下的</a:t>
            </a:r>
            <a:endParaRPr lang="en-US" altLang="zh-CN" sz="5865" b="1" dirty="0">
              <a:solidFill>
                <a:prstClr val="white"/>
              </a:solidFill>
              <a:effectLst>
                <a:innerShdw blurRad="63500" dist="50800" dir="16200000">
                  <a:prstClr val="black">
                    <a:alpha val="50000"/>
                  </a:prstClr>
                </a:innerShdw>
              </a:effectLst>
              <a:latin typeface="华文隶书" panose="02010800040101010101" pitchFamily="2" charset="-122"/>
              <a:ea typeface="华文隶书" panose="02010800040101010101" pitchFamily="2" charset="-122"/>
            </a:endParaRPr>
          </a:p>
          <a:p>
            <a:pPr algn="ctr" defTabSz="1219200" eaLnBrk="1" hangingPunct="1">
              <a:lnSpc>
                <a:spcPts val="4700"/>
              </a:lnSpc>
              <a:defRPr/>
            </a:pPr>
            <a:r>
              <a:rPr lang="zh-CN" altLang="en-US" sz="5865" b="1" dirty="0">
                <a:solidFill>
                  <a:prstClr val="white"/>
                </a:solidFill>
                <a:effectLst>
                  <a:innerShdw blurRad="63500" dist="50800" dir="16200000">
                    <a:prstClr val="black">
                      <a:alpha val="50000"/>
                    </a:prstClr>
                  </a:innerShdw>
                </a:effectLst>
                <a:latin typeface="华文隶书" panose="02010800040101010101" pitchFamily="2" charset="-122"/>
                <a:ea typeface="华文隶书" panose="02010800040101010101" pitchFamily="2" charset="-122"/>
              </a:rPr>
              <a:t>大单元教学</a:t>
            </a:r>
            <a:endParaRPr lang="en-US" altLang="zh-CN" sz="5865" b="1" dirty="0">
              <a:solidFill>
                <a:prstClr val="white"/>
              </a:solidFill>
              <a:effectLst>
                <a:innerShdw blurRad="63500" dist="50800" dir="16200000">
                  <a:prstClr val="black">
                    <a:alpha val="50000"/>
                  </a:prstClr>
                </a:innerShdw>
              </a:effectLst>
              <a:latin typeface="华文隶书" panose="02010800040101010101" pitchFamily="2" charset="-122"/>
              <a:ea typeface="华文隶书" panose="02010800040101010101" pitchFamily="2" charset="-122"/>
            </a:endParaRPr>
          </a:p>
          <a:p>
            <a:pPr algn="r" defTabSz="1219200" eaLnBrk="1" hangingPunct="1">
              <a:lnSpc>
                <a:spcPts val="3500"/>
              </a:lnSpc>
              <a:defRPr/>
            </a:pPr>
            <a:r>
              <a:rPr lang="en-US" altLang="zh-CN" sz="3200" b="1" dirty="0">
                <a:solidFill>
                  <a:prstClr val="white"/>
                </a:solidFill>
                <a:effectLst>
                  <a:innerShdw blurRad="63500" dist="50800" dir="16200000">
                    <a:prstClr val="black">
                      <a:alpha val="50000"/>
                    </a:prstClr>
                  </a:innerShdw>
                </a:effectLst>
                <a:latin typeface="华文隶书" panose="02010800040101010101" pitchFamily="2" charset="-122"/>
                <a:ea typeface="华文隶书" panose="02010800040101010101" pitchFamily="2" charset="-122"/>
              </a:rPr>
              <a:t>——</a:t>
            </a:r>
            <a:r>
              <a:rPr lang="zh-CN" altLang="en-US" sz="3200" b="1" dirty="0">
                <a:solidFill>
                  <a:prstClr val="white"/>
                </a:solidFill>
                <a:effectLst>
                  <a:innerShdw blurRad="63500" dist="50800" dir="16200000">
                    <a:prstClr val="black">
                      <a:alpha val="50000"/>
                    </a:prstClr>
                  </a:innerShdw>
                </a:effectLst>
                <a:latin typeface="华文隶书" panose="02010800040101010101" pitchFamily="2" charset="-122"/>
                <a:ea typeface="华文隶书" panose="02010800040101010101" pitchFamily="2" charset="-122"/>
              </a:rPr>
              <a:t>以“商业贸易与社会生活”为例</a:t>
            </a:r>
            <a:endParaRPr lang="zh-CN" altLang="en-US" sz="3200" b="1" dirty="0">
              <a:solidFill>
                <a:prstClr val="white"/>
              </a:solidFill>
              <a:effectLst>
                <a:innerShdw blurRad="63500" dist="50800" dir="16200000">
                  <a:prstClr val="black">
                    <a:alpha val="50000"/>
                  </a:prstClr>
                </a:innerShdw>
              </a:effectLst>
              <a:latin typeface="华文隶书" panose="02010800040101010101" pitchFamily="2" charset="-122"/>
              <a:ea typeface="华文隶书" panose="02010800040101010101" pitchFamily="2" charset="-122"/>
            </a:endParaRPr>
          </a:p>
        </p:txBody>
      </p:sp>
      <p:grpSp>
        <p:nvGrpSpPr>
          <p:cNvPr id="12" name="组合 11"/>
          <p:cNvGrpSpPr/>
          <p:nvPr/>
        </p:nvGrpSpPr>
        <p:grpSpPr>
          <a:xfrm>
            <a:off x="-336715" y="1796819"/>
            <a:ext cx="4600397" cy="2881755"/>
            <a:chOff x="-828601" y="1772816"/>
            <a:chExt cx="3960439" cy="2737378"/>
          </a:xfrm>
          <a:effectLst>
            <a:outerShdw blurRad="50800" dist="38100" algn="l" rotWithShape="0">
              <a:prstClr val="black">
                <a:alpha val="40000"/>
              </a:prstClr>
            </a:outerShdw>
          </a:effectLst>
        </p:grpSpPr>
        <p:sp>
          <p:nvSpPr>
            <p:cNvPr id="13" name="KSO_Shape"/>
            <p:cNvSpPr/>
            <p:nvPr/>
          </p:nvSpPr>
          <p:spPr>
            <a:xfrm rot="10800000">
              <a:off x="-828601" y="1772816"/>
              <a:ext cx="3960439" cy="2736304"/>
            </a:xfrm>
            <a:prstGeom prst="trapezoid">
              <a:avLst>
                <a:gd name="adj" fmla="val 73861"/>
              </a:avLst>
            </a:prstGeom>
            <a:solidFill>
              <a:srgbClr val="30799E"/>
            </a:solidFill>
            <a:ln>
              <a:solidFill>
                <a:srgbClr val="3079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4" name="矩形 13"/>
            <p:cNvSpPr/>
            <p:nvPr/>
          </p:nvSpPr>
          <p:spPr>
            <a:xfrm>
              <a:off x="-828601" y="1773890"/>
              <a:ext cx="1980219" cy="2736304"/>
            </a:xfrm>
            <a:prstGeom prst="rect">
              <a:avLst/>
            </a:prstGeom>
            <a:solidFill>
              <a:srgbClr val="30799E"/>
            </a:solidFill>
            <a:ln>
              <a:solidFill>
                <a:srgbClr val="307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grpSp>
      <p:sp>
        <p:nvSpPr>
          <p:cNvPr id="15" name="直角三角形 14"/>
          <p:cNvSpPr/>
          <p:nvPr/>
        </p:nvSpPr>
        <p:spPr>
          <a:xfrm rot="10800000" flipH="1">
            <a:off x="-816768" y="2852936"/>
            <a:ext cx="2304256" cy="3011560"/>
          </a:xfrm>
          <a:prstGeom prst="rtTriangle">
            <a:avLst/>
          </a:prstGeom>
          <a:solidFill>
            <a:srgbClr val="041336"/>
          </a:solidFill>
          <a:ln>
            <a:solidFill>
              <a:srgbClr val="04133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6" name="KSO_Shape"/>
          <p:cNvSpPr/>
          <p:nvPr/>
        </p:nvSpPr>
        <p:spPr>
          <a:xfrm>
            <a:off x="-48682" y="2564904"/>
            <a:ext cx="5558809" cy="2496277"/>
          </a:xfrm>
          <a:prstGeom prst="parallelogram">
            <a:avLst>
              <a:gd name="adj" fmla="val 73941"/>
            </a:avLst>
          </a:prstGeom>
          <a:blipFill>
            <a:blip r:embed="rId1"/>
            <a:srcRect/>
            <a:stretch>
              <a:fillRect l="-3514" t="-740" b="-18572"/>
            </a:stretch>
          </a:blip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7" name="TextBox 16"/>
          <p:cNvSpPr txBox="1"/>
          <p:nvPr/>
        </p:nvSpPr>
        <p:spPr>
          <a:xfrm>
            <a:off x="7344139" y="5515683"/>
            <a:ext cx="4512559" cy="666786"/>
          </a:xfrm>
          <a:prstGeom prst="rect">
            <a:avLst/>
          </a:prstGeom>
          <a:noFill/>
        </p:spPr>
        <p:txBody>
          <a:bodyPr wrap="square" rtlCol="0">
            <a:spAutoFit/>
          </a:bodyPr>
          <a:lstStyle/>
          <a:p>
            <a:pPr algn="r" defTabSz="1219200">
              <a:defRPr/>
            </a:pPr>
            <a:r>
              <a:rPr lang="zh-CN" altLang="en-US" sz="3735" b="1" dirty="0">
                <a:solidFill>
                  <a:prstClr val="black"/>
                </a:solidFill>
                <a:latin typeface="华文隶书" panose="02010800040101010101" pitchFamily="2" charset="-122"/>
                <a:ea typeface="华文隶书" panose="02010800040101010101" pitchFamily="2" charset="-122"/>
              </a:rPr>
              <a:t>平湖中学   胡一帆</a:t>
            </a:r>
            <a:endParaRPr lang="zh-CN" altLang="en-US" sz="3735" b="1" dirty="0">
              <a:solidFill>
                <a:prstClr val="black"/>
              </a:solidFill>
              <a:latin typeface="华文隶书" panose="02010800040101010101" pitchFamily="2" charset="-122"/>
              <a:ea typeface="华文隶书" panose="02010800040101010101" pitchFamily="2" charset="-122"/>
            </a:endParaRPr>
          </a:p>
        </p:txBody>
      </p:sp>
      <p:grpSp>
        <p:nvGrpSpPr>
          <p:cNvPr id="18" name="组合 17"/>
          <p:cNvGrpSpPr/>
          <p:nvPr/>
        </p:nvGrpSpPr>
        <p:grpSpPr>
          <a:xfrm>
            <a:off x="-48683" y="6261315"/>
            <a:ext cx="12591189" cy="144016"/>
            <a:chOff x="35581" y="6298947"/>
            <a:chExt cx="9108419" cy="107951"/>
          </a:xfrm>
          <a:effectLst>
            <a:outerShdw blurRad="50800" dist="38100" dir="16200000" rotWithShape="0">
              <a:prstClr val="black">
                <a:alpha val="40000"/>
              </a:prstClr>
            </a:outerShdw>
          </a:effectLst>
        </p:grpSpPr>
        <p:sp>
          <p:nvSpPr>
            <p:cNvPr id="19" name="矩形 5"/>
            <p:cNvSpPr/>
            <p:nvPr/>
          </p:nvSpPr>
          <p:spPr>
            <a:xfrm>
              <a:off x="35581" y="6298947"/>
              <a:ext cx="7056701" cy="107951"/>
            </a:xfrm>
            <a:prstGeom prst="rect">
              <a:avLst/>
            </a:prstGeom>
            <a:solidFill>
              <a:srgbClr val="041336"/>
            </a:solidFill>
            <a:ln w="9525">
              <a:noFill/>
            </a:ln>
          </p:spPr>
          <p:txBody>
            <a:bodyPr anchor="ctr"/>
            <a:lstStyle/>
            <a:p>
              <a:pPr algn="ctr" defTabSz="1219200">
                <a:defRPr/>
              </a:pPr>
              <a:endParaRPr lang="zh-CN" altLang="en-US" sz="2400" dirty="0">
                <a:solidFill>
                  <a:srgbClr val="002060"/>
                </a:solidFill>
                <a:latin typeface="Calibri" panose="020F0502020204030204" pitchFamily="34" charset="0"/>
                <a:ea typeface="宋体" panose="02010600030101010101" pitchFamily="2" charset="-122"/>
              </a:endParaRPr>
            </a:p>
          </p:txBody>
        </p:sp>
        <p:sp>
          <p:nvSpPr>
            <p:cNvPr id="20" name="矩形 5"/>
            <p:cNvSpPr/>
            <p:nvPr/>
          </p:nvSpPr>
          <p:spPr>
            <a:xfrm>
              <a:off x="7092280" y="6298947"/>
              <a:ext cx="2051720" cy="107951"/>
            </a:xfrm>
            <a:prstGeom prst="rect">
              <a:avLst/>
            </a:prstGeom>
            <a:solidFill>
              <a:srgbClr val="30799E"/>
            </a:solidFill>
            <a:ln w="9525">
              <a:noFill/>
            </a:ln>
          </p:spPr>
          <p:txBody>
            <a:bodyPr anchor="ctr"/>
            <a:lstStyle/>
            <a:p>
              <a:pPr algn="ctr" defTabSz="1219200">
                <a:defRPr/>
              </a:pPr>
              <a:endParaRPr lang="zh-CN" altLang="en-US" sz="2400" dirty="0">
                <a:solidFill>
                  <a:srgbClr val="30799E"/>
                </a:solidFill>
                <a:latin typeface="Calibri" panose="020F0502020204030204" pitchFamily="34" charset="0"/>
                <a:ea typeface="宋体" panose="02010600030101010101" pitchFamily="2" charset="-122"/>
              </a:endParaRPr>
            </a:p>
          </p:txBody>
        </p:sp>
      </p:grpSp>
      <p:sp>
        <p:nvSpPr>
          <p:cNvPr id="189" name="TextBox 16"/>
          <p:cNvSpPr txBox="1"/>
          <p:nvPr/>
        </p:nvSpPr>
        <p:spPr>
          <a:xfrm>
            <a:off x="5360306" y="1604798"/>
            <a:ext cx="6894977" cy="666115"/>
          </a:xfrm>
          <a:prstGeom prst="rect">
            <a:avLst/>
          </a:prstGeom>
          <a:noFill/>
        </p:spPr>
        <p:txBody>
          <a:bodyPr wrap="square" rtlCol="0">
            <a:spAutoFit/>
          </a:bodyPr>
          <a:lstStyle/>
          <a:p>
            <a:pPr algn="r" defTabSz="1219200">
              <a:defRPr/>
            </a:pPr>
            <a:r>
              <a:rPr lang="zh-CN" altLang="en-US" sz="3735" b="1" dirty="0">
                <a:solidFill>
                  <a:prstClr val="black"/>
                </a:solidFill>
                <a:latin typeface="华文隶书" panose="02010800040101010101" pitchFamily="2" charset="-122"/>
                <a:ea typeface="华文隶书" panose="02010800040101010101" pitchFamily="2" charset="-122"/>
              </a:rPr>
              <a:t>统编选必</a:t>
            </a:r>
            <a:r>
              <a:rPr lang="en-US" altLang="zh-CN" sz="3735" b="1" dirty="0">
                <a:solidFill>
                  <a:prstClr val="black"/>
                </a:solidFill>
                <a:latin typeface="华文隶书" panose="02010800040101010101" pitchFamily="2" charset="-122"/>
                <a:ea typeface="华文隶书" panose="02010800040101010101" pitchFamily="2" charset="-122"/>
              </a:rPr>
              <a:t>2  </a:t>
            </a:r>
            <a:r>
              <a:rPr lang="zh-CN" altLang="en-US" sz="3735" b="1" dirty="0">
                <a:solidFill>
                  <a:prstClr val="black"/>
                </a:solidFill>
                <a:latin typeface="华文隶书" panose="02010800040101010101" pitchFamily="2" charset="-122"/>
                <a:ea typeface="华文隶书" panose="02010800040101010101" pitchFamily="2" charset="-122"/>
              </a:rPr>
              <a:t>经济与社会生活</a:t>
            </a:r>
            <a:endParaRPr lang="zh-CN" altLang="en-US" sz="3735" b="1" dirty="0">
              <a:solidFill>
                <a:prstClr val="black"/>
              </a:solidFill>
              <a:latin typeface="华文隶书" panose="02010800040101010101" pitchFamily="2" charset="-122"/>
              <a:ea typeface="华文隶书" panose="02010800040101010101" pitchFamily="2" charset="-122"/>
            </a:endParaRPr>
          </a:p>
        </p:txBody>
      </p:sp>
      <p:grpSp>
        <p:nvGrpSpPr>
          <p:cNvPr id="191" name="组合 190"/>
          <p:cNvGrpSpPr/>
          <p:nvPr/>
        </p:nvGrpSpPr>
        <p:grpSpPr>
          <a:xfrm>
            <a:off x="142193" y="145196"/>
            <a:ext cx="2149850" cy="646548"/>
            <a:chOff x="323528" y="4919609"/>
            <a:chExt cx="2465925" cy="646548"/>
          </a:xfrm>
        </p:grpSpPr>
        <p:sp>
          <p:nvSpPr>
            <p:cNvPr id="192" name="折角形 18"/>
            <p:cNvSpPr>
              <a:spLocks noChangeArrowheads="1"/>
            </p:cNvSpPr>
            <p:nvPr/>
          </p:nvSpPr>
          <p:spPr bwMode="auto">
            <a:xfrm rot="10800000">
              <a:off x="346908" y="4919609"/>
              <a:ext cx="2442544" cy="64020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3" name="Text Box 6"/>
            <p:cNvSpPr txBox="1">
              <a:spLocks noChangeArrowheads="1"/>
            </p:cNvSpPr>
            <p:nvPr/>
          </p:nvSpPr>
          <p:spPr bwMode="auto">
            <a:xfrm>
              <a:off x="323528" y="4919826"/>
              <a:ext cx="2465925" cy="646331"/>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a:defRPr/>
              </a:pPr>
              <a:r>
                <a:rPr lang="zh-CN" altLang="en-US" sz="3600" b="1" dirty="0">
                  <a:solidFill>
                    <a:schemeClr val="bg1"/>
                  </a:solidFill>
                  <a:latin typeface="华文隶书" panose="02010800040101010101" pitchFamily="2" charset="-122"/>
                  <a:ea typeface="华文隶书" panose="02010800040101010101" pitchFamily="2" charset="-122"/>
                </a:rPr>
                <a:t>单元设计</a:t>
              </a:r>
              <a:endParaRPr lang="zh-CN" altLang="en-US" sz="3600" b="1" dirty="0">
                <a:solidFill>
                  <a:schemeClr val="bg1"/>
                </a:solidFill>
                <a:latin typeface="华文隶书" panose="02010800040101010101" pitchFamily="2" charset="-122"/>
                <a:ea typeface="华文隶书" panose="020108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9"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fade">
                                      <p:cBhvr>
                                        <p:cTn id="26" dur="500"/>
                                        <p:tgtEl>
                                          <p:spTgt spid="189"/>
                                        </p:tgtEl>
                                      </p:cBhvr>
                                    </p:animEffect>
                                  </p:childTnLst>
                                </p:cTn>
                              </p:par>
                              <p:par>
                                <p:cTn id="27" presetID="42" presetClass="entr" presetSubtype="0" fill="hold" nodeType="withEffect">
                                  <p:stCondLst>
                                    <p:cond delay="0"/>
                                  </p:stCondLst>
                                  <p:childTnLst>
                                    <p:set>
                                      <p:cBhvr>
                                        <p:cTn id="28" dur="1" fill="hold">
                                          <p:stCondLst>
                                            <p:cond delay="0"/>
                                          </p:stCondLst>
                                        </p:cTn>
                                        <p:tgtEl>
                                          <p:spTgt spid="191"/>
                                        </p:tgtEl>
                                        <p:attrNameLst>
                                          <p:attrName>style.visibility</p:attrName>
                                        </p:attrNameLst>
                                      </p:cBhvr>
                                      <p:to>
                                        <p:strVal val="visible"/>
                                      </p:to>
                                    </p:set>
                                    <p:animEffect transition="in" filter="fade">
                                      <p:cBhvr>
                                        <p:cTn id="29" dur="1000"/>
                                        <p:tgtEl>
                                          <p:spTgt spid="191"/>
                                        </p:tgtEl>
                                      </p:cBhvr>
                                    </p:animEffect>
                                    <p:anim calcmode="lin" valueType="num">
                                      <p:cBhvr>
                                        <p:cTn id="30" dur="1000" fill="hold"/>
                                        <p:tgtEl>
                                          <p:spTgt spid="191"/>
                                        </p:tgtEl>
                                        <p:attrNameLst>
                                          <p:attrName>ppt_x</p:attrName>
                                        </p:attrNameLst>
                                      </p:cBhvr>
                                      <p:tavLst>
                                        <p:tav tm="0">
                                          <p:val>
                                            <p:strVal val="#ppt_x"/>
                                          </p:val>
                                        </p:tav>
                                        <p:tav tm="100000">
                                          <p:val>
                                            <p:strVal val="#ppt_x"/>
                                          </p:val>
                                        </p:tav>
                                      </p:tavLst>
                                    </p:anim>
                                    <p:anim calcmode="lin" valueType="num">
                                      <p:cBhvr>
                                        <p:cTn id="31" dur="1000" fill="hold"/>
                                        <p:tgtEl>
                                          <p:spTgt spid="1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p:bldP spid="1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850770" y="148138"/>
            <a:ext cx="2023059"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设计思路</a:t>
            </a:r>
            <a:endParaRPr lang="zh-CN" altLang="en-US" sz="3600" b="1" dirty="0">
              <a:solidFill>
                <a:schemeClr val="bg1"/>
              </a:solidFill>
              <a:latin typeface="华文中宋" panose="02010600040101010101" charset="-122"/>
              <a:ea typeface="华文中宋" panose="02010600040101010101" charset="-122"/>
            </a:endParaRPr>
          </a:p>
        </p:txBody>
      </p:sp>
      <p:sp>
        <p:nvSpPr>
          <p:cNvPr id="39" name="等腰三角形 38"/>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a:stCxn id="62" idx="4"/>
          </p:cNvCxnSpPr>
          <p:nvPr/>
        </p:nvCxnSpPr>
        <p:spPr>
          <a:xfrm flipH="1" flipV="1">
            <a:off x="9418446" y="972021"/>
            <a:ext cx="39856" cy="5097656"/>
          </a:xfrm>
          <a:prstGeom prst="line">
            <a:avLst/>
          </a:prstGeom>
          <a:ln w="53975">
            <a:solidFill>
              <a:srgbClr val="041336"/>
            </a:solidFill>
            <a:prstDash val="sysDot"/>
          </a:ln>
        </p:spPr>
        <p:style>
          <a:lnRef idx="1">
            <a:schemeClr val="accent1"/>
          </a:lnRef>
          <a:fillRef idx="0">
            <a:schemeClr val="accent1"/>
          </a:fillRef>
          <a:effectRef idx="0">
            <a:schemeClr val="accent1"/>
          </a:effectRef>
          <a:fontRef idx="minor">
            <a:schemeClr val="tx1"/>
          </a:fontRef>
        </p:style>
      </p:cxnSp>
      <p:sp>
        <p:nvSpPr>
          <p:cNvPr id="44" name="折角形 18"/>
          <p:cNvSpPr>
            <a:spLocks noChangeArrowheads="1"/>
          </p:cNvSpPr>
          <p:nvPr/>
        </p:nvSpPr>
        <p:spPr bwMode="auto">
          <a:xfrm rot="10800000">
            <a:off x="9699813" y="1549617"/>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5" name="Text Box 6"/>
          <p:cNvSpPr txBox="1">
            <a:spLocks noChangeArrowheads="1"/>
          </p:cNvSpPr>
          <p:nvPr/>
        </p:nvSpPr>
        <p:spPr bwMode="auto">
          <a:xfrm>
            <a:off x="9460910" y="182014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单元建构</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6" name="组合 45"/>
          <p:cNvGrpSpPr/>
          <p:nvPr/>
        </p:nvGrpSpPr>
        <p:grpSpPr>
          <a:xfrm>
            <a:off x="9221726" y="1700084"/>
            <a:ext cx="434651" cy="434651"/>
            <a:chOff x="5911583" y="2452976"/>
            <a:chExt cx="434651" cy="434651"/>
          </a:xfrm>
        </p:grpSpPr>
        <p:sp>
          <p:nvSpPr>
            <p:cNvPr id="47" name="椭圆 46"/>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9" name="折角形 18"/>
          <p:cNvSpPr>
            <a:spLocks noChangeArrowheads="1"/>
          </p:cNvSpPr>
          <p:nvPr/>
        </p:nvSpPr>
        <p:spPr bwMode="auto">
          <a:xfrm rot="10800000">
            <a:off x="9728688" y="3456801"/>
            <a:ext cx="2234908"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0" name="Text Box 6"/>
          <p:cNvSpPr txBox="1">
            <a:spLocks noChangeArrowheads="1"/>
          </p:cNvSpPr>
          <p:nvPr/>
        </p:nvSpPr>
        <p:spPr bwMode="auto">
          <a:xfrm>
            <a:off x="9480160" y="372733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分析课标</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1" name="组合 50"/>
          <p:cNvGrpSpPr/>
          <p:nvPr/>
        </p:nvGrpSpPr>
        <p:grpSpPr>
          <a:xfrm>
            <a:off x="9240976" y="3607268"/>
            <a:ext cx="434651" cy="434651"/>
            <a:chOff x="5911583" y="2452976"/>
            <a:chExt cx="434651" cy="434651"/>
          </a:xfrm>
        </p:grpSpPr>
        <p:sp>
          <p:nvSpPr>
            <p:cNvPr id="52" name="椭圆 51"/>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4" name="折角形 18"/>
          <p:cNvSpPr>
            <a:spLocks noChangeArrowheads="1"/>
          </p:cNvSpPr>
          <p:nvPr/>
        </p:nvSpPr>
        <p:spPr bwMode="auto">
          <a:xfrm rot="10800000">
            <a:off x="9710300" y="4502519"/>
            <a:ext cx="2234906"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55" name="Text Box 6"/>
          <p:cNvSpPr txBox="1">
            <a:spLocks noChangeArrowheads="1"/>
          </p:cNvSpPr>
          <p:nvPr/>
        </p:nvSpPr>
        <p:spPr bwMode="auto">
          <a:xfrm>
            <a:off x="9517796" y="4776257"/>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关键问题</a:t>
            </a:r>
            <a:endParaRPr lang="en-US" altLang="zh-CN"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6" name="组合 55"/>
          <p:cNvGrpSpPr/>
          <p:nvPr/>
        </p:nvGrpSpPr>
        <p:grpSpPr>
          <a:xfrm>
            <a:off x="9240976" y="4652986"/>
            <a:ext cx="434651" cy="434651"/>
            <a:chOff x="5911583" y="2452976"/>
            <a:chExt cx="434651" cy="434651"/>
          </a:xfrm>
        </p:grpSpPr>
        <p:sp>
          <p:nvSpPr>
            <p:cNvPr id="57" name="椭圆 56"/>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9" name="折角形 18"/>
          <p:cNvSpPr>
            <a:spLocks noChangeArrowheads="1"/>
          </p:cNvSpPr>
          <p:nvPr/>
        </p:nvSpPr>
        <p:spPr bwMode="auto">
          <a:xfrm rot="10800000">
            <a:off x="9699813" y="5446059"/>
            <a:ext cx="2234905"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0" name="Text Box 6"/>
          <p:cNvSpPr txBox="1">
            <a:spLocks noChangeArrowheads="1"/>
          </p:cNvSpPr>
          <p:nvPr/>
        </p:nvSpPr>
        <p:spPr bwMode="auto">
          <a:xfrm>
            <a:off x="9537910" y="5687713"/>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明确重难点</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1" name="组合 60"/>
          <p:cNvGrpSpPr/>
          <p:nvPr/>
        </p:nvGrpSpPr>
        <p:grpSpPr>
          <a:xfrm>
            <a:off x="9240976" y="5635026"/>
            <a:ext cx="434651" cy="434651"/>
            <a:chOff x="5911583" y="2452976"/>
            <a:chExt cx="434651" cy="434651"/>
          </a:xfrm>
        </p:grpSpPr>
        <p:sp>
          <p:nvSpPr>
            <p:cNvPr id="62" name="椭圆 61"/>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2" name="折角形 18"/>
          <p:cNvSpPr>
            <a:spLocks noChangeArrowheads="1"/>
          </p:cNvSpPr>
          <p:nvPr/>
        </p:nvSpPr>
        <p:spPr bwMode="auto">
          <a:xfrm rot="10800000">
            <a:off x="9721360" y="2502161"/>
            <a:ext cx="2213361"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83" name="组合 82"/>
          <p:cNvGrpSpPr/>
          <p:nvPr/>
        </p:nvGrpSpPr>
        <p:grpSpPr>
          <a:xfrm>
            <a:off x="9243273" y="2652628"/>
            <a:ext cx="434651" cy="434651"/>
            <a:chOff x="5911583" y="2452976"/>
            <a:chExt cx="434651" cy="434651"/>
          </a:xfrm>
        </p:grpSpPr>
        <p:sp>
          <p:nvSpPr>
            <p:cNvPr id="84" name="椭圆 83"/>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6" name="Text Box 6"/>
          <p:cNvSpPr txBox="1">
            <a:spLocks noChangeArrowheads="1"/>
          </p:cNvSpPr>
          <p:nvPr/>
        </p:nvSpPr>
        <p:spPr bwMode="auto">
          <a:xfrm>
            <a:off x="9460910" y="274403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依托学情</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折角形 18"/>
          <p:cNvSpPr>
            <a:spLocks noChangeArrowheads="1"/>
          </p:cNvSpPr>
          <p:nvPr/>
        </p:nvSpPr>
        <p:spPr bwMode="auto">
          <a:xfrm rot="10800000">
            <a:off x="9675627" y="565531"/>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8" name="Text Box 6"/>
          <p:cNvSpPr txBox="1">
            <a:spLocks noChangeArrowheads="1"/>
          </p:cNvSpPr>
          <p:nvPr/>
        </p:nvSpPr>
        <p:spPr bwMode="auto">
          <a:xfrm>
            <a:off x="9436724" y="83606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核心概念</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9" name="组合 88"/>
          <p:cNvGrpSpPr/>
          <p:nvPr/>
        </p:nvGrpSpPr>
        <p:grpSpPr>
          <a:xfrm>
            <a:off x="9197540" y="715998"/>
            <a:ext cx="434651" cy="434651"/>
            <a:chOff x="5911583" y="2452976"/>
            <a:chExt cx="434651" cy="434651"/>
          </a:xfrm>
        </p:grpSpPr>
        <p:sp>
          <p:nvSpPr>
            <p:cNvPr id="90" name="椭圆 89"/>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aphicFrame>
        <p:nvGraphicFramePr>
          <p:cNvPr id="5" name="表格 5"/>
          <p:cNvGraphicFramePr>
            <a:graphicFrameLocks noGrp="1"/>
          </p:cNvGraphicFramePr>
          <p:nvPr/>
        </p:nvGraphicFramePr>
        <p:xfrm>
          <a:off x="250371" y="1003268"/>
          <a:ext cx="8845306" cy="5069904"/>
        </p:xfrm>
        <a:graphic>
          <a:graphicData uri="http://schemas.openxmlformats.org/drawingml/2006/table">
            <a:tbl>
              <a:tblPr firstRow="1" bandRow="1">
                <a:tableStyleId>{7DF18680-E054-41AD-8BC1-D1AEF772440D}</a:tableStyleId>
              </a:tblPr>
              <a:tblGrid>
                <a:gridCol w="3864429"/>
                <a:gridCol w="4980877"/>
              </a:tblGrid>
              <a:tr h="0">
                <a:tc>
                  <a:txBody>
                    <a:bodyPr/>
                    <a:lstStyle/>
                    <a:p>
                      <a:pPr algn="ctr"/>
                      <a:r>
                        <a:rPr lang="zh-CN" altLang="en-US" dirty="0">
                          <a:solidFill>
                            <a:schemeClr val="bg1"/>
                          </a:solidFill>
                        </a:rPr>
                        <a:t>课题</a:t>
                      </a:r>
                      <a:endParaRPr lang="zh-CN" altLang="en-US" dirty="0">
                        <a:solidFill>
                          <a:schemeClr val="bg1"/>
                        </a:solidFill>
                      </a:endParaRPr>
                    </a:p>
                  </a:txBody>
                  <a:tcPr>
                    <a:solidFill>
                      <a:schemeClr val="accent4">
                        <a:lumMod val="75000"/>
                      </a:schemeClr>
                    </a:solidFill>
                  </a:tcPr>
                </a:tc>
                <a:tc>
                  <a:txBody>
                    <a:bodyPr/>
                    <a:lstStyle/>
                    <a:p>
                      <a:pPr algn="ctr"/>
                      <a:r>
                        <a:rPr lang="zh-CN" altLang="en-US" dirty="0">
                          <a:solidFill>
                            <a:schemeClr val="bg1"/>
                          </a:solidFill>
                        </a:rPr>
                        <a:t>关键问题</a:t>
                      </a:r>
                      <a:endParaRPr lang="zh-CN" altLang="en-US" dirty="0">
                        <a:solidFill>
                          <a:schemeClr val="bg1"/>
                        </a:solidFill>
                      </a:endParaRPr>
                    </a:p>
                  </a:txBody>
                  <a:tcPr>
                    <a:solidFill>
                      <a:schemeClr val="accent4">
                        <a:lumMod val="75000"/>
                      </a:schemeClr>
                    </a:solidFill>
                  </a:tcPr>
                </a:tc>
              </a:tr>
              <a:tr h="370840">
                <a:tc>
                  <a:txBody>
                    <a:bodyPr/>
                    <a:lstStyle/>
                    <a:p>
                      <a:r>
                        <a:rPr lang="zh-CN" altLang="en-US" sz="2400" b="1" dirty="0"/>
                        <a:t>第</a:t>
                      </a:r>
                      <a:r>
                        <a:rPr lang="en-US" altLang="zh-CN" sz="2400" b="1" dirty="0"/>
                        <a:t>3</a:t>
                      </a:r>
                      <a:r>
                        <a:rPr lang="zh-CN" altLang="en-US" sz="2400" b="1" dirty="0"/>
                        <a:t>课时：</a:t>
                      </a:r>
                      <a:endParaRPr lang="en-US" altLang="zh-CN" sz="2400" b="1" dirty="0"/>
                    </a:p>
                    <a:p>
                      <a:r>
                        <a:rPr lang="zh-CN" altLang="en-US" sz="2400" b="1" dirty="0"/>
                        <a:t>近代世界市场的发展</a:t>
                      </a:r>
                      <a:endParaRPr lang="zh-CN" altLang="en-US" sz="2400" b="1" dirty="0"/>
                    </a:p>
                    <a:p>
                      <a:r>
                        <a:rPr lang="zh-CN" altLang="en-US" sz="2400" dirty="0"/>
                        <a:t>（世界市场的形成原因和过程）</a:t>
                      </a:r>
                      <a:endParaRPr lang="zh-CN" altLang="en-US" sz="2400" dirty="0"/>
                    </a:p>
                    <a:p>
                      <a:endParaRPr lang="zh-CN" altLang="en-US" sz="2400" dirty="0"/>
                    </a:p>
                  </a:txBody>
                  <a:tcPr>
                    <a:solidFill>
                      <a:schemeClr val="accent4">
                        <a:lumMod val="20000"/>
                        <a:lumOff val="80000"/>
                      </a:schemeClr>
                    </a:solidFill>
                  </a:tcPr>
                </a:tc>
                <a:tc>
                  <a:txBody>
                    <a:bodyPr/>
                    <a:lstStyle/>
                    <a:p>
                      <a:r>
                        <a:rPr lang="en-US" altLang="zh-CN" sz="2400" dirty="0"/>
                        <a:t>1.</a:t>
                      </a:r>
                      <a:r>
                        <a:rPr lang="zh-CN" altLang="en-US" sz="2400" dirty="0"/>
                        <a:t>通过地图梳理，叙述世界市场形成的主要过程</a:t>
                      </a:r>
                      <a:endParaRPr lang="en-US" altLang="zh-CN" sz="2400" dirty="0"/>
                    </a:p>
                    <a:p>
                      <a:r>
                        <a:rPr lang="en-US" altLang="zh-CN" sz="2400" dirty="0"/>
                        <a:t>2.</a:t>
                      </a:r>
                      <a:r>
                        <a:rPr lang="zh-CN" altLang="en-US" sz="2400" dirty="0"/>
                        <a:t>通过史料分析，理解世界市场形成的原因</a:t>
                      </a:r>
                      <a:endParaRPr lang="en-US" altLang="zh-CN" sz="2400" dirty="0"/>
                    </a:p>
                    <a:p>
                      <a:pPr marL="0" marR="0" lvl="0" indent="0" algn="l" defTabSz="1363980" rtl="0" eaLnBrk="1" fontAlgn="auto" latinLnBrk="0" hangingPunct="1">
                        <a:lnSpc>
                          <a:spcPct val="100000"/>
                        </a:lnSpc>
                        <a:spcBef>
                          <a:spcPts val="0"/>
                        </a:spcBef>
                        <a:spcAft>
                          <a:spcPts val="0"/>
                        </a:spcAft>
                        <a:buClrTx/>
                        <a:buSzTx/>
                        <a:buFontTx/>
                        <a:buNone/>
                        <a:defRPr/>
                      </a:pPr>
                      <a:r>
                        <a:rPr lang="en-US" altLang="zh-CN" sz="2400" dirty="0"/>
                        <a:t>3.</a:t>
                      </a:r>
                      <a:r>
                        <a:rPr lang="zh-CN" altLang="en-US" sz="2400" dirty="0"/>
                        <a:t>运用唯物史观，分析世界市场的形成使全球贸易成为可能</a:t>
                      </a:r>
                      <a:endParaRPr lang="en-US" altLang="zh-CN" sz="2400" dirty="0"/>
                    </a:p>
                  </a:txBody>
                  <a:tcPr>
                    <a:solidFill>
                      <a:schemeClr val="accent4">
                        <a:lumMod val="20000"/>
                        <a:lumOff val="80000"/>
                      </a:schemeClr>
                    </a:solidFill>
                  </a:tcPr>
                </a:tc>
              </a:tr>
              <a:tr h="370840">
                <a:tc>
                  <a:txBody>
                    <a:bodyPr/>
                    <a:lstStyle/>
                    <a:p>
                      <a:r>
                        <a:rPr lang="zh-CN" altLang="en-US" sz="2400" b="1" dirty="0"/>
                        <a:t>第</a:t>
                      </a:r>
                      <a:r>
                        <a:rPr lang="en-US" altLang="zh-CN" sz="2400" b="1" dirty="0"/>
                        <a:t>4</a:t>
                      </a:r>
                      <a:r>
                        <a:rPr lang="zh-CN" altLang="en-US" sz="2400" b="1" dirty="0"/>
                        <a:t>课时：</a:t>
                      </a:r>
                      <a:endParaRPr lang="en-US" altLang="zh-CN" sz="2400" b="1" dirty="0"/>
                    </a:p>
                    <a:p>
                      <a:r>
                        <a:rPr lang="zh-CN" altLang="en-US" sz="2400" b="1" dirty="0"/>
                        <a:t>近代世界商业贸易的转变</a:t>
                      </a:r>
                      <a:r>
                        <a:rPr lang="zh-CN" altLang="en-US" sz="2400" b="0" dirty="0"/>
                        <a:t>（近代世界贸易的转变和世界市场与商业贸易的关系）</a:t>
                      </a:r>
                      <a:endParaRPr lang="zh-CN" altLang="en-US" sz="2400" b="0" dirty="0"/>
                    </a:p>
                  </a:txBody>
                  <a:tcPr>
                    <a:solidFill>
                      <a:schemeClr val="accent4">
                        <a:lumMod val="40000"/>
                        <a:lumOff val="60000"/>
                      </a:schemeClr>
                    </a:solidFill>
                  </a:tcPr>
                </a:tc>
                <a:tc>
                  <a:txBody>
                    <a:bodyPr/>
                    <a:lstStyle/>
                    <a:p>
                      <a:r>
                        <a:rPr lang="en-US" altLang="zh-CN" sz="2400" dirty="0"/>
                        <a:t>1.</a:t>
                      </a:r>
                      <a:r>
                        <a:rPr lang="zh-CN" altLang="en-US" sz="2400" dirty="0"/>
                        <a:t>通过创设情境和设计问题链，理解近代世界贸易变化的表现</a:t>
                      </a:r>
                      <a:endParaRPr lang="en-US" altLang="zh-CN" sz="2400" dirty="0"/>
                    </a:p>
                    <a:p>
                      <a:r>
                        <a:rPr lang="en-US" altLang="zh-CN" sz="2400" dirty="0"/>
                        <a:t>2.</a:t>
                      </a:r>
                      <a:r>
                        <a:rPr lang="zh-CN" altLang="en-US" sz="2400" dirty="0"/>
                        <a:t>通过地图梳理，分析世界市场与商业贸易的关系</a:t>
                      </a:r>
                      <a:endParaRPr lang="zh-CN" altLang="en-US" sz="2400" dirty="0"/>
                    </a:p>
                    <a:p>
                      <a:r>
                        <a:rPr lang="en-US" altLang="zh-CN" sz="2400" dirty="0"/>
                        <a:t>3.</a:t>
                      </a:r>
                      <a:r>
                        <a:rPr lang="zh-CN" altLang="en-US" sz="2400" dirty="0"/>
                        <a:t>通过多元史料，理解近代商业贸易和社会的互动关系。</a:t>
                      </a:r>
                      <a:endParaRPr lang="zh-CN" altLang="en-US" sz="2400" dirty="0"/>
                    </a:p>
                  </a:txBody>
                  <a:tcPr>
                    <a:solidFill>
                      <a:schemeClr val="accent4">
                        <a:lumMod val="40000"/>
                        <a:lumOff val="60000"/>
                      </a:schemeClr>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850770" y="148138"/>
            <a:ext cx="2023059"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设计思路</a:t>
            </a:r>
            <a:endParaRPr lang="zh-CN" altLang="en-US" sz="3600" b="1" dirty="0">
              <a:solidFill>
                <a:schemeClr val="bg1"/>
              </a:solidFill>
              <a:latin typeface="华文中宋" panose="02010600040101010101" charset="-122"/>
              <a:ea typeface="华文中宋" panose="02010600040101010101" charset="-122"/>
            </a:endParaRPr>
          </a:p>
        </p:txBody>
      </p:sp>
      <p:sp>
        <p:nvSpPr>
          <p:cNvPr id="39" name="等腰三角形 38"/>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a:stCxn id="62" idx="4"/>
          </p:cNvCxnSpPr>
          <p:nvPr/>
        </p:nvCxnSpPr>
        <p:spPr>
          <a:xfrm flipH="1" flipV="1">
            <a:off x="9418446" y="972021"/>
            <a:ext cx="39856" cy="5097656"/>
          </a:xfrm>
          <a:prstGeom prst="line">
            <a:avLst/>
          </a:prstGeom>
          <a:ln w="53975">
            <a:solidFill>
              <a:srgbClr val="041336"/>
            </a:solidFill>
            <a:prstDash val="sysDot"/>
          </a:ln>
        </p:spPr>
        <p:style>
          <a:lnRef idx="1">
            <a:schemeClr val="accent1"/>
          </a:lnRef>
          <a:fillRef idx="0">
            <a:schemeClr val="accent1"/>
          </a:fillRef>
          <a:effectRef idx="0">
            <a:schemeClr val="accent1"/>
          </a:effectRef>
          <a:fontRef idx="minor">
            <a:schemeClr val="tx1"/>
          </a:fontRef>
        </p:style>
      </p:cxnSp>
      <p:sp>
        <p:nvSpPr>
          <p:cNvPr id="44" name="折角形 18"/>
          <p:cNvSpPr>
            <a:spLocks noChangeArrowheads="1"/>
          </p:cNvSpPr>
          <p:nvPr/>
        </p:nvSpPr>
        <p:spPr bwMode="auto">
          <a:xfrm rot="10800000">
            <a:off x="9699813" y="1549617"/>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5" name="Text Box 6"/>
          <p:cNvSpPr txBox="1">
            <a:spLocks noChangeArrowheads="1"/>
          </p:cNvSpPr>
          <p:nvPr/>
        </p:nvSpPr>
        <p:spPr bwMode="auto">
          <a:xfrm>
            <a:off x="9460910" y="182014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单元建构</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6" name="组合 45"/>
          <p:cNvGrpSpPr/>
          <p:nvPr/>
        </p:nvGrpSpPr>
        <p:grpSpPr>
          <a:xfrm>
            <a:off x="9221726" y="1700084"/>
            <a:ext cx="434651" cy="434651"/>
            <a:chOff x="5911583" y="2452976"/>
            <a:chExt cx="434651" cy="434651"/>
          </a:xfrm>
        </p:grpSpPr>
        <p:sp>
          <p:nvSpPr>
            <p:cNvPr id="47" name="椭圆 46"/>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9" name="折角形 18"/>
          <p:cNvSpPr>
            <a:spLocks noChangeArrowheads="1"/>
          </p:cNvSpPr>
          <p:nvPr/>
        </p:nvSpPr>
        <p:spPr bwMode="auto">
          <a:xfrm rot="10800000">
            <a:off x="9728688" y="3456801"/>
            <a:ext cx="2234908"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0" name="Text Box 6"/>
          <p:cNvSpPr txBox="1">
            <a:spLocks noChangeArrowheads="1"/>
          </p:cNvSpPr>
          <p:nvPr/>
        </p:nvSpPr>
        <p:spPr bwMode="auto">
          <a:xfrm>
            <a:off x="9480160" y="372733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分析课标</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1" name="组合 50"/>
          <p:cNvGrpSpPr/>
          <p:nvPr/>
        </p:nvGrpSpPr>
        <p:grpSpPr>
          <a:xfrm>
            <a:off x="9240976" y="3607268"/>
            <a:ext cx="434651" cy="434651"/>
            <a:chOff x="5911583" y="2452976"/>
            <a:chExt cx="434651" cy="434651"/>
          </a:xfrm>
        </p:grpSpPr>
        <p:sp>
          <p:nvSpPr>
            <p:cNvPr id="52" name="椭圆 51"/>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4" name="折角形 18"/>
          <p:cNvSpPr>
            <a:spLocks noChangeArrowheads="1"/>
          </p:cNvSpPr>
          <p:nvPr/>
        </p:nvSpPr>
        <p:spPr bwMode="auto">
          <a:xfrm rot="10800000">
            <a:off x="9710300" y="4502519"/>
            <a:ext cx="2234906"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55" name="Text Box 6"/>
          <p:cNvSpPr txBox="1">
            <a:spLocks noChangeArrowheads="1"/>
          </p:cNvSpPr>
          <p:nvPr/>
        </p:nvSpPr>
        <p:spPr bwMode="auto">
          <a:xfrm>
            <a:off x="9517796" y="4776257"/>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关键问题</a:t>
            </a:r>
            <a:endParaRPr lang="en-US" altLang="zh-CN"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6" name="组合 55"/>
          <p:cNvGrpSpPr/>
          <p:nvPr/>
        </p:nvGrpSpPr>
        <p:grpSpPr>
          <a:xfrm>
            <a:off x="9240976" y="4652986"/>
            <a:ext cx="434651" cy="434651"/>
            <a:chOff x="5911583" y="2452976"/>
            <a:chExt cx="434651" cy="434651"/>
          </a:xfrm>
        </p:grpSpPr>
        <p:sp>
          <p:nvSpPr>
            <p:cNvPr id="57" name="椭圆 56"/>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9" name="折角形 18"/>
          <p:cNvSpPr>
            <a:spLocks noChangeArrowheads="1"/>
          </p:cNvSpPr>
          <p:nvPr/>
        </p:nvSpPr>
        <p:spPr bwMode="auto">
          <a:xfrm rot="10800000">
            <a:off x="9699813" y="5446059"/>
            <a:ext cx="2234905"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0" name="Text Box 6"/>
          <p:cNvSpPr txBox="1">
            <a:spLocks noChangeArrowheads="1"/>
          </p:cNvSpPr>
          <p:nvPr/>
        </p:nvSpPr>
        <p:spPr bwMode="auto">
          <a:xfrm>
            <a:off x="9537910" y="5687713"/>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明确重难点</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1" name="组合 60"/>
          <p:cNvGrpSpPr/>
          <p:nvPr/>
        </p:nvGrpSpPr>
        <p:grpSpPr>
          <a:xfrm>
            <a:off x="9240976" y="5635026"/>
            <a:ext cx="434651" cy="434651"/>
            <a:chOff x="5911583" y="2452976"/>
            <a:chExt cx="434651" cy="434651"/>
          </a:xfrm>
        </p:grpSpPr>
        <p:sp>
          <p:nvSpPr>
            <p:cNvPr id="62" name="椭圆 61"/>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2" name="折角形 18"/>
          <p:cNvSpPr>
            <a:spLocks noChangeArrowheads="1"/>
          </p:cNvSpPr>
          <p:nvPr/>
        </p:nvSpPr>
        <p:spPr bwMode="auto">
          <a:xfrm rot="10800000">
            <a:off x="9721360" y="2502161"/>
            <a:ext cx="2213361"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83" name="组合 82"/>
          <p:cNvGrpSpPr/>
          <p:nvPr/>
        </p:nvGrpSpPr>
        <p:grpSpPr>
          <a:xfrm>
            <a:off x="9243273" y="2652628"/>
            <a:ext cx="434651" cy="434651"/>
            <a:chOff x="5911583" y="2452976"/>
            <a:chExt cx="434651" cy="434651"/>
          </a:xfrm>
        </p:grpSpPr>
        <p:sp>
          <p:nvSpPr>
            <p:cNvPr id="84" name="椭圆 83"/>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6" name="Text Box 6"/>
          <p:cNvSpPr txBox="1">
            <a:spLocks noChangeArrowheads="1"/>
          </p:cNvSpPr>
          <p:nvPr/>
        </p:nvSpPr>
        <p:spPr bwMode="auto">
          <a:xfrm>
            <a:off x="9460910" y="274403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依托学情</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折角形 18"/>
          <p:cNvSpPr>
            <a:spLocks noChangeArrowheads="1"/>
          </p:cNvSpPr>
          <p:nvPr/>
        </p:nvSpPr>
        <p:spPr bwMode="auto">
          <a:xfrm rot="10800000">
            <a:off x="9675627" y="565531"/>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8" name="Text Box 6"/>
          <p:cNvSpPr txBox="1">
            <a:spLocks noChangeArrowheads="1"/>
          </p:cNvSpPr>
          <p:nvPr/>
        </p:nvSpPr>
        <p:spPr bwMode="auto">
          <a:xfrm>
            <a:off x="9436724" y="83606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核心概念</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9" name="组合 88"/>
          <p:cNvGrpSpPr/>
          <p:nvPr/>
        </p:nvGrpSpPr>
        <p:grpSpPr>
          <a:xfrm>
            <a:off x="9197540" y="715998"/>
            <a:ext cx="434651" cy="434651"/>
            <a:chOff x="5911583" y="2452976"/>
            <a:chExt cx="434651" cy="434651"/>
          </a:xfrm>
        </p:grpSpPr>
        <p:sp>
          <p:nvSpPr>
            <p:cNvPr id="90" name="椭圆 89"/>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aphicFrame>
        <p:nvGraphicFramePr>
          <p:cNvPr id="5" name="表格 5"/>
          <p:cNvGraphicFramePr>
            <a:graphicFrameLocks noGrp="1"/>
          </p:cNvGraphicFramePr>
          <p:nvPr/>
        </p:nvGraphicFramePr>
        <p:xfrm>
          <a:off x="93653" y="954017"/>
          <a:ext cx="9002024" cy="5801424"/>
        </p:xfrm>
        <a:graphic>
          <a:graphicData uri="http://schemas.openxmlformats.org/drawingml/2006/table">
            <a:tbl>
              <a:tblPr firstRow="1" bandRow="1">
                <a:tableStyleId>{7DF18680-E054-41AD-8BC1-D1AEF772440D}</a:tableStyleId>
              </a:tblPr>
              <a:tblGrid>
                <a:gridCol w="3879633"/>
                <a:gridCol w="5122391"/>
              </a:tblGrid>
              <a:tr h="0">
                <a:tc>
                  <a:txBody>
                    <a:bodyPr/>
                    <a:lstStyle/>
                    <a:p>
                      <a:pPr algn="ctr"/>
                      <a:r>
                        <a:rPr lang="zh-CN" altLang="en-US" dirty="0">
                          <a:solidFill>
                            <a:schemeClr val="bg1"/>
                          </a:solidFill>
                        </a:rPr>
                        <a:t>课题</a:t>
                      </a:r>
                      <a:endParaRPr lang="zh-CN" altLang="en-US" dirty="0">
                        <a:solidFill>
                          <a:schemeClr val="bg1"/>
                        </a:solidFill>
                      </a:endParaRPr>
                    </a:p>
                  </a:txBody>
                  <a:tcPr>
                    <a:solidFill>
                      <a:schemeClr val="accent4">
                        <a:lumMod val="75000"/>
                      </a:schemeClr>
                    </a:solidFill>
                  </a:tcPr>
                </a:tc>
                <a:tc>
                  <a:txBody>
                    <a:bodyPr/>
                    <a:lstStyle/>
                    <a:p>
                      <a:pPr algn="ctr"/>
                      <a:r>
                        <a:rPr lang="zh-CN" altLang="en-US" dirty="0">
                          <a:solidFill>
                            <a:schemeClr val="bg1"/>
                          </a:solidFill>
                        </a:rPr>
                        <a:t>关键问题</a:t>
                      </a:r>
                      <a:endParaRPr lang="zh-CN" altLang="en-US" dirty="0">
                        <a:solidFill>
                          <a:schemeClr val="bg1"/>
                        </a:solidFill>
                      </a:endParaRPr>
                    </a:p>
                  </a:txBody>
                  <a:tcPr>
                    <a:solidFill>
                      <a:schemeClr val="accent4">
                        <a:lumMod val="75000"/>
                      </a:schemeClr>
                    </a:solidFill>
                  </a:tcPr>
                </a:tc>
              </a:tr>
              <a:tr h="370840">
                <a:tc>
                  <a:txBody>
                    <a:bodyPr/>
                    <a:lstStyle/>
                    <a:p>
                      <a:r>
                        <a:rPr lang="zh-CN" altLang="en-US" sz="2400" b="1" dirty="0"/>
                        <a:t>第</a:t>
                      </a:r>
                      <a:r>
                        <a:rPr lang="en-US" altLang="zh-CN" sz="2400" b="1" dirty="0"/>
                        <a:t>5</a:t>
                      </a:r>
                      <a:r>
                        <a:rPr lang="zh-CN" altLang="en-US" sz="2400" b="1" dirty="0"/>
                        <a:t>课时：</a:t>
                      </a:r>
                      <a:endParaRPr lang="en-US" altLang="zh-CN" sz="2400" b="1" dirty="0"/>
                    </a:p>
                    <a:p>
                      <a:r>
                        <a:rPr lang="zh-CN" altLang="en-US" sz="2400" b="1" dirty="0"/>
                        <a:t>当代商业贸易管理模式的变化</a:t>
                      </a:r>
                      <a:r>
                        <a:rPr lang="zh-CN" altLang="en-US" sz="2400" dirty="0"/>
                        <a:t>（</a:t>
                      </a:r>
                      <a:r>
                        <a:rPr lang="en-US" altLang="zh-CN" sz="2400" dirty="0"/>
                        <a:t>20</a:t>
                      </a:r>
                      <a:r>
                        <a:rPr lang="zh-CN" altLang="en-US" sz="2400" dirty="0"/>
                        <a:t>世纪以来世界经济在曲折中发展）</a:t>
                      </a:r>
                      <a:endParaRPr lang="zh-CN" altLang="en-US" sz="2400" dirty="0"/>
                    </a:p>
                    <a:p>
                      <a:endParaRPr lang="zh-CN" altLang="en-US" sz="2400" dirty="0"/>
                    </a:p>
                  </a:txBody>
                  <a:tcPr>
                    <a:solidFill>
                      <a:schemeClr val="accent4">
                        <a:lumMod val="20000"/>
                        <a:lumOff val="80000"/>
                      </a:schemeClr>
                    </a:solidFill>
                  </a:tcPr>
                </a:tc>
                <a:tc>
                  <a:txBody>
                    <a:bodyPr/>
                    <a:lstStyle/>
                    <a:p>
                      <a:r>
                        <a:rPr lang="en-US" altLang="zh-CN" sz="2400" dirty="0"/>
                        <a:t>1.</a:t>
                      </a:r>
                      <a:r>
                        <a:rPr lang="zh-CN" altLang="en-US" sz="2400" dirty="0"/>
                        <a:t>通过时空定位，梳理</a:t>
                      </a:r>
                      <a:r>
                        <a:rPr lang="en-US" altLang="zh-CN" sz="2400" dirty="0"/>
                        <a:t>20</a:t>
                      </a:r>
                      <a:r>
                        <a:rPr lang="zh-CN" altLang="en-US" sz="2400" dirty="0"/>
                        <a:t>世纪以来人类经济发展的时间轴</a:t>
                      </a:r>
                      <a:endParaRPr lang="en-US" altLang="zh-CN" sz="2400" dirty="0"/>
                    </a:p>
                    <a:p>
                      <a:r>
                        <a:rPr lang="en-US" altLang="zh-CN" sz="2400" dirty="0"/>
                        <a:t>2.</a:t>
                      </a:r>
                      <a:r>
                        <a:rPr lang="zh-CN" altLang="en-US" sz="2400" dirty="0"/>
                        <a:t>通过对比分析，理解</a:t>
                      </a:r>
                      <a:r>
                        <a:rPr lang="en-US" altLang="zh-CN" sz="2400" dirty="0"/>
                        <a:t>20</a:t>
                      </a:r>
                      <a:r>
                        <a:rPr lang="zh-CN" altLang="en-US" sz="2400" dirty="0"/>
                        <a:t>世纪以来经济发展的特点</a:t>
                      </a:r>
                      <a:endParaRPr lang="en-US" altLang="zh-CN" sz="2400" dirty="0"/>
                    </a:p>
                    <a:p>
                      <a:pPr marL="0" marR="0" lvl="0" indent="0" algn="l" defTabSz="1363980" rtl="0" eaLnBrk="1" fontAlgn="auto" latinLnBrk="0" hangingPunct="1">
                        <a:lnSpc>
                          <a:spcPct val="100000"/>
                        </a:lnSpc>
                        <a:spcBef>
                          <a:spcPts val="0"/>
                        </a:spcBef>
                        <a:spcAft>
                          <a:spcPts val="0"/>
                        </a:spcAft>
                        <a:buClrTx/>
                        <a:buSzTx/>
                        <a:buFontTx/>
                        <a:buNone/>
                        <a:defRPr/>
                      </a:pPr>
                      <a:r>
                        <a:rPr lang="en-US" altLang="zh-CN" sz="2400" dirty="0"/>
                        <a:t>3.</a:t>
                      </a:r>
                      <a:r>
                        <a:rPr lang="zh-CN" altLang="en-US" sz="2400" dirty="0"/>
                        <a:t>通过史料分析，阐述经济全球化的影响</a:t>
                      </a:r>
                      <a:endParaRPr lang="en-US" altLang="zh-CN" sz="2400" dirty="0"/>
                    </a:p>
                  </a:txBody>
                  <a:tcPr>
                    <a:solidFill>
                      <a:schemeClr val="accent4">
                        <a:lumMod val="20000"/>
                        <a:lumOff val="80000"/>
                      </a:schemeClr>
                    </a:solidFill>
                  </a:tcPr>
                </a:tc>
              </a:tr>
              <a:tr h="370840">
                <a:tc>
                  <a:txBody>
                    <a:bodyPr/>
                    <a:lstStyle/>
                    <a:p>
                      <a:r>
                        <a:rPr lang="zh-CN" altLang="en-US" sz="2400" b="1" dirty="0"/>
                        <a:t>第</a:t>
                      </a:r>
                      <a:r>
                        <a:rPr lang="en-US" altLang="zh-CN" sz="2400" b="1" dirty="0"/>
                        <a:t>6</a:t>
                      </a:r>
                      <a:r>
                        <a:rPr lang="zh-CN" altLang="en-US" sz="2400" b="1" dirty="0"/>
                        <a:t>课时：</a:t>
                      </a:r>
                      <a:endParaRPr lang="en-US" altLang="zh-CN" sz="2400" b="1" dirty="0"/>
                    </a:p>
                    <a:p>
                      <a:r>
                        <a:rPr lang="zh-CN" altLang="en-US" sz="2400" b="1" dirty="0"/>
                        <a:t>当代商业贸易的体系化制度化</a:t>
                      </a:r>
                      <a:r>
                        <a:rPr lang="zh-CN" altLang="en-US" sz="2400" b="0" dirty="0"/>
                        <a:t>（二战后国际贸易与国际金融变化和影响）</a:t>
                      </a:r>
                      <a:endParaRPr lang="zh-CN" altLang="en-US" sz="2400" b="0" dirty="0"/>
                    </a:p>
                  </a:txBody>
                  <a:tcPr>
                    <a:solidFill>
                      <a:schemeClr val="accent4">
                        <a:lumMod val="40000"/>
                        <a:lumOff val="60000"/>
                      </a:schemeClr>
                    </a:solidFill>
                  </a:tcPr>
                </a:tc>
                <a:tc>
                  <a:txBody>
                    <a:bodyPr/>
                    <a:lstStyle/>
                    <a:p>
                      <a:r>
                        <a:rPr lang="en-US" altLang="zh-CN" sz="2400" dirty="0"/>
                        <a:t>1.</a:t>
                      </a:r>
                      <a:r>
                        <a:rPr lang="zh-CN" altLang="en-US" sz="2400" dirty="0"/>
                        <a:t>通过图表和史料分析，知道二战后国际金融贸易体系建立，理解战后商业贸易体系化、制度化的趋势</a:t>
                      </a:r>
                      <a:endParaRPr lang="en-US" altLang="zh-CN" sz="2400" dirty="0"/>
                    </a:p>
                    <a:p>
                      <a:r>
                        <a:rPr lang="en-US" altLang="zh-CN" sz="2400" dirty="0"/>
                        <a:t>2.</a:t>
                      </a:r>
                      <a:r>
                        <a:rPr lang="zh-CN" altLang="en-US" sz="2400" dirty="0"/>
                        <a:t>以问题链的形式，感知世界金融贸易变化对社会生活的双重影响</a:t>
                      </a:r>
                      <a:endParaRPr lang="en-US" altLang="zh-CN" sz="2400" dirty="0"/>
                    </a:p>
                    <a:p>
                      <a:r>
                        <a:rPr lang="en-US" altLang="zh-CN" sz="2400" dirty="0"/>
                        <a:t>3.</a:t>
                      </a:r>
                      <a:r>
                        <a:rPr lang="zh-CN" altLang="en-US" sz="2400" dirty="0"/>
                        <a:t>通过史料分析，阐述中国在国际贸易和金融变化中所发挥的积极作用，增强人类命运共同体的价值认同。</a:t>
                      </a:r>
                      <a:endParaRPr lang="zh-CN" altLang="en-US" sz="2400" dirty="0"/>
                    </a:p>
                  </a:txBody>
                  <a:tcPr>
                    <a:solidFill>
                      <a:schemeClr val="accent4">
                        <a:lumMod val="40000"/>
                        <a:lumOff val="60000"/>
                      </a:scheme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850770" y="148138"/>
            <a:ext cx="2023059"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设计思路</a:t>
            </a:r>
            <a:endParaRPr lang="zh-CN" altLang="en-US" sz="3600" b="1" dirty="0">
              <a:solidFill>
                <a:schemeClr val="bg1"/>
              </a:solidFill>
              <a:latin typeface="华文中宋" panose="02010600040101010101" charset="-122"/>
              <a:ea typeface="华文中宋" panose="02010600040101010101" charset="-122"/>
            </a:endParaRPr>
          </a:p>
        </p:txBody>
      </p:sp>
      <p:sp>
        <p:nvSpPr>
          <p:cNvPr id="39" name="等腰三角形 38"/>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等腰三角形 94"/>
          <p:cNvSpPr/>
          <p:nvPr/>
        </p:nvSpPr>
        <p:spPr>
          <a:xfrm>
            <a:off x="110664" y="1252253"/>
            <a:ext cx="2553254" cy="4072339"/>
          </a:xfrm>
          <a:prstGeom prst="triangle">
            <a:avLst/>
          </a:prstGeom>
          <a:solidFill>
            <a:schemeClr val="accent1">
              <a:lumMod val="50000"/>
            </a:schemeClr>
          </a:solidFill>
          <a:ln w="25400" cap="flat" cmpd="sng" algn="ctr">
            <a:solidFill>
              <a:srgbClr val="FFFFFF">
                <a:lumMod val="9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5592A"/>
              </a:solidFill>
              <a:effectLst/>
              <a:uLnTx/>
              <a:uFillTx/>
              <a:latin typeface="微软雅黑" panose="020B0503020204020204" pitchFamily="34" charset="-122"/>
              <a:ea typeface="微软雅黑" panose="020B0503020204020204" pitchFamily="34" charset="-122"/>
              <a:cs typeface="+mn-cs"/>
            </a:endParaRPr>
          </a:p>
        </p:txBody>
      </p:sp>
      <p:cxnSp>
        <p:nvCxnSpPr>
          <p:cNvPr id="96" name="直接连接符 95"/>
          <p:cNvCxnSpPr/>
          <p:nvPr/>
        </p:nvCxnSpPr>
        <p:spPr>
          <a:xfrm>
            <a:off x="833313" y="3120936"/>
            <a:ext cx="1174023" cy="0"/>
          </a:xfrm>
          <a:prstGeom prst="line">
            <a:avLst/>
          </a:prstGeom>
          <a:noFill/>
          <a:ln w="25400" cap="flat" cmpd="sng" algn="ctr">
            <a:solidFill>
              <a:srgbClr val="FFFFFF"/>
            </a:solidFill>
            <a:prstDash val="solid"/>
          </a:ln>
          <a:effectLst/>
        </p:spPr>
      </p:cxnSp>
      <p:cxnSp>
        <p:nvCxnSpPr>
          <p:cNvPr id="97" name="直接连接符 96"/>
          <p:cNvCxnSpPr/>
          <p:nvPr/>
        </p:nvCxnSpPr>
        <p:spPr>
          <a:xfrm>
            <a:off x="550370" y="4191622"/>
            <a:ext cx="1833511" cy="0"/>
          </a:xfrm>
          <a:prstGeom prst="line">
            <a:avLst/>
          </a:prstGeom>
          <a:noFill/>
          <a:ln w="25400" cap="flat" cmpd="sng" algn="ctr">
            <a:solidFill>
              <a:srgbClr val="FFFFFF"/>
            </a:solidFill>
            <a:prstDash val="solid"/>
          </a:ln>
          <a:effectLst/>
        </p:spPr>
      </p:cxnSp>
      <p:sp>
        <p:nvSpPr>
          <p:cNvPr id="98" name="TextBox 12"/>
          <p:cNvSpPr txBox="1"/>
          <p:nvPr/>
        </p:nvSpPr>
        <p:spPr>
          <a:xfrm>
            <a:off x="409072" y="4480389"/>
            <a:ext cx="2167255" cy="646331"/>
          </a:xfrm>
          <a:prstGeom prst="rect">
            <a:avLst/>
          </a:prstGeom>
          <a:noFill/>
        </p:spPr>
        <p:txBody>
          <a:bodyPr wrap="square" rtlCol="0">
            <a:spAutoFit/>
          </a:bodyPr>
          <a:lstStyle/>
          <a:p>
            <a:r>
              <a:rPr lang="zh-CN" altLang="en-US" sz="3600" b="1" dirty="0">
                <a:solidFill>
                  <a:srgbClr val="FFFFFF"/>
                </a:solidFill>
                <a:latin typeface="华文中宋" panose="02010600040101010101" charset="-122"/>
                <a:ea typeface="华文中宋" panose="02010600040101010101" charset="-122"/>
              </a:rPr>
              <a:t>教学目标</a:t>
            </a:r>
            <a:endParaRPr lang="zh-CN" altLang="en-US" sz="3600" b="1" dirty="0">
              <a:solidFill>
                <a:srgbClr val="FFFFFF"/>
              </a:solidFill>
              <a:latin typeface="华文中宋" panose="02010600040101010101" charset="-122"/>
              <a:ea typeface="华文中宋" panose="02010600040101010101" charset="-122"/>
            </a:endParaRPr>
          </a:p>
        </p:txBody>
      </p:sp>
      <p:sp>
        <p:nvSpPr>
          <p:cNvPr id="99" name="TextBox 13"/>
          <p:cNvSpPr txBox="1"/>
          <p:nvPr/>
        </p:nvSpPr>
        <p:spPr>
          <a:xfrm>
            <a:off x="487789" y="3427192"/>
            <a:ext cx="1868805" cy="583565"/>
          </a:xfrm>
          <a:prstGeom prst="rect">
            <a:avLst/>
          </a:prstGeom>
          <a:noFill/>
        </p:spPr>
        <p:txBody>
          <a:bodyPr wrap="square" rtlCol="0">
            <a:spAutoFit/>
          </a:bodyPr>
          <a:lstStyle/>
          <a:p>
            <a:pPr algn="ctr"/>
            <a:r>
              <a:rPr lang="zh-CN" altLang="en-US" sz="3200" b="1" dirty="0">
                <a:solidFill>
                  <a:srgbClr val="FFFFFF"/>
                </a:solidFill>
                <a:latin typeface="华文中宋" panose="02010600040101010101" charset="-122"/>
                <a:ea typeface="华文中宋" panose="02010600040101010101" charset="-122"/>
              </a:rPr>
              <a:t>重难点</a:t>
            </a:r>
            <a:endParaRPr lang="zh-CN" altLang="en-US" sz="3200" b="1" dirty="0">
              <a:solidFill>
                <a:srgbClr val="FFFFFF"/>
              </a:solidFill>
              <a:latin typeface="华文中宋" panose="02010600040101010101" charset="-122"/>
              <a:ea typeface="华文中宋" panose="02010600040101010101" charset="-122"/>
            </a:endParaRPr>
          </a:p>
        </p:txBody>
      </p:sp>
      <p:sp>
        <p:nvSpPr>
          <p:cNvPr id="100" name="TextBox 16"/>
          <p:cNvSpPr txBox="1"/>
          <p:nvPr/>
        </p:nvSpPr>
        <p:spPr>
          <a:xfrm>
            <a:off x="963998" y="2167801"/>
            <a:ext cx="1132840" cy="954107"/>
          </a:xfrm>
          <a:prstGeom prst="rect">
            <a:avLst/>
          </a:prstGeom>
          <a:noFill/>
        </p:spPr>
        <p:txBody>
          <a:bodyPr wrap="square" rtlCol="0">
            <a:spAutoFit/>
          </a:bodyPr>
          <a:lstStyle/>
          <a:p>
            <a:r>
              <a:rPr lang="zh-CN" altLang="en-US" sz="2800" b="1" dirty="0">
                <a:solidFill>
                  <a:srgbClr val="FFFFFF"/>
                </a:solidFill>
                <a:latin typeface="华文中宋" panose="02010600040101010101" charset="-122"/>
                <a:ea typeface="华文中宋" panose="02010600040101010101" charset="-122"/>
              </a:rPr>
              <a:t>核心</a:t>
            </a:r>
            <a:endParaRPr lang="zh-CN" altLang="en-US" sz="2800" b="1" dirty="0">
              <a:solidFill>
                <a:srgbClr val="FFFFFF"/>
              </a:solidFill>
              <a:latin typeface="华文中宋" panose="02010600040101010101" charset="-122"/>
              <a:ea typeface="华文中宋" panose="02010600040101010101" charset="-122"/>
            </a:endParaRPr>
          </a:p>
          <a:p>
            <a:r>
              <a:rPr lang="zh-CN" altLang="en-US" sz="2800" b="1" dirty="0">
                <a:solidFill>
                  <a:srgbClr val="FFFFFF"/>
                </a:solidFill>
                <a:latin typeface="华文中宋" panose="02010600040101010101" charset="-122"/>
                <a:ea typeface="华文中宋" panose="02010600040101010101" charset="-122"/>
              </a:rPr>
              <a:t>素养</a:t>
            </a:r>
            <a:endParaRPr lang="zh-CN" altLang="en-US" sz="2800" b="1" dirty="0">
              <a:solidFill>
                <a:srgbClr val="FFFFFF"/>
              </a:solidFill>
              <a:latin typeface="华文中宋" panose="02010600040101010101" charset="-122"/>
              <a:ea typeface="华文中宋" panose="02010600040101010101" charset="-122"/>
            </a:endParaRPr>
          </a:p>
        </p:txBody>
      </p:sp>
      <p:sp>
        <p:nvSpPr>
          <p:cNvPr id="101" name="右箭头 6"/>
          <p:cNvSpPr/>
          <p:nvPr/>
        </p:nvSpPr>
        <p:spPr>
          <a:xfrm>
            <a:off x="2424309" y="3182139"/>
            <a:ext cx="533621" cy="504152"/>
          </a:xfrm>
          <a:prstGeom prst="rightArrow">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5592A"/>
              </a:solidFill>
              <a:effectLst/>
              <a:uLnTx/>
              <a:uFillTx/>
              <a:latin typeface="微软雅黑" panose="020B0503020204020204" pitchFamily="34" charset="-122"/>
              <a:ea typeface="微软雅黑" panose="020B0503020204020204" pitchFamily="34" charset="-122"/>
              <a:cs typeface="+mn-cs"/>
            </a:endParaRPr>
          </a:p>
        </p:txBody>
      </p:sp>
      <p:sp>
        <p:nvSpPr>
          <p:cNvPr id="40" name="MH_Text_1"/>
          <p:cNvSpPr/>
          <p:nvPr/>
        </p:nvSpPr>
        <p:spPr>
          <a:xfrm>
            <a:off x="3429661" y="1970614"/>
            <a:ext cx="4881163" cy="285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lvl="0" indent="-285750">
              <a:lnSpc>
                <a:spcPct val="150000"/>
              </a:lnSpc>
              <a:buFont typeface="Wingdings" panose="05000000000000000000" pitchFamily="2" charset="2"/>
              <a:buChar char="p"/>
            </a:pPr>
            <a:r>
              <a:rPr lang="zh-CN" altLang="en-US" sz="2400" b="1" dirty="0">
                <a:solidFill>
                  <a:schemeClr val="tx1"/>
                </a:solidFill>
              </a:rPr>
              <a:t>重点：</a:t>
            </a:r>
            <a:endParaRPr lang="en-US" altLang="zh-CN" sz="2400" b="1" dirty="0">
              <a:solidFill>
                <a:schemeClr val="tx1"/>
              </a:solidFill>
            </a:endParaRPr>
          </a:p>
          <a:p>
            <a:pPr lvl="0">
              <a:lnSpc>
                <a:spcPct val="150000"/>
              </a:lnSpc>
            </a:pPr>
            <a:r>
              <a:rPr lang="zh-CN" altLang="en-US" sz="2400" b="1" dirty="0">
                <a:solidFill>
                  <a:schemeClr val="tx1"/>
                </a:solidFill>
              </a:rPr>
              <a:t>从古代、近代、现代的时空维度看各个阶段商业发展的特点及各个时期人们对商业经营管理的智慧。</a:t>
            </a:r>
            <a:endParaRPr lang="en-US" altLang="zh-CN" sz="2400" b="1" dirty="0">
              <a:solidFill>
                <a:schemeClr val="tx1"/>
              </a:solidFill>
            </a:endParaRPr>
          </a:p>
          <a:p>
            <a:pPr lvl="0">
              <a:lnSpc>
                <a:spcPct val="150000"/>
              </a:lnSpc>
            </a:pPr>
            <a:r>
              <a:rPr lang="zh-CN" altLang="en-US" sz="2400" b="1" dirty="0">
                <a:solidFill>
                  <a:schemeClr val="tx1"/>
                </a:solidFill>
                <a:latin typeface="+mj-ea"/>
              </a:rPr>
              <a:t>难点：</a:t>
            </a:r>
            <a:endParaRPr lang="en-US" altLang="zh-CN" sz="2400" b="1" dirty="0">
              <a:solidFill>
                <a:schemeClr val="tx1"/>
              </a:solidFill>
              <a:latin typeface="+mj-ea"/>
            </a:endParaRPr>
          </a:p>
          <a:p>
            <a:pPr lvl="0">
              <a:lnSpc>
                <a:spcPct val="150000"/>
              </a:lnSpc>
            </a:pPr>
            <a:r>
              <a:rPr lang="zh-CN" altLang="en-US" sz="2400" b="1" dirty="0">
                <a:solidFill>
                  <a:schemeClr val="tx1"/>
                </a:solidFill>
                <a:latin typeface="+mj-ea"/>
              </a:rPr>
              <a:t>从唯物史观的角度理解商业和社会的互动关系</a:t>
            </a:r>
            <a:endParaRPr lang="en-US" altLang="zh-CN" sz="2400" b="1" dirty="0">
              <a:solidFill>
                <a:schemeClr val="tx1"/>
              </a:solidFill>
              <a:latin typeface="+mj-ea"/>
            </a:endParaRPr>
          </a:p>
        </p:txBody>
      </p:sp>
      <p:cxnSp>
        <p:nvCxnSpPr>
          <p:cNvPr id="43" name="直接连接符 42"/>
          <p:cNvCxnSpPr>
            <a:stCxn id="62" idx="4"/>
          </p:cNvCxnSpPr>
          <p:nvPr/>
        </p:nvCxnSpPr>
        <p:spPr>
          <a:xfrm flipH="1" flipV="1">
            <a:off x="9418446" y="972021"/>
            <a:ext cx="39856" cy="5097656"/>
          </a:xfrm>
          <a:prstGeom prst="line">
            <a:avLst/>
          </a:prstGeom>
          <a:ln w="53975">
            <a:solidFill>
              <a:srgbClr val="041336"/>
            </a:solidFill>
            <a:prstDash val="sysDot"/>
          </a:ln>
        </p:spPr>
        <p:style>
          <a:lnRef idx="1">
            <a:schemeClr val="accent1"/>
          </a:lnRef>
          <a:fillRef idx="0">
            <a:schemeClr val="accent1"/>
          </a:fillRef>
          <a:effectRef idx="0">
            <a:schemeClr val="accent1"/>
          </a:effectRef>
          <a:fontRef idx="minor">
            <a:schemeClr val="tx1"/>
          </a:fontRef>
        </p:style>
      </p:cxnSp>
      <p:sp>
        <p:nvSpPr>
          <p:cNvPr id="44" name="折角形 18"/>
          <p:cNvSpPr>
            <a:spLocks noChangeArrowheads="1"/>
          </p:cNvSpPr>
          <p:nvPr/>
        </p:nvSpPr>
        <p:spPr bwMode="auto">
          <a:xfrm rot="10800000">
            <a:off x="9699813" y="1549617"/>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5" name="Text Box 6"/>
          <p:cNvSpPr txBox="1">
            <a:spLocks noChangeArrowheads="1"/>
          </p:cNvSpPr>
          <p:nvPr/>
        </p:nvSpPr>
        <p:spPr bwMode="auto">
          <a:xfrm>
            <a:off x="9460910" y="182014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单元建构</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6" name="组合 45"/>
          <p:cNvGrpSpPr/>
          <p:nvPr/>
        </p:nvGrpSpPr>
        <p:grpSpPr>
          <a:xfrm>
            <a:off x="9221726" y="1700084"/>
            <a:ext cx="434651" cy="434651"/>
            <a:chOff x="5911583" y="2452976"/>
            <a:chExt cx="434651" cy="434651"/>
          </a:xfrm>
        </p:grpSpPr>
        <p:sp>
          <p:nvSpPr>
            <p:cNvPr id="47" name="椭圆 46"/>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9" name="折角形 18"/>
          <p:cNvSpPr>
            <a:spLocks noChangeArrowheads="1"/>
          </p:cNvSpPr>
          <p:nvPr/>
        </p:nvSpPr>
        <p:spPr bwMode="auto">
          <a:xfrm rot="10800000">
            <a:off x="9728688" y="3456801"/>
            <a:ext cx="2234908"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0" name="Text Box 6"/>
          <p:cNvSpPr txBox="1">
            <a:spLocks noChangeArrowheads="1"/>
          </p:cNvSpPr>
          <p:nvPr/>
        </p:nvSpPr>
        <p:spPr bwMode="auto">
          <a:xfrm>
            <a:off x="9480160" y="372733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分析课标</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1" name="组合 50"/>
          <p:cNvGrpSpPr/>
          <p:nvPr/>
        </p:nvGrpSpPr>
        <p:grpSpPr>
          <a:xfrm>
            <a:off x="9240976" y="3607268"/>
            <a:ext cx="434651" cy="434651"/>
            <a:chOff x="5911583" y="2452976"/>
            <a:chExt cx="434651" cy="434651"/>
          </a:xfrm>
        </p:grpSpPr>
        <p:sp>
          <p:nvSpPr>
            <p:cNvPr id="52" name="椭圆 51"/>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4" name="折角形 18"/>
          <p:cNvSpPr>
            <a:spLocks noChangeArrowheads="1"/>
          </p:cNvSpPr>
          <p:nvPr/>
        </p:nvSpPr>
        <p:spPr bwMode="auto">
          <a:xfrm rot="10800000">
            <a:off x="9710300" y="4502519"/>
            <a:ext cx="2234906"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55" name="Text Box 6"/>
          <p:cNvSpPr txBox="1">
            <a:spLocks noChangeArrowheads="1"/>
          </p:cNvSpPr>
          <p:nvPr/>
        </p:nvSpPr>
        <p:spPr bwMode="auto">
          <a:xfrm>
            <a:off x="9517796" y="4776257"/>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关键问题</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6" name="组合 55"/>
          <p:cNvGrpSpPr/>
          <p:nvPr/>
        </p:nvGrpSpPr>
        <p:grpSpPr>
          <a:xfrm>
            <a:off x="9240976" y="4652986"/>
            <a:ext cx="434651" cy="434651"/>
            <a:chOff x="5911583" y="2452976"/>
            <a:chExt cx="434651" cy="434651"/>
          </a:xfrm>
        </p:grpSpPr>
        <p:sp>
          <p:nvSpPr>
            <p:cNvPr id="57" name="椭圆 56"/>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9" name="折角形 18"/>
          <p:cNvSpPr>
            <a:spLocks noChangeArrowheads="1"/>
          </p:cNvSpPr>
          <p:nvPr/>
        </p:nvSpPr>
        <p:spPr bwMode="auto">
          <a:xfrm rot="10800000">
            <a:off x="9699813" y="5446059"/>
            <a:ext cx="2234905"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0" name="Text Box 6"/>
          <p:cNvSpPr txBox="1">
            <a:spLocks noChangeArrowheads="1"/>
          </p:cNvSpPr>
          <p:nvPr/>
        </p:nvSpPr>
        <p:spPr bwMode="auto">
          <a:xfrm>
            <a:off x="9537910" y="5687713"/>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明确重难点</a:t>
            </a:r>
            <a:endParaRPr lang="en-US" altLang="zh-CN"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1" name="组合 60"/>
          <p:cNvGrpSpPr/>
          <p:nvPr/>
        </p:nvGrpSpPr>
        <p:grpSpPr>
          <a:xfrm>
            <a:off x="9240976" y="5635026"/>
            <a:ext cx="434651" cy="434651"/>
            <a:chOff x="5911583" y="2452976"/>
            <a:chExt cx="434651" cy="434651"/>
          </a:xfrm>
        </p:grpSpPr>
        <p:sp>
          <p:nvSpPr>
            <p:cNvPr id="62" name="椭圆 61"/>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2" name="折角形 18"/>
          <p:cNvSpPr>
            <a:spLocks noChangeArrowheads="1"/>
          </p:cNvSpPr>
          <p:nvPr/>
        </p:nvSpPr>
        <p:spPr bwMode="auto">
          <a:xfrm rot="10800000">
            <a:off x="9721360" y="2502161"/>
            <a:ext cx="2213361"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83" name="组合 82"/>
          <p:cNvGrpSpPr/>
          <p:nvPr/>
        </p:nvGrpSpPr>
        <p:grpSpPr>
          <a:xfrm>
            <a:off x="9243273" y="2652628"/>
            <a:ext cx="434651" cy="434651"/>
            <a:chOff x="5911583" y="2452976"/>
            <a:chExt cx="434651" cy="434651"/>
          </a:xfrm>
        </p:grpSpPr>
        <p:sp>
          <p:nvSpPr>
            <p:cNvPr id="84" name="椭圆 83"/>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6" name="Text Box 6"/>
          <p:cNvSpPr txBox="1">
            <a:spLocks noChangeArrowheads="1"/>
          </p:cNvSpPr>
          <p:nvPr/>
        </p:nvSpPr>
        <p:spPr bwMode="auto">
          <a:xfrm>
            <a:off x="9460910" y="274403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依托学情</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折角形 18"/>
          <p:cNvSpPr>
            <a:spLocks noChangeArrowheads="1"/>
          </p:cNvSpPr>
          <p:nvPr/>
        </p:nvSpPr>
        <p:spPr bwMode="auto">
          <a:xfrm rot="10800000">
            <a:off x="9675627" y="565531"/>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8" name="Text Box 6"/>
          <p:cNvSpPr txBox="1">
            <a:spLocks noChangeArrowheads="1"/>
          </p:cNvSpPr>
          <p:nvPr/>
        </p:nvSpPr>
        <p:spPr bwMode="auto">
          <a:xfrm>
            <a:off x="9436724" y="83606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核心概念</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9" name="组合 88"/>
          <p:cNvGrpSpPr/>
          <p:nvPr/>
        </p:nvGrpSpPr>
        <p:grpSpPr>
          <a:xfrm>
            <a:off x="9197540" y="715998"/>
            <a:ext cx="434651" cy="434651"/>
            <a:chOff x="5911583" y="2452976"/>
            <a:chExt cx="434651" cy="434651"/>
          </a:xfrm>
        </p:grpSpPr>
        <p:sp>
          <p:nvSpPr>
            <p:cNvPr id="90" name="椭圆 89"/>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78"/>
          <p:cNvSpPr txBox="1">
            <a:spLocks noChangeArrowheads="1"/>
          </p:cNvSpPr>
          <p:nvPr/>
        </p:nvSpPr>
        <p:spPr bwMode="auto">
          <a:xfrm>
            <a:off x="3856699" y="2517950"/>
            <a:ext cx="760482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1500" b="1" spc="50" dirty="0">
                <a:ln w="11430"/>
                <a:solidFill>
                  <a:schemeClr val="accent1">
                    <a:lumMod val="50000"/>
                  </a:schemeClr>
                </a:solidFill>
                <a:effectLst>
                  <a:outerShdw blurRad="76200" dist="50800" dir="5400000" algn="tl" rotWithShape="0">
                    <a:srgbClr val="000000">
                      <a:alpha val="65000"/>
                    </a:srgbClr>
                  </a:outerShdw>
                </a:effectLst>
                <a:latin typeface="华康雅艺体W6" panose="040B0609000000000000" pitchFamily="81" charset="-122"/>
                <a:ea typeface="华康雅艺体W6" panose="040B0609000000000000" pitchFamily="81" charset="-122"/>
              </a:rPr>
              <a:t>教学策略</a:t>
            </a:r>
            <a:endParaRPr lang="zh-CN" altLang="en-US" sz="11500" b="1" spc="50" dirty="0">
              <a:ln w="11430"/>
              <a:solidFill>
                <a:schemeClr val="accent1">
                  <a:lumMod val="50000"/>
                </a:schemeClr>
              </a:solidFill>
              <a:effectLst>
                <a:outerShdw blurRad="76200" dist="50800" dir="5400000" algn="tl" rotWithShape="0">
                  <a:srgbClr val="000000">
                    <a:alpha val="65000"/>
                  </a:srgbClr>
                </a:outerShdw>
              </a:effectLst>
              <a:latin typeface="华康雅艺体W6" panose="040B0609000000000000" pitchFamily="81" charset="-122"/>
              <a:ea typeface="华康雅艺体W6" panose="040B0609000000000000" pitchFamily="81" charset="-122"/>
            </a:endParaRPr>
          </a:p>
        </p:txBody>
      </p:sp>
      <p:sp>
        <p:nvSpPr>
          <p:cNvPr id="4" name="文本框 46"/>
          <p:cNvSpPr txBox="1">
            <a:spLocks noChangeArrowheads="1"/>
          </p:cNvSpPr>
          <p:nvPr/>
        </p:nvSpPr>
        <p:spPr bwMode="auto">
          <a:xfrm>
            <a:off x="3991622" y="1713293"/>
            <a:ext cx="258826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a:solidFill>
                  <a:schemeClr val="accent1">
                    <a:lumMod val="50000"/>
                  </a:schemeClr>
                </a:solidFill>
              </a:rPr>
              <a:t>Part three</a:t>
            </a:r>
            <a:endParaRPr lang="en-US" altLang="zh-CN" sz="4400" dirty="0">
              <a:solidFill>
                <a:schemeClr val="accent1">
                  <a:lumMod val="50000"/>
                </a:schemeClr>
              </a:solidFill>
            </a:endParaRPr>
          </a:p>
        </p:txBody>
      </p:sp>
      <p:grpSp>
        <p:nvGrpSpPr>
          <p:cNvPr id="11" name="组合 10"/>
          <p:cNvGrpSpPr/>
          <p:nvPr/>
        </p:nvGrpSpPr>
        <p:grpSpPr>
          <a:xfrm rot="16200000">
            <a:off x="1064666" y="1027366"/>
            <a:ext cx="2422172" cy="2857489"/>
            <a:chOff x="1003856" y="1484784"/>
            <a:chExt cx="1512168" cy="1723480"/>
          </a:xfrm>
        </p:grpSpPr>
        <p:sp>
          <p:nvSpPr>
            <p:cNvPr id="12" name="任意多边形 91"/>
            <p:cNvSpPr/>
            <p:nvPr/>
          </p:nvSpPr>
          <p:spPr>
            <a:xfrm rot="10800000">
              <a:off x="1003856" y="1484784"/>
              <a:ext cx="1512168" cy="1723480"/>
            </a:xfrm>
            <a:custGeom>
              <a:avLst/>
              <a:gdLst>
                <a:gd name="connsiteX0" fmla="*/ 756084 w 1512168"/>
                <a:gd name="connsiteY0" fmla="*/ 1723480 h 1723480"/>
                <a:gd name="connsiteX1" fmla="*/ 0 w 1512168"/>
                <a:gd name="connsiteY1" fmla="*/ 1003400 h 1723480"/>
                <a:gd name="connsiteX2" fmla="*/ 129127 w 1512168"/>
                <a:gd name="connsiteY2" fmla="*/ 600796 h 1723480"/>
                <a:gd name="connsiteX3" fmla="*/ 164868 w 1512168"/>
                <a:gd name="connsiteY3" fmla="*/ 559541 h 1723480"/>
                <a:gd name="connsiteX4" fmla="*/ 167167 w 1512168"/>
                <a:gd name="connsiteY4" fmla="*/ 559541 h 1723480"/>
                <a:gd name="connsiteX5" fmla="*/ 755682 w 1512168"/>
                <a:gd name="connsiteY5" fmla="*/ 0 h 1723480"/>
                <a:gd name="connsiteX6" fmla="*/ 1344197 w 1512168"/>
                <a:gd name="connsiteY6" fmla="*/ 559541 h 1723480"/>
                <a:gd name="connsiteX7" fmla="*/ 1347300 w 1512168"/>
                <a:gd name="connsiteY7" fmla="*/ 559541 h 1723480"/>
                <a:gd name="connsiteX8" fmla="*/ 1383041 w 1512168"/>
                <a:gd name="connsiteY8" fmla="*/ 600796 h 1723480"/>
                <a:gd name="connsiteX9" fmla="*/ 1512168 w 1512168"/>
                <a:gd name="connsiteY9" fmla="*/ 1003400 h 1723480"/>
                <a:gd name="connsiteX10" fmla="*/ 756084 w 1512168"/>
                <a:gd name="connsiteY10" fmla="*/ 1723480 h 17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2168" h="1723480">
                  <a:moveTo>
                    <a:pt x="756084" y="1723480"/>
                  </a:moveTo>
                  <a:cubicBezTo>
                    <a:pt x="338510" y="1723480"/>
                    <a:pt x="0" y="1401089"/>
                    <a:pt x="0" y="1003400"/>
                  </a:cubicBezTo>
                  <a:cubicBezTo>
                    <a:pt x="0" y="854266"/>
                    <a:pt x="47603" y="715722"/>
                    <a:pt x="129127" y="600796"/>
                  </a:cubicBezTo>
                  <a:lnTo>
                    <a:pt x="164868" y="559541"/>
                  </a:lnTo>
                  <a:lnTo>
                    <a:pt x="167167" y="559541"/>
                  </a:lnTo>
                  <a:lnTo>
                    <a:pt x="755682" y="0"/>
                  </a:lnTo>
                  <a:lnTo>
                    <a:pt x="1344197" y="559541"/>
                  </a:lnTo>
                  <a:lnTo>
                    <a:pt x="1347300" y="559541"/>
                  </a:lnTo>
                  <a:lnTo>
                    <a:pt x="1383041" y="600796"/>
                  </a:lnTo>
                  <a:cubicBezTo>
                    <a:pt x="1464565" y="715722"/>
                    <a:pt x="1512168" y="854266"/>
                    <a:pt x="1512168" y="1003400"/>
                  </a:cubicBezTo>
                  <a:cubicBezTo>
                    <a:pt x="1512168" y="1401089"/>
                    <a:pt x="1173658" y="1723480"/>
                    <a:pt x="756084" y="1723480"/>
                  </a:cubicBezTo>
                  <a:close/>
                </a:path>
              </a:pathLst>
            </a:custGeom>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zh-CN" altLang="en-US"/>
            </a:p>
          </p:txBody>
        </p:sp>
        <p:sp>
          <p:nvSpPr>
            <p:cNvPr id="13" name="TextBox 92"/>
            <p:cNvSpPr txBox="1"/>
            <p:nvPr/>
          </p:nvSpPr>
          <p:spPr>
            <a:xfrm rot="5400000">
              <a:off x="1164488" y="1885240"/>
              <a:ext cx="1120302" cy="845441"/>
            </a:xfrm>
            <a:prstGeom prst="rect">
              <a:avLst/>
            </a:prstGeom>
            <a:noFill/>
          </p:spPr>
          <p:txBody>
            <a:bodyPr wrap="square" lIns="0" tIns="0" rIns="0" bIns="0" rtlCol="0">
              <a:spAutoFit/>
            </a:bodyPr>
            <a:lstStyle/>
            <a:p>
              <a:pPr algn="ctr"/>
              <a:r>
                <a:rPr lang="en-US" altLang="zh-CN" sz="8800" b="1" dirty="0">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3.</a:t>
              </a:r>
              <a:endParaRPr lang="zh-CN" altLang="en-US" sz="8800" b="1" dirty="0">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4" name="任意多边形 93"/>
            <p:cNvSpPr/>
            <p:nvPr/>
          </p:nvSpPr>
          <p:spPr>
            <a:xfrm rot="10800000">
              <a:off x="1089400" y="1574632"/>
              <a:ext cx="1343515" cy="1531259"/>
            </a:xfrm>
            <a:custGeom>
              <a:avLst/>
              <a:gdLst>
                <a:gd name="connsiteX0" fmla="*/ 756084 w 1512168"/>
                <a:gd name="connsiteY0" fmla="*/ 1723480 h 1723480"/>
                <a:gd name="connsiteX1" fmla="*/ 0 w 1512168"/>
                <a:gd name="connsiteY1" fmla="*/ 1003400 h 1723480"/>
                <a:gd name="connsiteX2" fmla="*/ 129127 w 1512168"/>
                <a:gd name="connsiteY2" fmla="*/ 600796 h 1723480"/>
                <a:gd name="connsiteX3" fmla="*/ 164868 w 1512168"/>
                <a:gd name="connsiteY3" fmla="*/ 559541 h 1723480"/>
                <a:gd name="connsiteX4" fmla="*/ 167167 w 1512168"/>
                <a:gd name="connsiteY4" fmla="*/ 559541 h 1723480"/>
                <a:gd name="connsiteX5" fmla="*/ 755682 w 1512168"/>
                <a:gd name="connsiteY5" fmla="*/ 0 h 1723480"/>
                <a:gd name="connsiteX6" fmla="*/ 1344197 w 1512168"/>
                <a:gd name="connsiteY6" fmla="*/ 559541 h 1723480"/>
                <a:gd name="connsiteX7" fmla="*/ 1347300 w 1512168"/>
                <a:gd name="connsiteY7" fmla="*/ 559541 h 1723480"/>
                <a:gd name="connsiteX8" fmla="*/ 1383041 w 1512168"/>
                <a:gd name="connsiteY8" fmla="*/ 600796 h 1723480"/>
                <a:gd name="connsiteX9" fmla="*/ 1512168 w 1512168"/>
                <a:gd name="connsiteY9" fmla="*/ 1003400 h 1723480"/>
                <a:gd name="connsiteX10" fmla="*/ 756084 w 1512168"/>
                <a:gd name="connsiteY10" fmla="*/ 1723480 h 17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2168" h="1723480">
                  <a:moveTo>
                    <a:pt x="756084" y="1723480"/>
                  </a:moveTo>
                  <a:cubicBezTo>
                    <a:pt x="338510" y="1723480"/>
                    <a:pt x="0" y="1401089"/>
                    <a:pt x="0" y="1003400"/>
                  </a:cubicBezTo>
                  <a:cubicBezTo>
                    <a:pt x="0" y="854266"/>
                    <a:pt x="47603" y="715722"/>
                    <a:pt x="129127" y="600796"/>
                  </a:cubicBezTo>
                  <a:lnTo>
                    <a:pt x="164868" y="559541"/>
                  </a:lnTo>
                  <a:lnTo>
                    <a:pt x="167167" y="559541"/>
                  </a:lnTo>
                  <a:lnTo>
                    <a:pt x="755682" y="0"/>
                  </a:lnTo>
                  <a:lnTo>
                    <a:pt x="1344197" y="559541"/>
                  </a:lnTo>
                  <a:lnTo>
                    <a:pt x="1347300" y="559541"/>
                  </a:lnTo>
                  <a:lnTo>
                    <a:pt x="1383041" y="600796"/>
                  </a:lnTo>
                  <a:cubicBezTo>
                    <a:pt x="1464565" y="715722"/>
                    <a:pt x="1512168" y="854266"/>
                    <a:pt x="1512168" y="1003400"/>
                  </a:cubicBezTo>
                  <a:cubicBezTo>
                    <a:pt x="1512168" y="1401089"/>
                    <a:pt x="1173658" y="1723480"/>
                    <a:pt x="756084" y="1723480"/>
                  </a:cubicBezTo>
                  <a:close/>
                </a:path>
              </a:pathLst>
            </a:custGeom>
            <a:noFill/>
            <a:ln w="19050">
              <a:solidFill>
                <a:schemeClr val="bg1"/>
              </a:solidFill>
              <a:prstDash val="sysDot"/>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a:spLocks noChangeArrowheads="1"/>
          </p:cNvSpPr>
          <p:nvPr/>
        </p:nvSpPr>
        <p:spPr bwMode="auto">
          <a:xfrm>
            <a:off x="850770" y="148138"/>
            <a:ext cx="2023059"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教学策略</a:t>
            </a:r>
            <a:endParaRPr lang="zh-CN" altLang="en-US" sz="3600" b="1" dirty="0">
              <a:solidFill>
                <a:schemeClr val="bg1"/>
              </a:solidFill>
              <a:latin typeface="华文中宋" panose="02010600040101010101" charset="-122"/>
              <a:ea typeface="华文中宋" panose="02010600040101010101" charset="-122"/>
            </a:endParaRPr>
          </a:p>
        </p:txBody>
      </p:sp>
      <p:sp>
        <p:nvSpPr>
          <p:cNvPr id="3" name="等腰三角形 2"/>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008914" y="209694"/>
            <a:ext cx="7461609" cy="584775"/>
          </a:xfrm>
          <a:prstGeom prst="rect">
            <a:avLst/>
          </a:prstGeom>
          <a:noFill/>
          <a:ln w="28575" cmpd="sng">
            <a:noFill/>
            <a:prstDash val="solid"/>
          </a:ln>
        </p:spPr>
        <p:txBody>
          <a:bodyPr wrap="square" rtlCol="0">
            <a:spAutoFit/>
          </a:bodyPr>
          <a:lstStyle/>
          <a:p>
            <a:r>
              <a:rPr lang="zh-CN" altLang="en-US" sz="3200" b="1" dirty="0">
                <a:latin typeface="华文中宋" panose="02010600040101010101" charset="-122"/>
                <a:ea typeface="华文中宋" panose="02010600040101010101" charset="-122"/>
              </a:rPr>
              <a:t>策略一：核心概念统领教学</a:t>
            </a:r>
            <a:endParaRPr lang="zh-CN" altLang="zh-CN" sz="3200" b="1" dirty="0">
              <a:latin typeface="华文中宋" panose="02010600040101010101" charset="-122"/>
              <a:ea typeface="华文中宋" panose="02010600040101010101" charset="-122"/>
            </a:endParaRPr>
          </a:p>
        </p:txBody>
      </p:sp>
      <p:sp>
        <p:nvSpPr>
          <p:cNvPr id="5" name="文本框 4"/>
          <p:cNvSpPr txBox="1"/>
          <p:nvPr/>
        </p:nvSpPr>
        <p:spPr>
          <a:xfrm>
            <a:off x="336935" y="1105287"/>
            <a:ext cx="9520481" cy="3323987"/>
          </a:xfrm>
          <a:prstGeom prst="rect">
            <a:avLst/>
          </a:prstGeom>
          <a:noFill/>
          <a:ln w="28575" cmpd="sng">
            <a:noFill/>
            <a:prstDash val="solid"/>
          </a:ln>
        </p:spPr>
        <p:txBody>
          <a:bodyPr wrap="square" rtlCol="0">
            <a:spAutoFit/>
          </a:bodyPr>
          <a:lstStyle/>
          <a:p>
            <a:r>
              <a:rPr lang="zh-CN" altLang="en-US" sz="2400" b="1" dirty="0">
                <a:latin typeface="华文中宋" panose="02010600040101010101" charset="-122"/>
                <a:ea typeface="华文中宋" panose="02010600040101010101" charset="-122"/>
              </a:rPr>
              <a:t>围绕“近代世界贸易之变”开展三个学习探究，突破重难点：</a:t>
            </a:r>
            <a:endParaRPr lang="en-US" altLang="zh-CN" sz="2400" b="1" dirty="0">
              <a:latin typeface="华文中宋" panose="02010600040101010101" charset="-122"/>
              <a:ea typeface="华文中宋" panose="02010600040101010101" charset="-122"/>
            </a:endParaRPr>
          </a:p>
          <a:p>
            <a:endParaRPr lang="en-US" altLang="zh-CN" sz="1400" b="1" dirty="0">
              <a:latin typeface="华文中宋" panose="02010600040101010101" charset="-122"/>
              <a:ea typeface="华文中宋" panose="02010600040101010101" charset="-122"/>
            </a:endParaRPr>
          </a:p>
          <a:p>
            <a:r>
              <a:rPr lang="zh-CN" altLang="en-US" sz="2400" b="1" dirty="0">
                <a:solidFill>
                  <a:schemeClr val="accent6"/>
                </a:solidFill>
                <a:highlight>
                  <a:srgbClr val="000000"/>
                </a:highlight>
                <a:latin typeface="华文中宋" panose="02010600040101010101" charset="-122"/>
                <a:ea typeface="华文中宋" panose="02010600040101010101" charset="-122"/>
              </a:rPr>
              <a:t>学习探究一：</a:t>
            </a:r>
            <a:endParaRPr lang="en-US" altLang="zh-CN" sz="2400" b="1" dirty="0">
              <a:solidFill>
                <a:schemeClr val="accent6"/>
              </a:solidFill>
              <a:highlight>
                <a:srgbClr val="000000"/>
              </a:highlight>
              <a:latin typeface="华文中宋" panose="02010600040101010101" charset="-122"/>
              <a:ea typeface="华文中宋" panose="02010600040101010101" charset="-122"/>
            </a:endParaRPr>
          </a:p>
          <a:p>
            <a:r>
              <a:rPr lang="zh-CN" altLang="en-US" sz="2400" b="1" dirty="0">
                <a:latin typeface="华文中宋" panose="02010600040101010101" charset="-122"/>
                <a:ea typeface="华文中宋" panose="02010600040101010101" charset="-122"/>
              </a:rPr>
              <a:t>创设问题情境，分析近代</a:t>
            </a:r>
            <a:r>
              <a:rPr lang="zh-CN" altLang="en-US" sz="2400" b="1" dirty="0">
                <a:solidFill>
                  <a:srgbClr val="FF0000"/>
                </a:solidFill>
                <a:latin typeface="华文中宋" panose="02010600040101010101" charset="-122"/>
                <a:ea typeface="华文中宋" panose="02010600040101010101" charset="-122"/>
              </a:rPr>
              <a:t>世界贸易</a:t>
            </a:r>
            <a:r>
              <a:rPr lang="zh-CN" altLang="en-US" sz="2400" b="1" dirty="0">
                <a:latin typeface="华文中宋" panose="02010600040101010101" charset="-122"/>
                <a:ea typeface="华文中宋" panose="02010600040101010101" charset="-122"/>
              </a:rPr>
              <a:t>变化的表现</a:t>
            </a:r>
            <a:r>
              <a:rPr lang="zh-CN" altLang="zh-CN" sz="2400" b="1" dirty="0">
                <a:latin typeface="华文中宋" panose="02010600040101010101" charset="-122"/>
                <a:ea typeface="华文中宋" panose="02010600040101010101" charset="-122"/>
              </a:rPr>
              <a:t>。</a:t>
            </a:r>
            <a:endParaRPr lang="zh-CN" altLang="zh-CN" sz="2400" b="1" dirty="0">
              <a:latin typeface="华文中宋" panose="02010600040101010101" charset="-122"/>
              <a:ea typeface="华文中宋" panose="02010600040101010101" charset="-122"/>
            </a:endParaRPr>
          </a:p>
          <a:p>
            <a:endParaRPr lang="en-US" altLang="zh-CN" sz="1400" b="1" dirty="0">
              <a:latin typeface="华文中宋" panose="02010600040101010101" charset="-122"/>
              <a:ea typeface="华文中宋" panose="02010600040101010101" charset="-122"/>
            </a:endParaRPr>
          </a:p>
          <a:p>
            <a:r>
              <a:rPr lang="zh-CN" altLang="en-US" sz="2400" b="1" dirty="0">
                <a:solidFill>
                  <a:schemeClr val="accent6"/>
                </a:solidFill>
                <a:highlight>
                  <a:srgbClr val="000000"/>
                </a:highlight>
                <a:latin typeface="华文中宋" panose="02010600040101010101" charset="-122"/>
                <a:ea typeface="华文中宋" panose="02010600040101010101" charset="-122"/>
              </a:rPr>
              <a:t>学习探究二：</a:t>
            </a:r>
            <a:endParaRPr lang="en-US" altLang="zh-CN" sz="2400" b="1" dirty="0">
              <a:solidFill>
                <a:schemeClr val="accent6"/>
              </a:solidFill>
              <a:highlight>
                <a:srgbClr val="000000"/>
              </a:highlight>
              <a:latin typeface="华文中宋" panose="02010600040101010101" charset="-122"/>
              <a:ea typeface="华文中宋" panose="02010600040101010101" charset="-122"/>
            </a:endParaRPr>
          </a:p>
          <a:p>
            <a:r>
              <a:rPr lang="zh-CN" altLang="en-US" sz="2400" b="1" dirty="0">
                <a:latin typeface="华文中宋" panose="02010600040101010101" charset="-122"/>
                <a:ea typeface="华文中宋" panose="02010600040101010101" charset="-122"/>
              </a:rPr>
              <a:t>建构时空观念，分析世界市场与</a:t>
            </a:r>
            <a:r>
              <a:rPr lang="zh-CN" altLang="en-US" sz="2400" b="1" dirty="0">
                <a:solidFill>
                  <a:srgbClr val="FF0000"/>
                </a:solidFill>
                <a:latin typeface="华文中宋" panose="02010600040101010101" charset="-122"/>
                <a:ea typeface="华文中宋" panose="02010600040101010101" charset="-122"/>
              </a:rPr>
              <a:t>商业贸易</a:t>
            </a:r>
            <a:r>
              <a:rPr lang="zh-CN" altLang="en-US" sz="2400" b="1" dirty="0">
                <a:latin typeface="华文中宋" panose="02010600040101010101" charset="-122"/>
                <a:ea typeface="华文中宋" panose="02010600040101010101" charset="-122"/>
              </a:rPr>
              <a:t>的关系。</a:t>
            </a:r>
            <a:endParaRPr lang="en-US" altLang="zh-CN" sz="2400" b="1" dirty="0">
              <a:latin typeface="华文中宋" panose="02010600040101010101" charset="-122"/>
              <a:ea typeface="华文中宋" panose="02010600040101010101" charset="-122"/>
            </a:endParaRPr>
          </a:p>
          <a:p>
            <a:endParaRPr lang="en-US" altLang="zh-CN" sz="1400" b="1" dirty="0">
              <a:solidFill>
                <a:schemeClr val="accent6"/>
              </a:solidFill>
              <a:latin typeface="华文中宋" panose="02010600040101010101" charset="-122"/>
              <a:ea typeface="华文中宋" panose="02010600040101010101" charset="-122"/>
            </a:endParaRPr>
          </a:p>
          <a:p>
            <a:r>
              <a:rPr lang="zh-CN" altLang="en-US" sz="2400" b="1" dirty="0">
                <a:solidFill>
                  <a:schemeClr val="accent6"/>
                </a:solidFill>
                <a:highlight>
                  <a:srgbClr val="000000"/>
                </a:highlight>
                <a:latin typeface="华文中宋" panose="02010600040101010101" charset="-122"/>
                <a:ea typeface="华文中宋" panose="02010600040101010101" charset="-122"/>
              </a:rPr>
              <a:t>学习探究三：</a:t>
            </a:r>
            <a:endParaRPr lang="en-US" altLang="zh-CN" sz="2400" b="1" dirty="0">
              <a:solidFill>
                <a:schemeClr val="accent6"/>
              </a:solidFill>
              <a:highlight>
                <a:srgbClr val="000000"/>
              </a:highlight>
              <a:latin typeface="华文中宋" panose="02010600040101010101" charset="-122"/>
              <a:ea typeface="华文中宋" panose="02010600040101010101" charset="-122"/>
            </a:endParaRPr>
          </a:p>
          <a:p>
            <a:r>
              <a:rPr lang="zh-CN" altLang="en-US" sz="2400" b="1" dirty="0">
                <a:latin typeface="华文中宋" panose="02010600040101010101" charset="-122"/>
                <a:ea typeface="华文中宋" panose="02010600040101010101" charset="-122"/>
              </a:rPr>
              <a:t>立足多元视角，理解</a:t>
            </a:r>
            <a:r>
              <a:rPr lang="zh-CN" altLang="en-US" sz="2400" b="1" dirty="0">
                <a:solidFill>
                  <a:srgbClr val="FF0000"/>
                </a:solidFill>
                <a:latin typeface="华文中宋" panose="02010600040101010101" charset="-122"/>
                <a:ea typeface="华文中宋" panose="02010600040101010101" charset="-122"/>
              </a:rPr>
              <a:t>近代商业贸易</a:t>
            </a:r>
            <a:r>
              <a:rPr lang="zh-CN" altLang="en-US" sz="2400" b="1" dirty="0">
                <a:latin typeface="华文中宋" panose="02010600040101010101" charset="-122"/>
                <a:ea typeface="华文中宋" panose="02010600040101010101" charset="-122"/>
              </a:rPr>
              <a:t>和社会的互动关系。</a:t>
            </a:r>
            <a:endParaRPr lang="zh-CN" altLang="zh-CN" sz="2400" b="1" dirty="0">
              <a:latin typeface="华文中宋" panose="02010600040101010101" charset="-122"/>
              <a:ea typeface="华文中宋" panose="02010600040101010101" charset="-122"/>
            </a:endParaRPr>
          </a:p>
        </p:txBody>
      </p:sp>
      <p:sp>
        <p:nvSpPr>
          <p:cNvPr id="6" name="AutoShape 5"/>
          <p:cNvSpPr>
            <a:spLocks noChangeArrowheads="1"/>
          </p:cNvSpPr>
          <p:nvPr/>
        </p:nvSpPr>
        <p:spPr bwMode="auto">
          <a:xfrm>
            <a:off x="3552620" y="4872715"/>
            <a:ext cx="2481263" cy="792163"/>
          </a:xfrm>
          <a:prstGeom prst="downArrow">
            <a:avLst>
              <a:gd name="adj1" fmla="val 71833"/>
              <a:gd name="adj2" fmla="val 38278"/>
            </a:avLst>
          </a:prstGeom>
          <a:gradFill rotWithShape="1">
            <a:gsLst>
              <a:gs pos="0">
                <a:srgbClr val="008080">
                  <a:gamma/>
                  <a:tint val="0"/>
                  <a:invGamma/>
                  <a:alpha val="0"/>
                </a:srgbClr>
              </a:gs>
              <a:gs pos="100000">
                <a:schemeClr val="accent6"/>
              </a:gs>
            </a:gsLst>
            <a:lin ang="5400000" scaled="1"/>
          </a:gradFill>
          <a:ln w="9525" algn="ctr">
            <a:noFill/>
            <a:miter lim="800000"/>
          </a:ln>
          <a:effectLst/>
        </p:spPr>
        <p:txBody>
          <a:bodyPr vert="eaVert" wrap="none" anchor="ctr"/>
          <a:lstStyle/>
          <a:p>
            <a:endParaRPr lang="zh-CN" altLang="en-US" dirty="0"/>
          </a:p>
        </p:txBody>
      </p:sp>
      <p:sp>
        <p:nvSpPr>
          <p:cNvPr id="7" name="AutoShape 6"/>
          <p:cNvSpPr>
            <a:spLocks noChangeArrowheads="1"/>
          </p:cNvSpPr>
          <p:nvPr/>
        </p:nvSpPr>
        <p:spPr bwMode="auto">
          <a:xfrm>
            <a:off x="545737" y="5770241"/>
            <a:ext cx="8686800" cy="762000"/>
          </a:xfrm>
          <a:prstGeom prst="roundRect">
            <a:avLst>
              <a:gd name="adj" fmla="val 50000"/>
            </a:avLst>
          </a:prstGeom>
          <a:solidFill>
            <a:schemeClr val="accent6"/>
          </a:solidFill>
          <a:ln w="76200" algn="ctr">
            <a:noFill/>
            <a:round/>
          </a:ln>
          <a:effectLst>
            <a:outerShdw blurRad="50800" dist="38100" dir="2700000" algn="tl" rotWithShape="0">
              <a:prstClr val="black">
                <a:alpha val="40000"/>
              </a:prstClr>
            </a:outerShdw>
          </a:effectLst>
        </p:spPr>
        <p:txBody>
          <a:bodyPr wrap="none" anchor="ctr">
            <a:noAutofit/>
          </a:bodyPr>
          <a:lstStyle/>
          <a:p>
            <a:pPr lvl="0"/>
            <a:endParaRPr lang="zh-CN" altLang="zh-CN" b="1" dirty="0">
              <a:solidFill>
                <a:schemeClr val="bg1"/>
              </a:solidFill>
              <a:sym typeface="+mn-ea"/>
            </a:endParaRPr>
          </a:p>
          <a:p>
            <a:r>
              <a:rPr lang="zh-CN" altLang="zh-CN" sz="2400" b="1" dirty="0">
                <a:solidFill>
                  <a:schemeClr val="bg1"/>
                </a:solidFill>
                <a:sym typeface="+mn-ea"/>
              </a:rPr>
              <a:t>设计意图：</a:t>
            </a:r>
            <a:r>
              <a:rPr lang="zh-CN" altLang="en-US" sz="2400" b="1" dirty="0">
                <a:solidFill>
                  <a:schemeClr val="bg1"/>
                </a:solidFill>
                <a:sym typeface="+mn-ea"/>
              </a:rPr>
              <a:t>以“近代世界贸易”这一核心概念为引领，对本课</a:t>
            </a:r>
            <a:endParaRPr lang="en-US" altLang="zh-CN" sz="2400" b="1" dirty="0">
              <a:solidFill>
                <a:schemeClr val="bg1"/>
              </a:solidFill>
              <a:sym typeface="+mn-ea"/>
            </a:endParaRPr>
          </a:p>
          <a:p>
            <a:r>
              <a:rPr lang="zh-CN" altLang="en-US" sz="2400" b="1" dirty="0">
                <a:solidFill>
                  <a:schemeClr val="bg1"/>
                </a:solidFill>
                <a:sym typeface="+mn-ea"/>
              </a:rPr>
              <a:t>内容进行系统整合，统领教学。</a:t>
            </a:r>
            <a:endParaRPr lang="zh-CN" altLang="zh-CN" sz="2400" b="1" dirty="0">
              <a:solidFill>
                <a:schemeClr val="bg1"/>
              </a:solidFill>
              <a:sym typeface="+mn-ea"/>
            </a:endParaRPr>
          </a:p>
          <a:p>
            <a:pPr lvl="0" algn="l">
              <a:buClrTx/>
              <a:buSzTx/>
              <a:buFontTx/>
            </a:pPr>
            <a:endParaRPr lang="zh-CN" altLang="zh-CN" b="1" dirty="0">
              <a:solidFill>
                <a:schemeClr val="bg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a:spLocks noChangeArrowheads="1"/>
          </p:cNvSpPr>
          <p:nvPr/>
        </p:nvSpPr>
        <p:spPr bwMode="auto">
          <a:xfrm>
            <a:off x="850770" y="148138"/>
            <a:ext cx="2023059"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教学策略</a:t>
            </a:r>
            <a:endParaRPr lang="zh-CN" altLang="en-US" sz="3600" b="1" dirty="0">
              <a:solidFill>
                <a:schemeClr val="bg1"/>
              </a:solidFill>
              <a:latin typeface="华文中宋" panose="02010600040101010101" charset="-122"/>
              <a:ea typeface="华文中宋" panose="02010600040101010101" charset="-122"/>
            </a:endParaRPr>
          </a:p>
        </p:txBody>
      </p:sp>
      <p:sp>
        <p:nvSpPr>
          <p:cNvPr id="3" name="等腰三角形 2"/>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008914" y="209694"/>
            <a:ext cx="7461609" cy="584775"/>
          </a:xfrm>
          <a:prstGeom prst="rect">
            <a:avLst/>
          </a:prstGeom>
          <a:noFill/>
          <a:ln w="28575" cmpd="sng">
            <a:noFill/>
            <a:prstDash val="solid"/>
          </a:ln>
        </p:spPr>
        <p:txBody>
          <a:bodyPr wrap="square" rtlCol="0">
            <a:spAutoFit/>
          </a:bodyPr>
          <a:lstStyle/>
          <a:p>
            <a:r>
              <a:rPr lang="zh-CN" altLang="en-US" sz="3200" b="1" dirty="0">
                <a:latin typeface="华文中宋" panose="02010600040101010101" charset="-122"/>
                <a:ea typeface="华文中宋" panose="02010600040101010101" charset="-122"/>
              </a:rPr>
              <a:t>策略二：创设情境设疑激趣</a:t>
            </a:r>
            <a:endParaRPr lang="zh-CN" altLang="zh-CN" sz="3200" b="1" dirty="0">
              <a:latin typeface="华文中宋" panose="02010600040101010101" charset="-122"/>
              <a:ea typeface="华文中宋" panose="02010600040101010101" charset="-122"/>
            </a:endParaRPr>
          </a:p>
        </p:txBody>
      </p:sp>
      <p:pic>
        <p:nvPicPr>
          <p:cNvPr id="6" name="图片 5"/>
          <p:cNvPicPr>
            <a:picLocks noChangeAspect="1"/>
          </p:cNvPicPr>
          <p:nvPr>
            <p:custDataLst>
              <p:tags r:id="rId1"/>
            </p:custDataLst>
          </p:nvPr>
        </p:nvPicPr>
        <p:blipFill>
          <a:blip r:embed="rId2"/>
          <a:stretch>
            <a:fillRect/>
          </a:stretch>
        </p:blipFill>
        <p:spPr>
          <a:xfrm>
            <a:off x="607240" y="1485169"/>
            <a:ext cx="4950636" cy="3387546"/>
          </a:xfrm>
          <a:prstGeom prst="rect">
            <a:avLst/>
          </a:prstGeom>
        </p:spPr>
      </p:pic>
      <p:sp>
        <p:nvSpPr>
          <p:cNvPr id="7" name="AutoShape 5"/>
          <p:cNvSpPr>
            <a:spLocks noChangeArrowheads="1"/>
          </p:cNvSpPr>
          <p:nvPr/>
        </p:nvSpPr>
        <p:spPr bwMode="auto">
          <a:xfrm>
            <a:off x="3552620" y="4872715"/>
            <a:ext cx="2481263" cy="792163"/>
          </a:xfrm>
          <a:prstGeom prst="downArrow">
            <a:avLst>
              <a:gd name="adj1" fmla="val 71833"/>
              <a:gd name="adj2" fmla="val 38278"/>
            </a:avLst>
          </a:prstGeom>
          <a:gradFill rotWithShape="1">
            <a:gsLst>
              <a:gs pos="0">
                <a:srgbClr val="008080">
                  <a:gamma/>
                  <a:tint val="0"/>
                  <a:invGamma/>
                  <a:alpha val="0"/>
                </a:srgbClr>
              </a:gs>
              <a:gs pos="100000">
                <a:schemeClr val="accent6"/>
              </a:gs>
            </a:gsLst>
            <a:lin ang="5400000" scaled="1"/>
          </a:gradFill>
          <a:ln w="9525" algn="ctr">
            <a:noFill/>
            <a:miter lim="800000"/>
          </a:ln>
          <a:effectLst/>
        </p:spPr>
        <p:txBody>
          <a:bodyPr vert="eaVert" wrap="none" anchor="ctr"/>
          <a:lstStyle/>
          <a:p>
            <a:endParaRPr lang="zh-CN" altLang="en-US" dirty="0"/>
          </a:p>
        </p:txBody>
      </p:sp>
      <p:sp>
        <p:nvSpPr>
          <p:cNvPr id="8" name="AutoShape 6"/>
          <p:cNvSpPr>
            <a:spLocks noChangeArrowheads="1"/>
          </p:cNvSpPr>
          <p:nvPr/>
        </p:nvSpPr>
        <p:spPr bwMode="auto">
          <a:xfrm>
            <a:off x="545737" y="5770241"/>
            <a:ext cx="8686800" cy="762000"/>
          </a:xfrm>
          <a:prstGeom prst="roundRect">
            <a:avLst>
              <a:gd name="adj" fmla="val 50000"/>
            </a:avLst>
          </a:prstGeom>
          <a:solidFill>
            <a:schemeClr val="accent6"/>
          </a:solidFill>
          <a:ln w="76200" algn="ctr">
            <a:noFill/>
            <a:round/>
          </a:ln>
          <a:effectLst>
            <a:outerShdw blurRad="50800" dist="38100" dir="2700000" algn="tl" rotWithShape="0">
              <a:prstClr val="black">
                <a:alpha val="40000"/>
              </a:prstClr>
            </a:outerShdw>
          </a:effectLst>
        </p:spPr>
        <p:txBody>
          <a:bodyPr wrap="none" anchor="ctr">
            <a:noAutofit/>
          </a:bodyPr>
          <a:lstStyle/>
          <a:p>
            <a:pPr lvl="0" algn="l">
              <a:buClrTx/>
              <a:buSzTx/>
              <a:buFontTx/>
            </a:pPr>
            <a:endParaRPr lang="zh-CN" altLang="zh-CN" b="1" dirty="0">
              <a:solidFill>
                <a:schemeClr val="bg1"/>
              </a:solidFill>
              <a:sym typeface="+mn-ea"/>
            </a:endParaRPr>
          </a:p>
          <a:p>
            <a:pPr lvl="0" algn="l">
              <a:buClrTx/>
              <a:buSzTx/>
              <a:buFontTx/>
            </a:pPr>
            <a:r>
              <a:rPr lang="zh-CN" altLang="zh-CN" sz="2400" b="1" dirty="0">
                <a:solidFill>
                  <a:schemeClr val="bg1"/>
                </a:solidFill>
                <a:sym typeface="+mn-ea"/>
              </a:rPr>
              <a:t>设计意图：</a:t>
            </a:r>
            <a:r>
              <a:rPr lang="zh-CN" altLang="en-US" sz="2400" b="1" dirty="0">
                <a:solidFill>
                  <a:schemeClr val="bg1"/>
                </a:solidFill>
                <a:sym typeface="+mn-ea"/>
              </a:rPr>
              <a:t>以胡椒为切入点，既充分调动学生已有知识和经验，</a:t>
            </a:r>
            <a:endParaRPr lang="en-US" altLang="zh-CN" sz="2400" b="1" dirty="0">
              <a:solidFill>
                <a:schemeClr val="bg1"/>
              </a:solidFill>
              <a:sym typeface="+mn-ea"/>
            </a:endParaRPr>
          </a:p>
          <a:p>
            <a:pPr lvl="0" algn="l">
              <a:buClrTx/>
              <a:buSzTx/>
              <a:buFontTx/>
            </a:pPr>
            <a:r>
              <a:rPr lang="en-US" altLang="zh-CN" sz="2400" b="1" dirty="0">
                <a:solidFill>
                  <a:schemeClr val="bg1"/>
                </a:solidFill>
                <a:sym typeface="+mn-ea"/>
              </a:rPr>
              <a:t>                      </a:t>
            </a:r>
            <a:r>
              <a:rPr lang="zh-CN" altLang="en-US" sz="2400" b="1" dirty="0">
                <a:solidFill>
                  <a:schemeClr val="bg1"/>
                </a:solidFill>
                <a:sym typeface="+mn-ea"/>
              </a:rPr>
              <a:t>激发兴趣，同时活跃课堂氛围。</a:t>
            </a:r>
            <a:endParaRPr lang="zh-CN" altLang="zh-CN" sz="2400" b="1" dirty="0">
              <a:solidFill>
                <a:schemeClr val="bg1"/>
              </a:solidFill>
              <a:sym typeface="+mn-ea"/>
            </a:endParaRPr>
          </a:p>
          <a:p>
            <a:pPr lvl="0" algn="l">
              <a:buClrTx/>
              <a:buSzTx/>
              <a:buFontTx/>
            </a:pPr>
            <a:endParaRPr lang="zh-CN" altLang="zh-CN" b="1" dirty="0">
              <a:solidFill>
                <a:schemeClr val="bg1"/>
              </a:solidFill>
              <a:sym typeface="+mn-ea"/>
            </a:endParaRPr>
          </a:p>
        </p:txBody>
      </p:sp>
      <p:sp>
        <p:nvSpPr>
          <p:cNvPr id="9" name="文本框 8"/>
          <p:cNvSpPr txBox="1"/>
          <p:nvPr/>
        </p:nvSpPr>
        <p:spPr>
          <a:xfrm>
            <a:off x="5796349" y="2479649"/>
            <a:ext cx="5891442" cy="1015663"/>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导入环节：</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为什么东印度群岛的一颗小小的胡椒</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会引起欧洲一场巨大的风波？</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a:spLocks noChangeArrowheads="1"/>
          </p:cNvSpPr>
          <p:nvPr/>
        </p:nvSpPr>
        <p:spPr bwMode="auto">
          <a:xfrm>
            <a:off x="850770" y="148138"/>
            <a:ext cx="2023059"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教学策略</a:t>
            </a:r>
            <a:endParaRPr lang="zh-CN" altLang="en-US" sz="3600" b="1" dirty="0">
              <a:solidFill>
                <a:schemeClr val="bg1"/>
              </a:solidFill>
              <a:latin typeface="华文中宋" panose="02010600040101010101" charset="-122"/>
              <a:ea typeface="华文中宋" panose="02010600040101010101" charset="-122"/>
            </a:endParaRPr>
          </a:p>
        </p:txBody>
      </p:sp>
      <p:sp>
        <p:nvSpPr>
          <p:cNvPr id="3" name="等腰三角形 2"/>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008914" y="209694"/>
            <a:ext cx="7461609" cy="584775"/>
          </a:xfrm>
          <a:prstGeom prst="rect">
            <a:avLst/>
          </a:prstGeom>
          <a:noFill/>
          <a:ln w="28575" cmpd="sng">
            <a:noFill/>
            <a:prstDash val="solid"/>
          </a:ln>
        </p:spPr>
        <p:txBody>
          <a:bodyPr wrap="square" rtlCol="0">
            <a:spAutoFit/>
          </a:bodyPr>
          <a:lstStyle/>
          <a:p>
            <a:r>
              <a:rPr lang="zh-CN" altLang="en-US" sz="3200" b="1" dirty="0">
                <a:latin typeface="华文中宋" panose="02010600040101010101" charset="-122"/>
                <a:ea typeface="华文中宋" panose="02010600040101010101" charset="-122"/>
              </a:rPr>
              <a:t>策略二：创设情境设疑激趣</a:t>
            </a:r>
            <a:endParaRPr lang="zh-CN" altLang="zh-CN" sz="3200" b="1" dirty="0">
              <a:latin typeface="华文中宋" panose="02010600040101010101" charset="-122"/>
              <a:ea typeface="华文中宋" panose="02010600040101010101" charset="-122"/>
            </a:endParaRPr>
          </a:p>
        </p:txBody>
      </p:sp>
      <p:sp>
        <p:nvSpPr>
          <p:cNvPr id="7" name="AutoShape 5"/>
          <p:cNvSpPr>
            <a:spLocks noChangeArrowheads="1"/>
          </p:cNvSpPr>
          <p:nvPr/>
        </p:nvSpPr>
        <p:spPr bwMode="auto">
          <a:xfrm>
            <a:off x="3552620" y="4872715"/>
            <a:ext cx="2481263" cy="792163"/>
          </a:xfrm>
          <a:prstGeom prst="downArrow">
            <a:avLst>
              <a:gd name="adj1" fmla="val 71833"/>
              <a:gd name="adj2" fmla="val 38278"/>
            </a:avLst>
          </a:prstGeom>
          <a:gradFill rotWithShape="1">
            <a:gsLst>
              <a:gs pos="0">
                <a:srgbClr val="008080">
                  <a:gamma/>
                  <a:tint val="0"/>
                  <a:invGamma/>
                  <a:alpha val="0"/>
                </a:srgbClr>
              </a:gs>
              <a:gs pos="100000">
                <a:schemeClr val="accent6"/>
              </a:gs>
            </a:gsLst>
            <a:lin ang="5400000" scaled="1"/>
          </a:gradFill>
          <a:ln w="9525" algn="ctr">
            <a:noFill/>
            <a:miter lim="800000"/>
          </a:ln>
          <a:effectLst/>
        </p:spPr>
        <p:txBody>
          <a:bodyPr vert="eaVert" wrap="none" anchor="ctr"/>
          <a:lstStyle/>
          <a:p>
            <a:endParaRPr lang="zh-CN" altLang="en-US" dirty="0"/>
          </a:p>
        </p:txBody>
      </p:sp>
      <p:sp>
        <p:nvSpPr>
          <p:cNvPr id="8" name="AutoShape 6"/>
          <p:cNvSpPr>
            <a:spLocks noChangeArrowheads="1"/>
          </p:cNvSpPr>
          <p:nvPr/>
        </p:nvSpPr>
        <p:spPr bwMode="auto">
          <a:xfrm>
            <a:off x="545737" y="5770241"/>
            <a:ext cx="8686800" cy="762000"/>
          </a:xfrm>
          <a:prstGeom prst="roundRect">
            <a:avLst>
              <a:gd name="adj" fmla="val 50000"/>
            </a:avLst>
          </a:prstGeom>
          <a:solidFill>
            <a:schemeClr val="accent6"/>
          </a:solidFill>
          <a:ln w="76200" algn="ctr">
            <a:noFill/>
            <a:round/>
          </a:ln>
          <a:effectLst>
            <a:outerShdw blurRad="50800" dist="38100" dir="2700000" algn="tl" rotWithShape="0">
              <a:prstClr val="black">
                <a:alpha val="40000"/>
              </a:prstClr>
            </a:outerShdw>
          </a:effectLst>
        </p:spPr>
        <p:txBody>
          <a:bodyPr wrap="none" anchor="ctr">
            <a:noAutofit/>
          </a:bodyPr>
          <a:lstStyle/>
          <a:p>
            <a:r>
              <a:rPr lang="zh-CN" altLang="zh-CN" sz="2400" b="1" dirty="0">
                <a:solidFill>
                  <a:schemeClr val="bg1"/>
                </a:solidFill>
                <a:sym typeface="+mn-ea"/>
              </a:rPr>
              <a:t>设计意图：</a:t>
            </a:r>
            <a:r>
              <a:rPr lang="zh-CN" altLang="en-US" sz="2400" b="1" dirty="0">
                <a:solidFill>
                  <a:schemeClr val="bg1"/>
                </a:solidFill>
                <a:sym typeface="+mn-ea"/>
              </a:rPr>
              <a:t>以英国东印度兴衰的过程为主线，构建具体的历</a:t>
            </a:r>
            <a:endParaRPr lang="en-US" altLang="zh-CN" sz="2400" b="1" dirty="0">
              <a:solidFill>
                <a:schemeClr val="bg1"/>
              </a:solidFill>
              <a:sym typeface="+mn-ea"/>
            </a:endParaRPr>
          </a:p>
          <a:p>
            <a:r>
              <a:rPr lang="zh-CN" altLang="en-US" sz="2400" b="1" dirty="0">
                <a:solidFill>
                  <a:schemeClr val="bg1"/>
                </a:solidFill>
                <a:sym typeface="+mn-ea"/>
              </a:rPr>
              <a:t>史情境，引起学生对近代世界贸易变化的真实情感体验。</a:t>
            </a:r>
            <a:endParaRPr lang="zh-CN" altLang="zh-CN" sz="2400" b="1" dirty="0">
              <a:solidFill>
                <a:schemeClr val="bg1"/>
              </a:solidFill>
              <a:sym typeface="+mn-ea"/>
            </a:endParaRPr>
          </a:p>
        </p:txBody>
      </p:sp>
      <p:pic>
        <p:nvPicPr>
          <p:cNvPr id="10" name="图片 9" descr="画着卡通人物&#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t="3419"/>
          <a:stretch>
            <a:fillRect/>
          </a:stretch>
        </p:blipFill>
        <p:spPr>
          <a:xfrm>
            <a:off x="636425" y="1716889"/>
            <a:ext cx="3547276" cy="2452710"/>
          </a:xfrm>
          <a:prstGeom prst="rect">
            <a:avLst/>
          </a:prstGeom>
        </p:spPr>
      </p:pic>
      <p:sp>
        <p:nvSpPr>
          <p:cNvPr id="11" name="矩形 10"/>
          <p:cNvSpPr/>
          <p:nvPr/>
        </p:nvSpPr>
        <p:spPr>
          <a:xfrm>
            <a:off x="636424" y="4062679"/>
            <a:ext cx="3520004" cy="59503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ea"/>
              </a:rPr>
              <a:t>英国的东印度公司</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ea"/>
            </a:endParaRPr>
          </a:p>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ea"/>
              </a:rPr>
              <a:t>（</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ea"/>
              </a:rPr>
              <a:t>1600-1874</a:t>
            </a: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ea"/>
              </a:rPr>
              <a:t>）</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ea"/>
            </a:endParaRPr>
          </a:p>
        </p:txBody>
      </p:sp>
      <p:sp>
        <p:nvSpPr>
          <p:cNvPr id="12" name="箭头: 右 11"/>
          <p:cNvSpPr/>
          <p:nvPr/>
        </p:nvSpPr>
        <p:spPr>
          <a:xfrm>
            <a:off x="4653617" y="2797579"/>
            <a:ext cx="566580" cy="405133"/>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475617" y="2170210"/>
            <a:ext cx="2542979" cy="4812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ctr"/>
            <a:r>
              <a:rPr lang="zh-CN" altLang="en-US" sz="2400" b="1" dirty="0">
                <a:solidFill>
                  <a:schemeClr val="bg1"/>
                </a:solidFill>
                <a:latin typeface="汉仪正圆-55W" panose="00020600040101010101" charset="-122"/>
                <a:ea typeface="汉仪正圆-55W" panose="00020600040101010101" charset="-122"/>
                <a:cs typeface="+mn-cs"/>
                <a:sym typeface="+mn-ea"/>
              </a:rPr>
              <a:t>贸易中心之变</a:t>
            </a:r>
            <a:endParaRPr lang="zh-CN" altLang="en-US" sz="2400" b="1" dirty="0">
              <a:solidFill>
                <a:schemeClr val="bg1"/>
              </a:solidFill>
              <a:latin typeface="汉仪正圆-55W" panose="00020600040101010101" charset="-122"/>
              <a:ea typeface="汉仪正圆-55W" panose="00020600040101010101" charset="-122"/>
              <a:cs typeface="+mn-cs"/>
              <a:sym typeface="+mn-ea"/>
            </a:endParaRPr>
          </a:p>
        </p:txBody>
      </p:sp>
      <p:sp>
        <p:nvSpPr>
          <p:cNvPr id="14" name="矩形 13"/>
          <p:cNvSpPr/>
          <p:nvPr/>
        </p:nvSpPr>
        <p:spPr>
          <a:xfrm>
            <a:off x="5475616" y="2887566"/>
            <a:ext cx="2542979" cy="4812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ctr"/>
            <a:r>
              <a:rPr lang="zh-CN" altLang="en-US" sz="2400" b="1" dirty="0">
                <a:solidFill>
                  <a:schemeClr val="bg1"/>
                </a:solidFill>
                <a:latin typeface="汉仪正圆-55W" panose="00020600040101010101" charset="-122"/>
                <a:ea typeface="汉仪正圆-55W" panose="00020600040101010101" charset="-122"/>
                <a:cs typeface="+mn-cs"/>
                <a:sym typeface="+mn-ea"/>
              </a:rPr>
              <a:t>经营形式之变</a:t>
            </a:r>
            <a:endParaRPr lang="zh-CN" altLang="en-US" sz="2400" b="1" dirty="0">
              <a:solidFill>
                <a:schemeClr val="bg1"/>
              </a:solidFill>
              <a:latin typeface="汉仪正圆-55W" panose="00020600040101010101" charset="-122"/>
              <a:ea typeface="汉仪正圆-55W" panose="00020600040101010101" charset="-122"/>
              <a:cs typeface="+mn-cs"/>
              <a:sym typeface="+mn-ea"/>
            </a:endParaRPr>
          </a:p>
        </p:txBody>
      </p:sp>
      <p:sp>
        <p:nvSpPr>
          <p:cNvPr id="15" name="矩形 14"/>
          <p:cNvSpPr/>
          <p:nvPr/>
        </p:nvSpPr>
        <p:spPr>
          <a:xfrm>
            <a:off x="5475615" y="3644142"/>
            <a:ext cx="2542979" cy="4812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ctr"/>
            <a:r>
              <a:rPr lang="zh-CN" altLang="en-US" sz="2400" b="1" dirty="0">
                <a:solidFill>
                  <a:schemeClr val="bg1"/>
                </a:solidFill>
                <a:latin typeface="汉仪正圆-55W" panose="00020600040101010101" charset="-122"/>
                <a:ea typeface="汉仪正圆-55W" panose="00020600040101010101" charset="-122"/>
                <a:cs typeface="+mn-cs"/>
                <a:sym typeface="+mn-ea"/>
              </a:rPr>
              <a:t>贸易格局之变</a:t>
            </a:r>
            <a:endParaRPr lang="zh-CN" altLang="en-US" sz="2400" b="1" dirty="0">
              <a:solidFill>
                <a:schemeClr val="bg1"/>
              </a:solidFill>
              <a:latin typeface="汉仪正圆-55W" panose="00020600040101010101" charset="-122"/>
              <a:ea typeface="汉仪正圆-55W" panose="00020600040101010101" charset="-122"/>
              <a:cs typeface="+mn-cs"/>
              <a:sym typeface="+mn-ea"/>
            </a:endParaRPr>
          </a:p>
        </p:txBody>
      </p:sp>
      <p:sp>
        <p:nvSpPr>
          <p:cNvPr id="16" name="箭头: 右 15"/>
          <p:cNvSpPr/>
          <p:nvPr/>
        </p:nvSpPr>
        <p:spPr>
          <a:xfrm>
            <a:off x="8426595" y="2790805"/>
            <a:ext cx="566580" cy="405133"/>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232538" y="2592678"/>
            <a:ext cx="1992456" cy="8013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ctr"/>
            <a:r>
              <a:rPr lang="zh-CN" altLang="en-US" sz="2400" b="1" dirty="0">
                <a:solidFill>
                  <a:schemeClr val="bg1"/>
                </a:solidFill>
                <a:latin typeface="汉仪正圆-55W" panose="00020600040101010101" charset="-122"/>
                <a:ea typeface="汉仪正圆-55W" panose="00020600040101010101" charset="-122"/>
                <a:cs typeface="+mn-cs"/>
                <a:sym typeface="+mn-ea"/>
              </a:rPr>
              <a:t>近代世界</a:t>
            </a:r>
            <a:endParaRPr lang="en-US" altLang="zh-CN" sz="2400" b="1" dirty="0">
              <a:solidFill>
                <a:schemeClr val="bg1"/>
              </a:solidFill>
              <a:latin typeface="汉仪正圆-55W" panose="00020600040101010101" charset="-122"/>
              <a:ea typeface="汉仪正圆-55W" panose="00020600040101010101" charset="-122"/>
              <a:cs typeface="+mn-cs"/>
              <a:sym typeface="+mn-ea"/>
            </a:endParaRPr>
          </a:p>
          <a:p>
            <a:pPr lvl="0" algn="ctr"/>
            <a:r>
              <a:rPr lang="zh-CN" altLang="en-US" sz="2400" b="1" dirty="0">
                <a:solidFill>
                  <a:schemeClr val="bg1"/>
                </a:solidFill>
                <a:latin typeface="汉仪正圆-55W" panose="00020600040101010101" charset="-122"/>
                <a:ea typeface="汉仪正圆-55W" panose="00020600040101010101" charset="-122"/>
                <a:cs typeface="+mn-cs"/>
                <a:sym typeface="+mn-ea"/>
              </a:rPr>
              <a:t>贸易之变</a:t>
            </a:r>
            <a:endParaRPr lang="zh-CN" altLang="en-US" sz="2400" b="1" dirty="0">
              <a:solidFill>
                <a:schemeClr val="bg1"/>
              </a:solidFill>
              <a:latin typeface="汉仪正圆-55W" panose="00020600040101010101" charset="-122"/>
              <a:ea typeface="汉仪正圆-55W" panose="00020600040101010101"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a:spLocks noChangeArrowheads="1"/>
          </p:cNvSpPr>
          <p:nvPr/>
        </p:nvSpPr>
        <p:spPr bwMode="auto">
          <a:xfrm>
            <a:off x="850770" y="148138"/>
            <a:ext cx="2023059"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教学策略</a:t>
            </a:r>
            <a:endParaRPr lang="zh-CN" altLang="en-US" sz="3600" b="1" dirty="0">
              <a:solidFill>
                <a:schemeClr val="bg1"/>
              </a:solidFill>
              <a:latin typeface="华文中宋" panose="02010600040101010101" charset="-122"/>
              <a:ea typeface="华文中宋" panose="02010600040101010101" charset="-122"/>
            </a:endParaRPr>
          </a:p>
        </p:txBody>
      </p:sp>
      <p:sp>
        <p:nvSpPr>
          <p:cNvPr id="3" name="等腰三角形 2"/>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008914" y="209694"/>
            <a:ext cx="7461609" cy="584775"/>
          </a:xfrm>
          <a:prstGeom prst="rect">
            <a:avLst/>
          </a:prstGeom>
          <a:noFill/>
          <a:ln w="28575" cmpd="sng">
            <a:noFill/>
            <a:prstDash val="solid"/>
          </a:ln>
        </p:spPr>
        <p:txBody>
          <a:bodyPr wrap="square" rtlCol="0">
            <a:spAutoFit/>
          </a:bodyPr>
          <a:lstStyle/>
          <a:p>
            <a:r>
              <a:rPr lang="zh-CN" altLang="en-US" sz="3200" b="1" dirty="0">
                <a:latin typeface="华文中宋" panose="02010600040101010101" charset="-122"/>
                <a:ea typeface="华文中宋" panose="02010600040101010101" charset="-122"/>
              </a:rPr>
              <a:t>策略三：设置问题链形成整体认识</a:t>
            </a:r>
            <a:endParaRPr lang="zh-CN" altLang="zh-CN" sz="3200" b="1" dirty="0">
              <a:latin typeface="华文中宋" panose="02010600040101010101" charset="-122"/>
              <a:ea typeface="华文中宋" panose="02010600040101010101" charset="-122"/>
            </a:endParaRPr>
          </a:p>
        </p:txBody>
      </p:sp>
      <p:sp>
        <p:nvSpPr>
          <p:cNvPr id="10" name="文本框 9"/>
          <p:cNvSpPr txBox="1"/>
          <p:nvPr/>
        </p:nvSpPr>
        <p:spPr>
          <a:xfrm>
            <a:off x="4298004" y="1484633"/>
            <a:ext cx="6886679"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①英国人认为伦敦市场胡椒价格飞涨的原因是什么？</a:t>
            </a:r>
            <a:endParaRPr lang="zh-CN" altLang="en-US" sz="20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298004" y="1820775"/>
            <a:ext cx="6886679"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②荷兰人和葡萄牙人为什么能垄断东印度群岛的胡椒贸易？</a:t>
            </a:r>
            <a:endParaRPr lang="zh-CN" altLang="en-US" sz="20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298004" y="2172760"/>
            <a:ext cx="8819903"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③东印度贸易被垄断的情况下，假如你是英国商人会怎么办？</a:t>
            </a:r>
            <a:endParaRPr lang="zh-CN" altLang="en-US" sz="20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4298004" y="2867874"/>
            <a:ext cx="7230518" cy="400110"/>
          </a:xfrm>
          <a:prstGeom prst="rect">
            <a:avLst/>
          </a:prstGeom>
          <a:noFill/>
        </p:spPr>
        <p:txBody>
          <a:bodyPr wrap="square" rtlCol="0">
            <a:spAutoFit/>
          </a:bodyPr>
          <a:lstStyle>
            <a:defPPr>
              <a:defRPr lang="zh-CN"/>
            </a:defPPr>
            <a:lvl1pPr>
              <a:defRPr sz="2000">
                <a:latin typeface="微软雅黑" panose="020B0503020204020204" pitchFamily="34" charset="-122"/>
                <a:ea typeface="微软雅黑" panose="020B0503020204020204" pitchFamily="34" charset="-122"/>
              </a:defRPr>
            </a:lvl1pPr>
          </a:lstStyle>
          <a:p>
            <a:r>
              <a:rPr lang="zh-CN" altLang="en-US" dirty="0"/>
              <a:t>⑤假如你是英国商人，可以通过哪些方式解决这些困难</a:t>
            </a:r>
            <a:r>
              <a:rPr lang="en-US" altLang="zh-CN" dirty="0"/>
              <a:t>?</a:t>
            </a:r>
            <a:endParaRPr lang="zh-CN" altLang="en-US" dirty="0"/>
          </a:p>
        </p:txBody>
      </p:sp>
      <p:sp>
        <p:nvSpPr>
          <p:cNvPr id="14" name="文本框 13"/>
          <p:cNvSpPr txBox="1"/>
          <p:nvPr/>
        </p:nvSpPr>
        <p:spPr>
          <a:xfrm>
            <a:off x="4298004" y="2516181"/>
            <a:ext cx="8246889"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④如果想打破荷兰和葡萄牙的垄断，英国商人会遇到哪些困难？</a:t>
            </a:r>
            <a:endParaRPr lang="zh-CN" altLang="en-US" sz="2000" dirty="0">
              <a:latin typeface="微软雅黑" panose="020B0503020204020204" pitchFamily="34" charset="-122"/>
              <a:ea typeface="微软雅黑" panose="020B0503020204020204" pitchFamily="34" charset="-122"/>
            </a:endParaRPr>
          </a:p>
        </p:txBody>
      </p:sp>
      <p:sp>
        <p:nvSpPr>
          <p:cNvPr id="15" name="AutoShape 5"/>
          <p:cNvSpPr>
            <a:spLocks noChangeArrowheads="1"/>
          </p:cNvSpPr>
          <p:nvPr/>
        </p:nvSpPr>
        <p:spPr bwMode="auto">
          <a:xfrm>
            <a:off x="3552620" y="5033637"/>
            <a:ext cx="2481263" cy="792163"/>
          </a:xfrm>
          <a:prstGeom prst="downArrow">
            <a:avLst>
              <a:gd name="adj1" fmla="val 71833"/>
              <a:gd name="adj2" fmla="val 38278"/>
            </a:avLst>
          </a:prstGeom>
          <a:gradFill rotWithShape="1">
            <a:gsLst>
              <a:gs pos="0">
                <a:srgbClr val="008080">
                  <a:gamma/>
                  <a:tint val="0"/>
                  <a:invGamma/>
                  <a:alpha val="0"/>
                </a:srgbClr>
              </a:gs>
              <a:gs pos="100000">
                <a:schemeClr val="accent6"/>
              </a:gs>
            </a:gsLst>
            <a:lin ang="5400000" scaled="1"/>
          </a:gradFill>
          <a:ln w="9525" algn="ctr">
            <a:noFill/>
            <a:miter lim="800000"/>
          </a:ln>
          <a:effectLst/>
        </p:spPr>
        <p:txBody>
          <a:bodyPr vert="eaVert" wrap="none" anchor="ctr"/>
          <a:lstStyle/>
          <a:p>
            <a:endParaRPr lang="zh-CN" altLang="en-US" dirty="0"/>
          </a:p>
        </p:txBody>
      </p:sp>
      <p:sp>
        <p:nvSpPr>
          <p:cNvPr id="16" name="AutoShape 6"/>
          <p:cNvSpPr>
            <a:spLocks noChangeArrowheads="1"/>
          </p:cNvSpPr>
          <p:nvPr/>
        </p:nvSpPr>
        <p:spPr bwMode="auto">
          <a:xfrm>
            <a:off x="545737" y="5931163"/>
            <a:ext cx="8686800" cy="762000"/>
          </a:xfrm>
          <a:prstGeom prst="roundRect">
            <a:avLst>
              <a:gd name="adj" fmla="val 50000"/>
            </a:avLst>
          </a:prstGeom>
          <a:solidFill>
            <a:schemeClr val="accent6"/>
          </a:solidFill>
          <a:ln w="76200" algn="ctr">
            <a:noFill/>
            <a:round/>
          </a:ln>
          <a:effectLst>
            <a:outerShdw blurRad="50800" dist="38100" dir="2700000" algn="tl" rotWithShape="0">
              <a:prstClr val="black">
                <a:alpha val="40000"/>
              </a:prstClr>
            </a:outerShdw>
          </a:effectLst>
        </p:spPr>
        <p:txBody>
          <a:bodyPr wrap="none" anchor="ctr">
            <a:noAutofit/>
          </a:bodyPr>
          <a:lstStyle/>
          <a:p>
            <a:pPr lvl="0"/>
            <a:endParaRPr lang="zh-CN" altLang="en-US" b="1" dirty="0">
              <a:solidFill>
                <a:schemeClr val="bg1"/>
              </a:solidFill>
              <a:sym typeface="+mn-ea"/>
            </a:endParaRPr>
          </a:p>
          <a:p>
            <a:r>
              <a:rPr lang="zh-CN" altLang="en-US" sz="2400" b="1" dirty="0">
                <a:solidFill>
                  <a:schemeClr val="bg1"/>
                </a:solidFill>
                <a:sym typeface="+mn-ea"/>
              </a:rPr>
              <a:t>设计意图：通过问题链的形式形成逻辑推理，思考近代世界贸</a:t>
            </a:r>
            <a:endParaRPr lang="en-US" altLang="zh-CN" sz="2400" b="1" dirty="0">
              <a:solidFill>
                <a:schemeClr val="bg1"/>
              </a:solidFill>
              <a:sym typeface="+mn-ea"/>
            </a:endParaRPr>
          </a:p>
          <a:p>
            <a:r>
              <a:rPr lang="zh-CN" altLang="en-US" sz="2400" b="1" dirty="0">
                <a:solidFill>
                  <a:schemeClr val="bg1"/>
                </a:solidFill>
                <a:sym typeface="+mn-ea"/>
              </a:rPr>
              <a:t>易发展变化的原因、过程和影响，提升学生历史思维能力。</a:t>
            </a:r>
            <a:endParaRPr lang="zh-CN" altLang="en-US" sz="2400" b="1" dirty="0">
              <a:solidFill>
                <a:schemeClr val="bg1"/>
              </a:solidFill>
              <a:sym typeface="+mn-ea"/>
            </a:endParaRPr>
          </a:p>
          <a:p>
            <a:pPr lvl="0" algn="l">
              <a:buClrTx/>
              <a:buSzTx/>
              <a:buFontTx/>
            </a:pPr>
            <a:endParaRPr lang="zh-CN" altLang="zh-CN" b="1" dirty="0">
              <a:solidFill>
                <a:schemeClr val="bg1"/>
              </a:solidFill>
              <a:sym typeface="+mn-ea"/>
            </a:endParaRPr>
          </a:p>
        </p:txBody>
      </p:sp>
      <p:sp>
        <p:nvSpPr>
          <p:cNvPr id="17" name="文本框 16"/>
          <p:cNvSpPr txBox="1"/>
          <p:nvPr/>
        </p:nvSpPr>
        <p:spPr>
          <a:xfrm>
            <a:off x="4298004" y="3624583"/>
            <a:ext cx="5367254" cy="400110"/>
          </a:xfrm>
          <a:prstGeom prst="rect">
            <a:avLst/>
          </a:prstGeom>
          <a:noFill/>
        </p:spPr>
        <p:txBody>
          <a:bodyPr wrap="square">
            <a:spAutoFit/>
          </a:bodyPr>
          <a:lstStyle/>
          <a:p>
            <a:pPr defTabSz="1219200">
              <a:defRPr/>
            </a:pPr>
            <a:r>
              <a:rPr lang="zh-CN" altLang="en-US" sz="2000" dirty="0">
                <a:latin typeface="微软雅黑" panose="020B0503020204020204" pitchFamily="34" charset="-122"/>
                <a:ea typeface="微软雅黑" panose="020B0503020204020204" pitchFamily="34" charset="-122"/>
              </a:rPr>
              <a:t>①英国东印度公司是一家什么样的公司？</a:t>
            </a:r>
            <a:endParaRPr lang="zh-CN" altLang="en-US" sz="20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4298004" y="3979848"/>
            <a:ext cx="5367254" cy="400110"/>
          </a:xfrm>
          <a:prstGeom prst="rect">
            <a:avLst/>
          </a:prstGeom>
          <a:noFill/>
        </p:spPr>
        <p:txBody>
          <a:bodyPr wrap="square">
            <a:spAutoFit/>
          </a:bodyPr>
          <a:lstStyle/>
          <a:p>
            <a:pPr defTabSz="1219200">
              <a:defRPr/>
            </a:pPr>
            <a:r>
              <a:rPr lang="zh-CN" altLang="en-US" sz="2000" dirty="0">
                <a:latin typeface="微软雅黑" panose="020B0503020204020204" pitchFamily="34" charset="-122"/>
                <a:ea typeface="微软雅黑" panose="020B0503020204020204" pitchFamily="34" charset="-122"/>
              </a:rPr>
              <a:t>②英国东印度公司是怎样获得巨额的利润？</a:t>
            </a:r>
            <a:endParaRPr lang="zh-CN" altLang="en-US" sz="20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4298004" y="4353364"/>
            <a:ext cx="7355200" cy="400110"/>
          </a:xfrm>
          <a:prstGeom prst="rect">
            <a:avLst/>
          </a:prstGeom>
          <a:noFill/>
        </p:spPr>
        <p:txBody>
          <a:bodyPr wrap="square">
            <a:spAutoFit/>
          </a:bodyPr>
          <a:lstStyle/>
          <a:p>
            <a:pPr defTabSz="1219200"/>
            <a:r>
              <a:rPr lang="zh-CN" altLang="en-US" sz="2000" dirty="0">
                <a:latin typeface="微软雅黑" panose="020B0503020204020204" pitchFamily="34" charset="-122"/>
                <a:ea typeface="微软雅黑" panose="020B0503020204020204" pitchFamily="34" charset="-122"/>
              </a:rPr>
              <a:t>③为什么东印度公司即使获得丰厚的利润最终没落？</a:t>
            </a:r>
            <a:endParaRPr lang="zh-CN" altLang="en-US" sz="20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49153" y="1110899"/>
            <a:ext cx="4005404" cy="830997"/>
          </a:xfrm>
          <a:prstGeom prst="rect">
            <a:avLst/>
          </a:prstGeom>
          <a:noFill/>
          <a:ln w="28575" cmpd="sng">
            <a:noFill/>
            <a:prstDash val="solid"/>
          </a:ln>
        </p:spPr>
        <p:txBody>
          <a:bodyPr wrap="square" rtlCol="0">
            <a:spAutoFit/>
          </a:bodyPr>
          <a:lstStyle/>
          <a:p>
            <a:r>
              <a:rPr lang="zh-CN" altLang="en-US" sz="2400" b="1" dirty="0">
                <a:latin typeface="华文中宋" panose="02010600040101010101" charset="-122"/>
                <a:ea typeface="华文中宋" panose="02010600040101010101" charset="-122"/>
              </a:rPr>
              <a:t>问题链</a:t>
            </a:r>
            <a:r>
              <a:rPr lang="en-US" altLang="zh-CN" sz="2400" b="1" dirty="0">
                <a:latin typeface="华文中宋" panose="02010600040101010101" charset="-122"/>
                <a:ea typeface="华文中宋" panose="02010600040101010101" charset="-122"/>
              </a:rPr>
              <a:t>1</a:t>
            </a:r>
            <a:r>
              <a:rPr lang="zh-CN" altLang="en-US" sz="2400" b="1" dirty="0">
                <a:latin typeface="华文中宋" panose="02010600040101010101" charset="-122"/>
                <a:ea typeface="华文中宋" panose="02010600040101010101" charset="-122"/>
              </a:rPr>
              <a:t>：</a:t>
            </a:r>
            <a:endParaRPr lang="en-US" altLang="zh-CN" sz="2400" b="1" dirty="0">
              <a:latin typeface="华文中宋" panose="02010600040101010101" charset="-122"/>
              <a:ea typeface="华文中宋" panose="02010600040101010101" charset="-122"/>
            </a:endParaRPr>
          </a:p>
          <a:p>
            <a:r>
              <a:rPr lang="zh-CN" altLang="en-US" sz="2400" b="1" dirty="0">
                <a:latin typeface="华文中宋" panose="02010600040101010101" charset="-122"/>
                <a:ea typeface="华文中宋" panose="02010600040101010101" charset="-122"/>
              </a:rPr>
              <a:t>思考东印度公司兴起的背景</a:t>
            </a:r>
            <a:endParaRPr lang="zh-CN" altLang="zh-CN" sz="2400" b="1" dirty="0">
              <a:latin typeface="华文中宋" panose="02010600040101010101" charset="-122"/>
              <a:ea typeface="华文中宋" panose="02010600040101010101" charset="-122"/>
            </a:endParaRPr>
          </a:p>
        </p:txBody>
      </p:sp>
      <p:sp>
        <p:nvSpPr>
          <p:cNvPr id="22" name="文本框 21"/>
          <p:cNvSpPr txBox="1"/>
          <p:nvPr/>
        </p:nvSpPr>
        <p:spPr>
          <a:xfrm>
            <a:off x="149153" y="3272890"/>
            <a:ext cx="4148851" cy="830997"/>
          </a:xfrm>
          <a:prstGeom prst="rect">
            <a:avLst/>
          </a:prstGeom>
          <a:noFill/>
          <a:ln w="28575" cmpd="sng">
            <a:noFill/>
            <a:prstDash val="solid"/>
          </a:ln>
        </p:spPr>
        <p:txBody>
          <a:bodyPr wrap="square" rtlCol="0">
            <a:spAutoFit/>
          </a:bodyPr>
          <a:lstStyle/>
          <a:p>
            <a:r>
              <a:rPr lang="zh-CN" altLang="en-US" sz="2400" b="1" dirty="0">
                <a:latin typeface="华文中宋" panose="02010600040101010101" charset="-122"/>
                <a:ea typeface="华文中宋" panose="02010600040101010101" charset="-122"/>
              </a:rPr>
              <a:t>问题链</a:t>
            </a:r>
            <a:r>
              <a:rPr lang="en-US" altLang="zh-CN" sz="2400" b="1" dirty="0">
                <a:latin typeface="华文中宋" panose="02010600040101010101" charset="-122"/>
                <a:ea typeface="华文中宋" panose="02010600040101010101" charset="-122"/>
              </a:rPr>
              <a:t>2</a:t>
            </a:r>
            <a:r>
              <a:rPr lang="zh-CN" altLang="en-US" sz="2400" b="1" dirty="0">
                <a:latin typeface="华文中宋" panose="02010600040101010101" charset="-122"/>
                <a:ea typeface="华文中宋" panose="02010600040101010101" charset="-122"/>
              </a:rPr>
              <a:t>：</a:t>
            </a:r>
            <a:endParaRPr lang="en-US" altLang="zh-CN" sz="2400" b="1" dirty="0">
              <a:latin typeface="华文中宋" panose="02010600040101010101" charset="-122"/>
              <a:ea typeface="华文中宋" panose="02010600040101010101" charset="-122"/>
            </a:endParaRPr>
          </a:p>
          <a:p>
            <a:r>
              <a:rPr lang="zh-CN" altLang="en-US" sz="2400" b="1" dirty="0">
                <a:latin typeface="华文中宋" panose="02010600040101010101" charset="-122"/>
                <a:ea typeface="华文中宋" panose="02010600040101010101" charset="-122"/>
              </a:rPr>
              <a:t>思考东印度公司经营的特点</a:t>
            </a:r>
            <a:endParaRPr lang="zh-CN" altLang="zh-CN" sz="2400" b="1" dirty="0">
              <a:latin typeface="华文中宋" panose="02010600040101010101" charset="-122"/>
              <a:ea typeface="华文中宋" panose="02010600040101010101" charset="-122"/>
            </a:endParaRPr>
          </a:p>
        </p:txBody>
      </p:sp>
      <p:sp>
        <p:nvSpPr>
          <p:cNvPr id="24" name="文本框 23"/>
          <p:cNvSpPr txBox="1"/>
          <p:nvPr/>
        </p:nvSpPr>
        <p:spPr>
          <a:xfrm>
            <a:off x="4298003" y="5019628"/>
            <a:ext cx="7744843" cy="400110"/>
          </a:xfrm>
          <a:prstGeom prst="rect">
            <a:avLst/>
          </a:prstGeom>
          <a:noFill/>
        </p:spPr>
        <p:txBody>
          <a:bodyPr wrap="square">
            <a:spAutoFit/>
          </a:bodyPr>
          <a:lstStyle/>
          <a:p>
            <a:pPr defTabSz="1219200">
              <a:defRPr/>
            </a:pPr>
            <a:r>
              <a:rPr lang="zh-CN" altLang="en-US" sz="2000" dirty="0">
                <a:latin typeface="微软雅黑" panose="020B0503020204020204" pitchFamily="34" charset="-122"/>
                <a:ea typeface="微软雅黑" panose="020B0503020204020204" pitchFamily="34" charset="-122"/>
              </a:rPr>
              <a:t>全球化时代，你觉得优秀的公司</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商人</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和合格的政府是怎样的？</a:t>
            </a:r>
            <a:endParaRPr lang="zh-CN" altLang="en-US" sz="20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149153" y="4629435"/>
            <a:ext cx="4148851" cy="830997"/>
          </a:xfrm>
          <a:prstGeom prst="rect">
            <a:avLst/>
          </a:prstGeom>
          <a:noFill/>
          <a:ln w="28575" cmpd="sng">
            <a:noFill/>
            <a:prstDash val="solid"/>
          </a:ln>
        </p:spPr>
        <p:txBody>
          <a:bodyPr wrap="square" rtlCol="0">
            <a:spAutoFit/>
          </a:bodyPr>
          <a:lstStyle/>
          <a:p>
            <a:r>
              <a:rPr lang="zh-CN" altLang="en-US" sz="2400" b="1" dirty="0">
                <a:latin typeface="华文中宋" panose="02010600040101010101" charset="-122"/>
                <a:ea typeface="华文中宋" panose="02010600040101010101" charset="-122"/>
              </a:rPr>
              <a:t>问题链</a:t>
            </a:r>
            <a:r>
              <a:rPr lang="en-US" altLang="zh-CN" sz="2400" b="1" dirty="0">
                <a:latin typeface="华文中宋" panose="02010600040101010101" charset="-122"/>
                <a:ea typeface="华文中宋" panose="02010600040101010101" charset="-122"/>
              </a:rPr>
              <a:t>3</a:t>
            </a:r>
            <a:r>
              <a:rPr lang="zh-CN" altLang="en-US" sz="2400" b="1" dirty="0">
                <a:latin typeface="华文中宋" panose="02010600040101010101" charset="-122"/>
                <a:ea typeface="华文中宋" panose="02010600040101010101" charset="-122"/>
              </a:rPr>
              <a:t>：</a:t>
            </a:r>
            <a:endParaRPr lang="en-US" altLang="zh-CN" sz="2400" b="1" dirty="0">
              <a:latin typeface="华文中宋" panose="02010600040101010101" charset="-122"/>
              <a:ea typeface="华文中宋" panose="02010600040101010101" charset="-122"/>
            </a:endParaRPr>
          </a:p>
          <a:p>
            <a:r>
              <a:rPr lang="zh-CN" altLang="en-US" sz="2400" b="1" dirty="0">
                <a:latin typeface="华文中宋" panose="02010600040101010101" charset="-122"/>
                <a:ea typeface="华文中宋" panose="02010600040101010101" charset="-122"/>
              </a:rPr>
              <a:t>思考公司与政府的关系</a:t>
            </a:r>
            <a:endParaRPr lang="zh-CN" altLang="zh-CN" sz="2400" b="1" dirty="0">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bldLvl="0" animBg="1"/>
      <p:bldP spid="1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78"/>
          <p:cNvSpPr txBox="1">
            <a:spLocks noChangeArrowheads="1"/>
          </p:cNvSpPr>
          <p:nvPr/>
        </p:nvSpPr>
        <p:spPr bwMode="auto">
          <a:xfrm>
            <a:off x="3856699" y="2517950"/>
            <a:ext cx="760482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1500" b="1" spc="50" dirty="0">
                <a:ln w="11430"/>
                <a:solidFill>
                  <a:schemeClr val="accent1">
                    <a:lumMod val="50000"/>
                  </a:schemeClr>
                </a:solidFill>
                <a:effectLst>
                  <a:outerShdw blurRad="76200" dist="50800" dir="5400000" algn="tl" rotWithShape="0">
                    <a:srgbClr val="000000">
                      <a:alpha val="65000"/>
                    </a:srgbClr>
                  </a:outerShdw>
                </a:effectLst>
                <a:latin typeface="华康雅艺体W6" panose="040B0609000000000000" pitchFamily="81" charset="-122"/>
                <a:ea typeface="华康雅艺体W6" panose="040B0609000000000000" pitchFamily="81" charset="-122"/>
              </a:rPr>
              <a:t>教学反思</a:t>
            </a:r>
            <a:endParaRPr lang="zh-CN" altLang="en-US" sz="11500" b="1" spc="50" dirty="0">
              <a:ln w="11430"/>
              <a:solidFill>
                <a:schemeClr val="accent1">
                  <a:lumMod val="50000"/>
                </a:schemeClr>
              </a:solidFill>
              <a:effectLst>
                <a:outerShdw blurRad="76200" dist="50800" dir="5400000" algn="tl" rotWithShape="0">
                  <a:srgbClr val="000000">
                    <a:alpha val="65000"/>
                  </a:srgbClr>
                </a:outerShdw>
              </a:effectLst>
              <a:latin typeface="华康雅艺体W6" panose="040B0609000000000000" pitchFamily="81" charset="-122"/>
              <a:ea typeface="华康雅艺体W6" panose="040B0609000000000000" pitchFamily="81" charset="-122"/>
            </a:endParaRPr>
          </a:p>
        </p:txBody>
      </p:sp>
      <p:sp>
        <p:nvSpPr>
          <p:cNvPr id="4" name="文本框 46"/>
          <p:cNvSpPr txBox="1">
            <a:spLocks noChangeArrowheads="1"/>
          </p:cNvSpPr>
          <p:nvPr/>
        </p:nvSpPr>
        <p:spPr bwMode="auto">
          <a:xfrm>
            <a:off x="3991622" y="1713293"/>
            <a:ext cx="258826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a:solidFill>
                  <a:schemeClr val="accent1">
                    <a:lumMod val="50000"/>
                  </a:schemeClr>
                </a:solidFill>
              </a:rPr>
              <a:t>Part four</a:t>
            </a:r>
            <a:endParaRPr lang="en-US" altLang="zh-CN" sz="4400" dirty="0">
              <a:solidFill>
                <a:schemeClr val="accent1">
                  <a:lumMod val="50000"/>
                </a:schemeClr>
              </a:solidFill>
            </a:endParaRPr>
          </a:p>
        </p:txBody>
      </p:sp>
      <p:grpSp>
        <p:nvGrpSpPr>
          <p:cNvPr id="11" name="组合 10"/>
          <p:cNvGrpSpPr/>
          <p:nvPr/>
        </p:nvGrpSpPr>
        <p:grpSpPr>
          <a:xfrm rot="16200000">
            <a:off x="1064666" y="1027366"/>
            <a:ext cx="2422172" cy="2857489"/>
            <a:chOff x="1003856" y="1484784"/>
            <a:chExt cx="1512168" cy="1723480"/>
          </a:xfrm>
        </p:grpSpPr>
        <p:sp>
          <p:nvSpPr>
            <p:cNvPr id="12" name="任意多边形 91"/>
            <p:cNvSpPr/>
            <p:nvPr/>
          </p:nvSpPr>
          <p:spPr>
            <a:xfrm rot="10800000">
              <a:off x="1003856" y="1484784"/>
              <a:ext cx="1512168" cy="1723480"/>
            </a:xfrm>
            <a:custGeom>
              <a:avLst/>
              <a:gdLst>
                <a:gd name="connsiteX0" fmla="*/ 756084 w 1512168"/>
                <a:gd name="connsiteY0" fmla="*/ 1723480 h 1723480"/>
                <a:gd name="connsiteX1" fmla="*/ 0 w 1512168"/>
                <a:gd name="connsiteY1" fmla="*/ 1003400 h 1723480"/>
                <a:gd name="connsiteX2" fmla="*/ 129127 w 1512168"/>
                <a:gd name="connsiteY2" fmla="*/ 600796 h 1723480"/>
                <a:gd name="connsiteX3" fmla="*/ 164868 w 1512168"/>
                <a:gd name="connsiteY3" fmla="*/ 559541 h 1723480"/>
                <a:gd name="connsiteX4" fmla="*/ 167167 w 1512168"/>
                <a:gd name="connsiteY4" fmla="*/ 559541 h 1723480"/>
                <a:gd name="connsiteX5" fmla="*/ 755682 w 1512168"/>
                <a:gd name="connsiteY5" fmla="*/ 0 h 1723480"/>
                <a:gd name="connsiteX6" fmla="*/ 1344197 w 1512168"/>
                <a:gd name="connsiteY6" fmla="*/ 559541 h 1723480"/>
                <a:gd name="connsiteX7" fmla="*/ 1347300 w 1512168"/>
                <a:gd name="connsiteY7" fmla="*/ 559541 h 1723480"/>
                <a:gd name="connsiteX8" fmla="*/ 1383041 w 1512168"/>
                <a:gd name="connsiteY8" fmla="*/ 600796 h 1723480"/>
                <a:gd name="connsiteX9" fmla="*/ 1512168 w 1512168"/>
                <a:gd name="connsiteY9" fmla="*/ 1003400 h 1723480"/>
                <a:gd name="connsiteX10" fmla="*/ 756084 w 1512168"/>
                <a:gd name="connsiteY10" fmla="*/ 1723480 h 17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2168" h="1723480">
                  <a:moveTo>
                    <a:pt x="756084" y="1723480"/>
                  </a:moveTo>
                  <a:cubicBezTo>
                    <a:pt x="338510" y="1723480"/>
                    <a:pt x="0" y="1401089"/>
                    <a:pt x="0" y="1003400"/>
                  </a:cubicBezTo>
                  <a:cubicBezTo>
                    <a:pt x="0" y="854266"/>
                    <a:pt x="47603" y="715722"/>
                    <a:pt x="129127" y="600796"/>
                  </a:cubicBezTo>
                  <a:lnTo>
                    <a:pt x="164868" y="559541"/>
                  </a:lnTo>
                  <a:lnTo>
                    <a:pt x="167167" y="559541"/>
                  </a:lnTo>
                  <a:lnTo>
                    <a:pt x="755682" y="0"/>
                  </a:lnTo>
                  <a:lnTo>
                    <a:pt x="1344197" y="559541"/>
                  </a:lnTo>
                  <a:lnTo>
                    <a:pt x="1347300" y="559541"/>
                  </a:lnTo>
                  <a:lnTo>
                    <a:pt x="1383041" y="600796"/>
                  </a:lnTo>
                  <a:cubicBezTo>
                    <a:pt x="1464565" y="715722"/>
                    <a:pt x="1512168" y="854266"/>
                    <a:pt x="1512168" y="1003400"/>
                  </a:cubicBezTo>
                  <a:cubicBezTo>
                    <a:pt x="1512168" y="1401089"/>
                    <a:pt x="1173658" y="1723480"/>
                    <a:pt x="756084" y="1723480"/>
                  </a:cubicBezTo>
                  <a:close/>
                </a:path>
              </a:pathLst>
            </a:custGeom>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zh-CN" altLang="en-US"/>
            </a:p>
          </p:txBody>
        </p:sp>
        <p:sp>
          <p:nvSpPr>
            <p:cNvPr id="13" name="TextBox 92"/>
            <p:cNvSpPr txBox="1"/>
            <p:nvPr/>
          </p:nvSpPr>
          <p:spPr>
            <a:xfrm rot="5400000">
              <a:off x="1164488" y="1885240"/>
              <a:ext cx="1120302" cy="845441"/>
            </a:xfrm>
            <a:prstGeom prst="rect">
              <a:avLst/>
            </a:prstGeom>
            <a:noFill/>
          </p:spPr>
          <p:txBody>
            <a:bodyPr wrap="square" lIns="0" tIns="0" rIns="0" bIns="0" rtlCol="0">
              <a:spAutoFit/>
            </a:bodyPr>
            <a:lstStyle/>
            <a:p>
              <a:pPr algn="ctr"/>
              <a:r>
                <a:rPr lang="en-US" altLang="zh-CN" sz="8800" b="1" dirty="0">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4.</a:t>
              </a:r>
              <a:endParaRPr lang="zh-CN" altLang="en-US" sz="8800" b="1" dirty="0">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4" name="任意多边形 93"/>
            <p:cNvSpPr/>
            <p:nvPr/>
          </p:nvSpPr>
          <p:spPr>
            <a:xfrm rot="10800000">
              <a:off x="1089400" y="1574632"/>
              <a:ext cx="1343515" cy="1531259"/>
            </a:xfrm>
            <a:custGeom>
              <a:avLst/>
              <a:gdLst>
                <a:gd name="connsiteX0" fmla="*/ 756084 w 1512168"/>
                <a:gd name="connsiteY0" fmla="*/ 1723480 h 1723480"/>
                <a:gd name="connsiteX1" fmla="*/ 0 w 1512168"/>
                <a:gd name="connsiteY1" fmla="*/ 1003400 h 1723480"/>
                <a:gd name="connsiteX2" fmla="*/ 129127 w 1512168"/>
                <a:gd name="connsiteY2" fmla="*/ 600796 h 1723480"/>
                <a:gd name="connsiteX3" fmla="*/ 164868 w 1512168"/>
                <a:gd name="connsiteY3" fmla="*/ 559541 h 1723480"/>
                <a:gd name="connsiteX4" fmla="*/ 167167 w 1512168"/>
                <a:gd name="connsiteY4" fmla="*/ 559541 h 1723480"/>
                <a:gd name="connsiteX5" fmla="*/ 755682 w 1512168"/>
                <a:gd name="connsiteY5" fmla="*/ 0 h 1723480"/>
                <a:gd name="connsiteX6" fmla="*/ 1344197 w 1512168"/>
                <a:gd name="connsiteY6" fmla="*/ 559541 h 1723480"/>
                <a:gd name="connsiteX7" fmla="*/ 1347300 w 1512168"/>
                <a:gd name="connsiteY7" fmla="*/ 559541 h 1723480"/>
                <a:gd name="connsiteX8" fmla="*/ 1383041 w 1512168"/>
                <a:gd name="connsiteY8" fmla="*/ 600796 h 1723480"/>
                <a:gd name="connsiteX9" fmla="*/ 1512168 w 1512168"/>
                <a:gd name="connsiteY9" fmla="*/ 1003400 h 1723480"/>
                <a:gd name="connsiteX10" fmla="*/ 756084 w 1512168"/>
                <a:gd name="connsiteY10" fmla="*/ 1723480 h 17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2168" h="1723480">
                  <a:moveTo>
                    <a:pt x="756084" y="1723480"/>
                  </a:moveTo>
                  <a:cubicBezTo>
                    <a:pt x="338510" y="1723480"/>
                    <a:pt x="0" y="1401089"/>
                    <a:pt x="0" y="1003400"/>
                  </a:cubicBezTo>
                  <a:cubicBezTo>
                    <a:pt x="0" y="854266"/>
                    <a:pt x="47603" y="715722"/>
                    <a:pt x="129127" y="600796"/>
                  </a:cubicBezTo>
                  <a:lnTo>
                    <a:pt x="164868" y="559541"/>
                  </a:lnTo>
                  <a:lnTo>
                    <a:pt x="167167" y="559541"/>
                  </a:lnTo>
                  <a:lnTo>
                    <a:pt x="755682" y="0"/>
                  </a:lnTo>
                  <a:lnTo>
                    <a:pt x="1344197" y="559541"/>
                  </a:lnTo>
                  <a:lnTo>
                    <a:pt x="1347300" y="559541"/>
                  </a:lnTo>
                  <a:lnTo>
                    <a:pt x="1383041" y="600796"/>
                  </a:lnTo>
                  <a:cubicBezTo>
                    <a:pt x="1464565" y="715722"/>
                    <a:pt x="1512168" y="854266"/>
                    <a:pt x="1512168" y="1003400"/>
                  </a:cubicBezTo>
                  <a:cubicBezTo>
                    <a:pt x="1512168" y="1401089"/>
                    <a:pt x="1173658" y="1723480"/>
                    <a:pt x="756084" y="1723480"/>
                  </a:cubicBezTo>
                  <a:close/>
                </a:path>
              </a:pathLst>
            </a:custGeom>
            <a:noFill/>
            <a:ln w="19050">
              <a:solidFill>
                <a:schemeClr val="bg1"/>
              </a:solidFill>
              <a:prstDash val="sysDot"/>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850770" y="148138"/>
            <a:ext cx="2023059"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教学反思</a:t>
            </a:r>
            <a:endParaRPr lang="zh-CN" altLang="en-US" sz="3600" b="1" dirty="0">
              <a:solidFill>
                <a:schemeClr val="bg1"/>
              </a:solidFill>
              <a:latin typeface="华文中宋" panose="02010600040101010101" charset="-122"/>
              <a:ea typeface="华文中宋" panose="02010600040101010101" charset="-122"/>
            </a:endParaRPr>
          </a:p>
        </p:txBody>
      </p:sp>
      <p:sp>
        <p:nvSpPr>
          <p:cNvPr id="39" name="等腰三角形 38"/>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846312" y="1115166"/>
            <a:ext cx="8106770" cy="5054524"/>
            <a:chOff x="-1854854" y="1399375"/>
            <a:chExt cx="8106770" cy="5205853"/>
          </a:xfrm>
        </p:grpSpPr>
        <p:grpSp>
          <p:nvGrpSpPr>
            <p:cNvPr id="64" name="组合 63"/>
            <p:cNvGrpSpPr/>
            <p:nvPr/>
          </p:nvGrpSpPr>
          <p:grpSpPr>
            <a:xfrm>
              <a:off x="-1854854" y="1399375"/>
              <a:ext cx="8106770" cy="5205853"/>
              <a:chOff x="-1854854" y="1399375"/>
              <a:chExt cx="8106770" cy="5205853"/>
            </a:xfrm>
          </p:grpSpPr>
          <p:sp>
            <p:nvSpPr>
              <p:cNvPr id="68" name="弧形 67"/>
              <p:cNvSpPr/>
              <p:nvPr/>
            </p:nvSpPr>
            <p:spPr>
              <a:xfrm rot="16846475">
                <a:off x="-1715702" y="1673938"/>
                <a:ext cx="715083" cy="640024"/>
              </a:xfrm>
              <a:prstGeom prst="arc">
                <a:avLst>
                  <a:gd name="adj1" fmla="val 15719787"/>
                  <a:gd name="adj2" fmla="val 0"/>
                </a:avLst>
              </a:prstGeom>
              <a:ln w="38100">
                <a:solidFill>
                  <a:srgbClr val="0413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79" name="弧形 78"/>
              <p:cNvSpPr/>
              <p:nvPr/>
            </p:nvSpPr>
            <p:spPr>
              <a:xfrm rot="11925048">
                <a:off x="-1854854" y="5830390"/>
                <a:ext cx="1000123" cy="706045"/>
              </a:xfrm>
              <a:prstGeom prst="arc">
                <a:avLst>
                  <a:gd name="adj1" fmla="val 16182341"/>
                  <a:gd name="adj2" fmla="val 20765505"/>
                </a:avLst>
              </a:prstGeom>
              <a:ln w="38100">
                <a:solidFill>
                  <a:srgbClr val="0413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grpSp>
            <p:nvGrpSpPr>
              <p:cNvPr id="80" name="组合 79"/>
              <p:cNvGrpSpPr/>
              <p:nvPr/>
            </p:nvGrpSpPr>
            <p:grpSpPr>
              <a:xfrm>
                <a:off x="4499992" y="1399375"/>
                <a:ext cx="792088" cy="673592"/>
                <a:chOff x="7758099" y="2128092"/>
                <a:chExt cx="792088" cy="673592"/>
              </a:xfrm>
            </p:grpSpPr>
            <p:sp>
              <p:nvSpPr>
                <p:cNvPr id="83" name="矩形 82"/>
                <p:cNvSpPr/>
                <p:nvPr/>
              </p:nvSpPr>
              <p:spPr>
                <a:xfrm>
                  <a:off x="7758099" y="2152990"/>
                  <a:ext cx="720080" cy="6486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4" name="组合 83"/>
                <p:cNvGrpSpPr/>
                <p:nvPr/>
              </p:nvGrpSpPr>
              <p:grpSpPr>
                <a:xfrm>
                  <a:off x="7851851" y="2128092"/>
                  <a:ext cx="288032" cy="510577"/>
                  <a:chOff x="6033904" y="1190230"/>
                  <a:chExt cx="288032" cy="510577"/>
                </a:xfrm>
                <a:solidFill>
                  <a:srgbClr val="041336"/>
                </a:solidFill>
              </p:grpSpPr>
              <p:sp>
                <p:nvSpPr>
                  <p:cNvPr id="88" name="矩形 87"/>
                  <p:cNvSpPr/>
                  <p:nvPr/>
                </p:nvSpPr>
                <p:spPr>
                  <a:xfrm>
                    <a:off x="6033904" y="1190230"/>
                    <a:ext cx="288032" cy="253399"/>
                  </a:xfrm>
                  <a:prstGeom prst="rect">
                    <a:avLst/>
                  </a:prstGeom>
                  <a:grpFill/>
                  <a:ln>
                    <a:solidFill>
                      <a:srgbClr val="04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9" name="空心弧 88"/>
                  <p:cNvSpPr/>
                  <p:nvPr/>
                </p:nvSpPr>
                <p:spPr>
                  <a:xfrm rot="16200000" flipV="1">
                    <a:off x="5957459" y="1336331"/>
                    <a:ext cx="440921" cy="288032"/>
                  </a:xfrm>
                  <a:prstGeom prst="blockArc">
                    <a:avLst/>
                  </a:prstGeom>
                  <a:grpFill/>
                  <a:ln>
                    <a:solidFill>
                      <a:srgbClr val="04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85" name="组合 84"/>
                <p:cNvGrpSpPr/>
                <p:nvPr/>
              </p:nvGrpSpPr>
              <p:grpSpPr>
                <a:xfrm>
                  <a:off x="8262155" y="2128092"/>
                  <a:ext cx="288032" cy="510577"/>
                  <a:chOff x="6372200" y="1190230"/>
                  <a:chExt cx="288032" cy="510577"/>
                </a:xfrm>
                <a:solidFill>
                  <a:srgbClr val="041336"/>
                </a:solidFill>
              </p:grpSpPr>
              <p:sp>
                <p:nvSpPr>
                  <p:cNvPr id="86" name="矩形 85"/>
                  <p:cNvSpPr/>
                  <p:nvPr/>
                </p:nvSpPr>
                <p:spPr>
                  <a:xfrm>
                    <a:off x="6372200" y="1190230"/>
                    <a:ext cx="288032" cy="253399"/>
                  </a:xfrm>
                  <a:prstGeom prst="rect">
                    <a:avLst/>
                  </a:prstGeom>
                  <a:grpFill/>
                  <a:ln>
                    <a:solidFill>
                      <a:srgbClr val="04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7" name="空心弧 86"/>
                  <p:cNvSpPr/>
                  <p:nvPr/>
                </p:nvSpPr>
                <p:spPr>
                  <a:xfrm rot="16200000" flipV="1">
                    <a:off x="6295755" y="1336331"/>
                    <a:ext cx="440921" cy="288032"/>
                  </a:xfrm>
                  <a:prstGeom prst="blockArc">
                    <a:avLst/>
                  </a:prstGeom>
                  <a:grpFill/>
                  <a:ln>
                    <a:solidFill>
                      <a:srgbClr val="04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sp>
            <p:nvSpPr>
              <p:cNvPr id="82" name="任意多边形 37"/>
              <p:cNvSpPr/>
              <p:nvPr/>
            </p:nvSpPr>
            <p:spPr>
              <a:xfrm rot="5400000">
                <a:off x="-197566" y="155745"/>
                <a:ext cx="4945576" cy="7953389"/>
              </a:xfrm>
              <a:custGeom>
                <a:avLst/>
                <a:gdLst>
                  <a:gd name="connsiteX0" fmla="*/ 0 w 3869434"/>
                  <a:gd name="connsiteY0" fmla="*/ 4441180 h 5086099"/>
                  <a:gd name="connsiteX1" fmla="*/ 0 w 3869434"/>
                  <a:gd name="connsiteY1" fmla="*/ 1123198 h 5086099"/>
                  <a:gd name="connsiteX2" fmla="*/ 644918 w 3869434"/>
                  <a:gd name="connsiteY2" fmla="*/ 478279 h 5086099"/>
                  <a:gd name="connsiteX3" fmla="*/ 1524295 w 3869434"/>
                  <a:gd name="connsiteY3" fmla="*/ 478279 h 5086099"/>
                  <a:gd name="connsiteX4" fmla="*/ 1934717 w 3869434"/>
                  <a:gd name="connsiteY4" fmla="*/ 0 h 5086099"/>
                  <a:gd name="connsiteX5" fmla="*/ 2345138 w 3869434"/>
                  <a:gd name="connsiteY5" fmla="*/ 478279 h 5086099"/>
                  <a:gd name="connsiteX6" fmla="*/ 3224515 w 3869434"/>
                  <a:gd name="connsiteY6" fmla="*/ 478279 h 5086099"/>
                  <a:gd name="connsiteX7" fmla="*/ 3869434 w 3869434"/>
                  <a:gd name="connsiteY7" fmla="*/ 1123198 h 5086099"/>
                  <a:gd name="connsiteX8" fmla="*/ 3869434 w 3869434"/>
                  <a:gd name="connsiteY8" fmla="*/ 4441180 h 5086099"/>
                  <a:gd name="connsiteX9" fmla="*/ 3224515 w 3869434"/>
                  <a:gd name="connsiteY9" fmla="*/ 5086099 h 5086099"/>
                  <a:gd name="connsiteX10" fmla="*/ 644918 w 3869434"/>
                  <a:gd name="connsiteY10" fmla="*/ 5086099 h 5086099"/>
                  <a:gd name="connsiteX11" fmla="*/ 0 w 3869434"/>
                  <a:gd name="connsiteY11" fmla="*/ 4441180 h 508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69434" h="5086099">
                    <a:moveTo>
                      <a:pt x="0" y="4441180"/>
                    </a:moveTo>
                    <a:lnTo>
                      <a:pt x="0" y="1123198"/>
                    </a:lnTo>
                    <a:cubicBezTo>
                      <a:pt x="0" y="767019"/>
                      <a:pt x="288739" y="478279"/>
                      <a:pt x="644918" y="478279"/>
                    </a:cubicBezTo>
                    <a:lnTo>
                      <a:pt x="1524295" y="478279"/>
                    </a:lnTo>
                    <a:lnTo>
                      <a:pt x="1934717" y="0"/>
                    </a:lnTo>
                    <a:lnTo>
                      <a:pt x="2345138" y="478279"/>
                    </a:lnTo>
                    <a:lnTo>
                      <a:pt x="3224515" y="478279"/>
                    </a:lnTo>
                    <a:cubicBezTo>
                      <a:pt x="3580694" y="478279"/>
                      <a:pt x="3869434" y="767019"/>
                      <a:pt x="3869434" y="1123198"/>
                    </a:cubicBezTo>
                    <a:lnTo>
                      <a:pt x="3869434" y="4441180"/>
                    </a:lnTo>
                    <a:cubicBezTo>
                      <a:pt x="3869434" y="4797359"/>
                      <a:pt x="3580694" y="5086099"/>
                      <a:pt x="3224515" y="5086099"/>
                    </a:cubicBezTo>
                    <a:lnTo>
                      <a:pt x="644918" y="5086099"/>
                    </a:lnTo>
                    <a:cubicBezTo>
                      <a:pt x="288739" y="5086099"/>
                      <a:pt x="0" y="4797359"/>
                      <a:pt x="0" y="4441180"/>
                    </a:cubicBezTo>
                    <a:close/>
                  </a:path>
                </a:pathLst>
              </a:custGeom>
              <a:noFill/>
              <a:ln w="28575">
                <a:solidFill>
                  <a:srgbClr val="04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5" name="Text Box 6"/>
            <p:cNvSpPr txBox="1">
              <a:spLocks noChangeArrowheads="1"/>
            </p:cNvSpPr>
            <p:nvPr/>
          </p:nvSpPr>
          <p:spPr bwMode="auto">
            <a:xfrm>
              <a:off x="-1701473" y="1760588"/>
              <a:ext cx="7260052" cy="4570616"/>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457200" eaLnBrk="1" hangingPunct="1">
                <a:lnSpc>
                  <a:spcPct val="150000"/>
                </a:lnSpc>
              </a:pPr>
              <a:r>
                <a:rPr lang="zh-CN" altLang="en-US" sz="2400" b="1" dirty="0">
                  <a:solidFill>
                    <a:srgbClr val="041336"/>
                  </a:solidFill>
                  <a:latin typeface="楷体" panose="02010609060101010101" pitchFamily="49" charset="-122"/>
                  <a:ea typeface="楷体" panose="02010609060101010101" pitchFamily="49" charset="-122"/>
                  <a:sym typeface="Arial" panose="020B0604020202020204" pitchFamily="34" charset="0"/>
                </a:rPr>
                <a:t>在本单元的教学中，以学科大概念为引领，体现历史发展的整体性构建。这就需要我们以宏阔视野来探视教材内容。</a:t>
              </a:r>
              <a:endParaRPr lang="en-US" altLang="zh-CN" sz="2400" b="1" dirty="0">
                <a:solidFill>
                  <a:srgbClr val="041336"/>
                </a:solidFill>
                <a:latin typeface="楷体" panose="02010609060101010101" pitchFamily="49" charset="-122"/>
                <a:ea typeface="楷体" panose="02010609060101010101" pitchFamily="49" charset="-122"/>
                <a:sym typeface="Arial" panose="020B0604020202020204" pitchFamily="34" charset="0"/>
              </a:endParaRPr>
            </a:p>
            <a:p>
              <a:pPr indent="457200" eaLnBrk="1" hangingPunct="1">
                <a:lnSpc>
                  <a:spcPct val="150000"/>
                </a:lnSpc>
              </a:pPr>
              <a:r>
                <a:rPr lang="zh-CN" altLang="en-US" sz="2400" b="1" dirty="0">
                  <a:solidFill>
                    <a:srgbClr val="041336"/>
                  </a:solidFill>
                  <a:latin typeface="楷体" panose="02010609060101010101" pitchFamily="49" charset="-122"/>
                  <a:ea typeface="楷体" panose="02010609060101010101" pitchFamily="49" charset="-122"/>
                  <a:sym typeface="Arial" panose="020B0604020202020204" pitchFamily="34" charset="0"/>
                </a:rPr>
                <a:t>因此，只有从整体上把握知识的结构布局，才能从深处体会其知识点之间的相互联系与内在逻辑，也才能从整体上领会历史知识之深度，从而达到我们提升学生历史学科思维，涵养其学科核心素养之目的，使历史课在贴近我们生活的同时，也更具有历史味。</a:t>
              </a:r>
              <a:endParaRPr lang="zh-CN" altLang="en-US" sz="2400" b="1" dirty="0">
                <a:solidFill>
                  <a:srgbClr val="041336"/>
                </a:solidFill>
                <a:latin typeface="楷体" panose="02010609060101010101" pitchFamily="49" charset="-122"/>
                <a:ea typeface="楷体" panose="02010609060101010101" pitchFamily="49" charset="-122"/>
                <a:sym typeface="Arial" panose="020B0604020202020204" pitchFamily="34" charset="0"/>
              </a:endParaRPr>
            </a:p>
          </p:txBody>
        </p:sp>
      </p:grpSp>
      <p:grpSp>
        <p:nvGrpSpPr>
          <p:cNvPr id="91" name="组合 90"/>
          <p:cNvGrpSpPr/>
          <p:nvPr/>
        </p:nvGrpSpPr>
        <p:grpSpPr>
          <a:xfrm>
            <a:off x="9654149" y="2949754"/>
            <a:ext cx="2001265" cy="2008753"/>
            <a:chOff x="6762340" y="2334297"/>
            <a:chExt cx="1033823" cy="2309828"/>
          </a:xfrm>
          <a:gradFill flip="none" rotWithShape="1">
            <a:gsLst>
              <a:gs pos="0">
                <a:srgbClr val="142F40"/>
              </a:gs>
              <a:gs pos="100000">
                <a:srgbClr val="255775"/>
              </a:gs>
            </a:gsLst>
            <a:lin ang="18900000" scaled="1"/>
            <a:tileRect/>
          </a:gradFill>
        </p:grpSpPr>
        <p:sp>
          <p:nvSpPr>
            <p:cNvPr id="94" name="平行四边形 9"/>
            <p:cNvSpPr/>
            <p:nvPr/>
          </p:nvSpPr>
          <p:spPr>
            <a:xfrm>
              <a:off x="6762340" y="2982306"/>
              <a:ext cx="720548" cy="1661819"/>
            </a:xfrm>
            <a:custGeom>
              <a:avLst/>
              <a:gdLst>
                <a:gd name="connsiteX0" fmla="*/ 0 w 2160240"/>
                <a:gd name="connsiteY0" fmla="*/ 2916324 h 2916324"/>
                <a:gd name="connsiteX1" fmla="*/ 1359871 w 2160240"/>
                <a:gd name="connsiteY1" fmla="*/ 0 h 2916324"/>
                <a:gd name="connsiteX2" fmla="*/ 2160240 w 2160240"/>
                <a:gd name="connsiteY2" fmla="*/ 0 h 2916324"/>
                <a:gd name="connsiteX3" fmla="*/ 800369 w 2160240"/>
                <a:gd name="connsiteY3" fmla="*/ 2916324 h 2916324"/>
                <a:gd name="connsiteX4" fmla="*/ 0 w 2160240"/>
                <a:gd name="connsiteY4" fmla="*/ 2916324 h 2916324"/>
                <a:gd name="connsiteX0-1" fmla="*/ 0 w 2160240"/>
                <a:gd name="connsiteY0-2" fmla="*/ 2916324 h 2916324"/>
                <a:gd name="connsiteX1-3" fmla="*/ 1359871 w 2160240"/>
                <a:gd name="connsiteY1-4" fmla="*/ 0 h 2916324"/>
                <a:gd name="connsiteX2-5" fmla="*/ 2160240 w 2160240"/>
                <a:gd name="connsiteY2-6" fmla="*/ 0 h 2916324"/>
                <a:gd name="connsiteX3-7" fmla="*/ 1667472 w 2160240"/>
                <a:gd name="connsiteY3-8" fmla="*/ 2900558 h 2916324"/>
                <a:gd name="connsiteX4-9" fmla="*/ 0 w 2160240"/>
                <a:gd name="connsiteY4-10" fmla="*/ 2916324 h 2916324"/>
                <a:gd name="connsiteX0-11" fmla="*/ 0 w 2160240"/>
                <a:gd name="connsiteY0-12" fmla="*/ 2916324 h 2916324"/>
                <a:gd name="connsiteX1-13" fmla="*/ 1501761 w 2160240"/>
                <a:gd name="connsiteY1-14" fmla="*/ 78828 h 2916324"/>
                <a:gd name="connsiteX2-15" fmla="*/ 2160240 w 2160240"/>
                <a:gd name="connsiteY2-16" fmla="*/ 0 h 2916324"/>
                <a:gd name="connsiteX3-17" fmla="*/ 1667472 w 2160240"/>
                <a:gd name="connsiteY3-18" fmla="*/ 2900558 h 2916324"/>
                <a:gd name="connsiteX4-19" fmla="*/ 0 w 2160240"/>
                <a:gd name="connsiteY4-20" fmla="*/ 2916324 h 2916324"/>
                <a:gd name="connsiteX0-21" fmla="*/ 0 w 2223302"/>
                <a:gd name="connsiteY0-22" fmla="*/ 2853262 h 2853262"/>
                <a:gd name="connsiteX1-23" fmla="*/ 1501761 w 2223302"/>
                <a:gd name="connsiteY1-24" fmla="*/ 15766 h 2853262"/>
                <a:gd name="connsiteX2-25" fmla="*/ 2223302 w 2223302"/>
                <a:gd name="connsiteY2-26" fmla="*/ 0 h 2853262"/>
                <a:gd name="connsiteX3-27" fmla="*/ 1667472 w 2223302"/>
                <a:gd name="connsiteY3-28" fmla="*/ 2837496 h 2853262"/>
                <a:gd name="connsiteX4-29" fmla="*/ 0 w 2223302"/>
                <a:gd name="connsiteY4-30" fmla="*/ 2853262 h 2853262"/>
                <a:gd name="connsiteX0-31" fmla="*/ 0 w 3673730"/>
                <a:gd name="connsiteY0-32" fmla="*/ 2884793 h 2884793"/>
                <a:gd name="connsiteX1-33" fmla="*/ 2952189 w 3673730"/>
                <a:gd name="connsiteY1-34" fmla="*/ 15766 h 2884793"/>
                <a:gd name="connsiteX2-35" fmla="*/ 3673730 w 3673730"/>
                <a:gd name="connsiteY2-36" fmla="*/ 0 h 2884793"/>
                <a:gd name="connsiteX3-37" fmla="*/ 3117900 w 3673730"/>
                <a:gd name="connsiteY3-38" fmla="*/ 2837496 h 2884793"/>
                <a:gd name="connsiteX4-39" fmla="*/ 0 w 3673730"/>
                <a:gd name="connsiteY4-40" fmla="*/ 2884793 h 2884793"/>
                <a:gd name="connsiteX0-41" fmla="*/ 0 w 3673730"/>
                <a:gd name="connsiteY0-42" fmla="*/ 2884793 h 2884793"/>
                <a:gd name="connsiteX1-43" fmla="*/ 2952189 w 3673730"/>
                <a:gd name="connsiteY1-44" fmla="*/ 15766 h 2884793"/>
                <a:gd name="connsiteX2-45" fmla="*/ 3673730 w 3673730"/>
                <a:gd name="connsiteY2-46" fmla="*/ 0 h 2884793"/>
                <a:gd name="connsiteX3-47" fmla="*/ 3212493 w 3673730"/>
                <a:gd name="connsiteY3-48" fmla="*/ 2884793 h 2884793"/>
                <a:gd name="connsiteX4-49" fmla="*/ 0 w 3673730"/>
                <a:gd name="connsiteY4-50" fmla="*/ 2884793 h 2884793"/>
                <a:gd name="connsiteX0-51" fmla="*/ 0 w 5045330"/>
                <a:gd name="connsiteY0-52" fmla="*/ 2869027 h 2869027"/>
                <a:gd name="connsiteX1-53" fmla="*/ 2952189 w 5045330"/>
                <a:gd name="connsiteY1-54" fmla="*/ 0 h 2869027"/>
                <a:gd name="connsiteX2-55" fmla="*/ 5045330 w 5045330"/>
                <a:gd name="connsiteY2-56" fmla="*/ 394138 h 2869027"/>
                <a:gd name="connsiteX3-57" fmla="*/ 3212493 w 5045330"/>
                <a:gd name="connsiteY3-58" fmla="*/ 2869027 h 2869027"/>
                <a:gd name="connsiteX4-59" fmla="*/ 0 w 5045330"/>
                <a:gd name="connsiteY4-60" fmla="*/ 2869027 h 2869027"/>
                <a:gd name="connsiteX0-61" fmla="*/ 0 w 5045330"/>
                <a:gd name="connsiteY0-62" fmla="*/ 2474889 h 2474889"/>
                <a:gd name="connsiteX1-63" fmla="*/ 2952189 w 5045330"/>
                <a:gd name="connsiteY1-64" fmla="*/ 47296 h 2474889"/>
                <a:gd name="connsiteX2-65" fmla="*/ 5045330 w 5045330"/>
                <a:gd name="connsiteY2-66" fmla="*/ 0 h 2474889"/>
                <a:gd name="connsiteX3-67" fmla="*/ 3212493 w 5045330"/>
                <a:gd name="connsiteY3-68" fmla="*/ 2474889 h 2474889"/>
                <a:gd name="connsiteX4-69" fmla="*/ 0 w 5045330"/>
                <a:gd name="connsiteY4-70" fmla="*/ 2474889 h 2474889"/>
                <a:gd name="connsiteX0-71" fmla="*/ 0 w 5045330"/>
                <a:gd name="connsiteY0-72" fmla="*/ 2490952 h 2490952"/>
                <a:gd name="connsiteX1-73" fmla="*/ 2922043 w 5045330"/>
                <a:gd name="connsiteY1-74" fmla="*/ 0 h 2490952"/>
                <a:gd name="connsiteX2-75" fmla="*/ 2952189 w 5045330"/>
                <a:gd name="connsiteY2-76" fmla="*/ 63359 h 2490952"/>
                <a:gd name="connsiteX3-77" fmla="*/ 5045330 w 5045330"/>
                <a:gd name="connsiteY3-78" fmla="*/ 16063 h 2490952"/>
                <a:gd name="connsiteX4-79" fmla="*/ 3212493 w 5045330"/>
                <a:gd name="connsiteY4-80" fmla="*/ 2490952 h 2490952"/>
                <a:gd name="connsiteX5" fmla="*/ 0 w 5045330"/>
                <a:gd name="connsiteY5" fmla="*/ 2490952 h 2490952"/>
                <a:gd name="connsiteX0-81" fmla="*/ 0 w 5045330"/>
                <a:gd name="connsiteY0-82" fmla="*/ 2506421 h 2506421"/>
                <a:gd name="connsiteX1-83" fmla="*/ 2922043 w 5045330"/>
                <a:gd name="connsiteY1-84" fmla="*/ 15469 h 2506421"/>
                <a:gd name="connsiteX2-85" fmla="*/ 2952189 w 5045330"/>
                <a:gd name="connsiteY2-86" fmla="*/ 0 h 2506421"/>
                <a:gd name="connsiteX3-87" fmla="*/ 5045330 w 5045330"/>
                <a:gd name="connsiteY3-88" fmla="*/ 31532 h 2506421"/>
                <a:gd name="connsiteX4-89" fmla="*/ 3212493 w 5045330"/>
                <a:gd name="connsiteY4-90" fmla="*/ 2506421 h 2506421"/>
                <a:gd name="connsiteX5-91" fmla="*/ 0 w 5045330"/>
                <a:gd name="connsiteY5-92" fmla="*/ 2506421 h 2506421"/>
                <a:gd name="connsiteX0-93" fmla="*/ 0 w 5045330"/>
                <a:gd name="connsiteY0-94" fmla="*/ 2506421 h 2506421"/>
                <a:gd name="connsiteX1-95" fmla="*/ 2922043 w 5045330"/>
                <a:gd name="connsiteY1-96" fmla="*/ 15469 h 2506421"/>
                <a:gd name="connsiteX2-97" fmla="*/ 2952189 w 5045330"/>
                <a:gd name="connsiteY2-98" fmla="*/ 0 h 2506421"/>
                <a:gd name="connsiteX3-99" fmla="*/ 5045330 w 5045330"/>
                <a:gd name="connsiteY3-100" fmla="*/ 31532 h 2506421"/>
                <a:gd name="connsiteX4-101" fmla="*/ 3212493 w 5045330"/>
                <a:gd name="connsiteY4-102" fmla="*/ 2506421 h 2506421"/>
                <a:gd name="connsiteX5-103" fmla="*/ 0 w 5045330"/>
                <a:gd name="connsiteY5-104" fmla="*/ 2506421 h 2506421"/>
                <a:gd name="connsiteX0-105" fmla="*/ 0 w 5445856"/>
                <a:gd name="connsiteY0-106" fmla="*/ 4156903 h 4156903"/>
                <a:gd name="connsiteX1-107" fmla="*/ 2922043 w 5445856"/>
                <a:gd name="connsiteY1-108" fmla="*/ 1665951 h 4156903"/>
                <a:gd name="connsiteX2-109" fmla="*/ 2952189 w 5445856"/>
                <a:gd name="connsiteY2-110" fmla="*/ 1650482 h 4156903"/>
                <a:gd name="connsiteX3-111" fmla="*/ 5445856 w 5445856"/>
                <a:gd name="connsiteY3-112" fmla="*/ 0 h 4156903"/>
                <a:gd name="connsiteX4-113" fmla="*/ 3212493 w 5445856"/>
                <a:gd name="connsiteY4-114" fmla="*/ 4156903 h 4156903"/>
                <a:gd name="connsiteX5-115" fmla="*/ 0 w 5445856"/>
                <a:gd name="connsiteY5-116" fmla="*/ 4156903 h 4156903"/>
                <a:gd name="connsiteX0-117" fmla="*/ 0 w 5445856"/>
                <a:gd name="connsiteY0-118" fmla="*/ 4156903 h 4156903"/>
                <a:gd name="connsiteX1-119" fmla="*/ 2922043 w 5445856"/>
                <a:gd name="connsiteY1-120" fmla="*/ 1665951 h 4156903"/>
                <a:gd name="connsiteX2-121" fmla="*/ 3953503 w 5445856"/>
                <a:gd name="connsiteY2-122" fmla="*/ 144494 h 4156903"/>
                <a:gd name="connsiteX3-123" fmla="*/ 5445856 w 5445856"/>
                <a:gd name="connsiteY3-124" fmla="*/ 0 h 4156903"/>
                <a:gd name="connsiteX4-125" fmla="*/ 3212493 w 5445856"/>
                <a:gd name="connsiteY4-126" fmla="*/ 4156903 h 4156903"/>
                <a:gd name="connsiteX5-127" fmla="*/ 0 w 5445856"/>
                <a:gd name="connsiteY5-128" fmla="*/ 4156903 h 4156903"/>
                <a:gd name="connsiteX0-129" fmla="*/ 0 w 5445856"/>
                <a:gd name="connsiteY0-130" fmla="*/ 4156903 h 4156903"/>
                <a:gd name="connsiteX1-131" fmla="*/ 2855288 w 5445856"/>
                <a:gd name="connsiteY1-132" fmla="*/ 1568159 h 4156903"/>
                <a:gd name="connsiteX2-133" fmla="*/ 3953503 w 5445856"/>
                <a:gd name="connsiteY2-134" fmla="*/ 144494 h 4156903"/>
                <a:gd name="connsiteX3-135" fmla="*/ 5445856 w 5445856"/>
                <a:gd name="connsiteY3-136" fmla="*/ 0 h 4156903"/>
                <a:gd name="connsiteX4-137" fmla="*/ 3212493 w 5445856"/>
                <a:gd name="connsiteY4-138" fmla="*/ 4156903 h 4156903"/>
                <a:gd name="connsiteX5-139" fmla="*/ 0 w 5445856"/>
                <a:gd name="connsiteY5-140" fmla="*/ 4156903 h 4156903"/>
                <a:gd name="connsiteX0-141" fmla="*/ 0 w 5445856"/>
                <a:gd name="connsiteY0-142" fmla="*/ 4156903 h 4156903"/>
                <a:gd name="connsiteX1-143" fmla="*/ 2833037 w 5445856"/>
                <a:gd name="connsiteY1-144" fmla="*/ 1509485 h 4156903"/>
                <a:gd name="connsiteX2-145" fmla="*/ 3953503 w 5445856"/>
                <a:gd name="connsiteY2-146" fmla="*/ 144494 h 4156903"/>
                <a:gd name="connsiteX3-147" fmla="*/ 5445856 w 5445856"/>
                <a:gd name="connsiteY3-148" fmla="*/ 0 h 4156903"/>
                <a:gd name="connsiteX4-149" fmla="*/ 3212493 w 5445856"/>
                <a:gd name="connsiteY4-150" fmla="*/ 4156903 h 4156903"/>
                <a:gd name="connsiteX5-151" fmla="*/ 0 w 5445856"/>
                <a:gd name="connsiteY5-152" fmla="*/ 4156903 h 4156903"/>
                <a:gd name="connsiteX0-153" fmla="*/ 0 w 5445856"/>
                <a:gd name="connsiteY0-154" fmla="*/ 4156903 h 4156903"/>
                <a:gd name="connsiteX1-155" fmla="*/ 2833037 w 5445856"/>
                <a:gd name="connsiteY1-156" fmla="*/ 1509485 h 4156903"/>
                <a:gd name="connsiteX2-157" fmla="*/ 3953503 w 5445856"/>
                <a:gd name="connsiteY2-158" fmla="*/ 144494 h 4156903"/>
                <a:gd name="connsiteX3-159" fmla="*/ 5445856 w 5445856"/>
                <a:gd name="connsiteY3-160" fmla="*/ 0 h 4156903"/>
                <a:gd name="connsiteX4-161" fmla="*/ 3212493 w 5445856"/>
                <a:gd name="connsiteY4-162" fmla="*/ 4156903 h 4156903"/>
                <a:gd name="connsiteX5-163" fmla="*/ 0 w 5445856"/>
                <a:gd name="connsiteY5-164" fmla="*/ 4156903 h 4156903"/>
                <a:gd name="connsiteX0-165" fmla="*/ 0 w 5445856"/>
                <a:gd name="connsiteY0-166" fmla="*/ 4156903 h 4156903"/>
                <a:gd name="connsiteX1-167" fmla="*/ 2833037 w 5445856"/>
                <a:gd name="connsiteY1-168" fmla="*/ 1509485 h 4156903"/>
                <a:gd name="connsiteX2-169" fmla="*/ 3953503 w 5445856"/>
                <a:gd name="connsiteY2-170" fmla="*/ 144494 h 4156903"/>
                <a:gd name="connsiteX3-171" fmla="*/ 5445856 w 5445856"/>
                <a:gd name="connsiteY3-172" fmla="*/ 0 h 4156903"/>
                <a:gd name="connsiteX4-173" fmla="*/ 3212493 w 5445856"/>
                <a:gd name="connsiteY4-174" fmla="*/ 4156903 h 4156903"/>
                <a:gd name="connsiteX5-175" fmla="*/ 0 w 5445856"/>
                <a:gd name="connsiteY5-176" fmla="*/ 4156903 h 4156903"/>
                <a:gd name="connsiteX0-177" fmla="*/ 0 w 5445856"/>
                <a:gd name="connsiteY0-178" fmla="*/ 4156903 h 4156903"/>
                <a:gd name="connsiteX1-179" fmla="*/ 2833037 w 5445856"/>
                <a:gd name="connsiteY1-180" fmla="*/ 1509485 h 4156903"/>
                <a:gd name="connsiteX2-181" fmla="*/ 4031384 w 5445856"/>
                <a:gd name="connsiteY2-182" fmla="*/ 105377 h 4156903"/>
                <a:gd name="connsiteX3-183" fmla="*/ 5445856 w 5445856"/>
                <a:gd name="connsiteY3-184" fmla="*/ 0 h 4156903"/>
                <a:gd name="connsiteX4-185" fmla="*/ 3212493 w 5445856"/>
                <a:gd name="connsiteY4-186" fmla="*/ 4156903 h 4156903"/>
                <a:gd name="connsiteX5-187" fmla="*/ 0 w 5445856"/>
                <a:gd name="connsiteY5-188" fmla="*/ 4156903 h 4156903"/>
                <a:gd name="connsiteX0-189" fmla="*/ 0 w 5434731"/>
                <a:gd name="connsiteY0-190" fmla="*/ 4051526 h 4051526"/>
                <a:gd name="connsiteX1-191" fmla="*/ 2833037 w 5434731"/>
                <a:gd name="connsiteY1-192" fmla="*/ 1404108 h 4051526"/>
                <a:gd name="connsiteX2-193" fmla="*/ 4031384 w 5434731"/>
                <a:gd name="connsiteY2-194" fmla="*/ 0 h 4051526"/>
                <a:gd name="connsiteX3-195" fmla="*/ 5434731 w 5434731"/>
                <a:gd name="connsiteY3-196" fmla="*/ 11973 h 4051526"/>
                <a:gd name="connsiteX4-197" fmla="*/ 3212493 w 5434731"/>
                <a:gd name="connsiteY4-198" fmla="*/ 4051526 h 4051526"/>
                <a:gd name="connsiteX5-199" fmla="*/ 0 w 5434731"/>
                <a:gd name="connsiteY5-200" fmla="*/ 4051526 h 4051526"/>
                <a:gd name="connsiteX0-201" fmla="*/ 0 w 5434731"/>
                <a:gd name="connsiteY0-202" fmla="*/ 4039553 h 4039553"/>
                <a:gd name="connsiteX1-203" fmla="*/ 2833037 w 5434731"/>
                <a:gd name="connsiteY1-204" fmla="*/ 1392135 h 4039553"/>
                <a:gd name="connsiteX2-205" fmla="*/ 4565419 w 5434731"/>
                <a:gd name="connsiteY2-206" fmla="*/ 7585 h 4039553"/>
                <a:gd name="connsiteX3-207" fmla="*/ 5434731 w 5434731"/>
                <a:gd name="connsiteY3-208" fmla="*/ 0 h 4039553"/>
                <a:gd name="connsiteX4-209" fmla="*/ 3212493 w 5434731"/>
                <a:gd name="connsiteY4-210" fmla="*/ 4039553 h 4039553"/>
                <a:gd name="connsiteX5-211" fmla="*/ 0 w 5434731"/>
                <a:gd name="connsiteY5-212" fmla="*/ 4039553 h 4039553"/>
                <a:gd name="connsiteX0-213" fmla="*/ 0 w 5434731"/>
                <a:gd name="connsiteY0-214" fmla="*/ 4039553 h 4039553"/>
                <a:gd name="connsiteX1-215" fmla="*/ 2955420 w 5434731"/>
                <a:gd name="connsiteY1-216" fmla="*/ 1509485 h 4039553"/>
                <a:gd name="connsiteX2-217" fmla="*/ 4565419 w 5434731"/>
                <a:gd name="connsiteY2-218" fmla="*/ 7585 h 4039553"/>
                <a:gd name="connsiteX3-219" fmla="*/ 5434731 w 5434731"/>
                <a:gd name="connsiteY3-220" fmla="*/ 0 h 4039553"/>
                <a:gd name="connsiteX4-221" fmla="*/ 3212493 w 5434731"/>
                <a:gd name="connsiteY4-222" fmla="*/ 4039553 h 4039553"/>
                <a:gd name="connsiteX5-223" fmla="*/ 0 w 5434731"/>
                <a:gd name="connsiteY5-224" fmla="*/ 4039553 h 4039553"/>
                <a:gd name="connsiteX0-225" fmla="*/ 0 w 5434731"/>
                <a:gd name="connsiteY0-226" fmla="*/ 4039553 h 4039553"/>
                <a:gd name="connsiteX1-227" fmla="*/ 2955420 w 5434731"/>
                <a:gd name="connsiteY1-228" fmla="*/ 1509485 h 4039553"/>
                <a:gd name="connsiteX2-229" fmla="*/ 4036517 w 5434731"/>
                <a:gd name="connsiteY2-230" fmla="*/ 121597 h 4039553"/>
                <a:gd name="connsiteX3-231" fmla="*/ 5434731 w 5434731"/>
                <a:gd name="connsiteY3-232" fmla="*/ 0 h 4039553"/>
                <a:gd name="connsiteX4-233" fmla="*/ 3212493 w 5434731"/>
                <a:gd name="connsiteY4-234" fmla="*/ 4039553 h 4039553"/>
                <a:gd name="connsiteX5-235" fmla="*/ 0 w 5434731"/>
                <a:gd name="connsiteY5-236" fmla="*/ 4039553 h 4039553"/>
                <a:gd name="connsiteX0-237" fmla="*/ 0 w 5434731"/>
                <a:gd name="connsiteY0-238" fmla="*/ 4039553 h 4039553"/>
                <a:gd name="connsiteX1-239" fmla="*/ 2751995 w 5434731"/>
                <a:gd name="connsiteY1-240" fmla="*/ 1357468 h 4039553"/>
                <a:gd name="connsiteX2-241" fmla="*/ 4036517 w 5434731"/>
                <a:gd name="connsiteY2-242" fmla="*/ 121597 h 4039553"/>
                <a:gd name="connsiteX3-243" fmla="*/ 5434731 w 5434731"/>
                <a:gd name="connsiteY3-244" fmla="*/ 0 h 4039553"/>
                <a:gd name="connsiteX4-245" fmla="*/ 3212493 w 5434731"/>
                <a:gd name="connsiteY4-246" fmla="*/ 4039553 h 4039553"/>
                <a:gd name="connsiteX5-247" fmla="*/ 0 w 5434731"/>
                <a:gd name="connsiteY5-248" fmla="*/ 4039553 h 4039553"/>
                <a:gd name="connsiteX0-249" fmla="*/ 0 w 5434731"/>
                <a:gd name="connsiteY0-250" fmla="*/ 4039553 h 4039553"/>
                <a:gd name="connsiteX1-251" fmla="*/ 2751995 w 5434731"/>
                <a:gd name="connsiteY1-252" fmla="*/ 1357468 h 4039553"/>
                <a:gd name="connsiteX2-253" fmla="*/ 3955147 w 5434731"/>
                <a:gd name="connsiteY2-254" fmla="*/ 7581 h 4039553"/>
                <a:gd name="connsiteX3-255" fmla="*/ 5434731 w 5434731"/>
                <a:gd name="connsiteY3-256" fmla="*/ 0 h 4039553"/>
                <a:gd name="connsiteX4-257" fmla="*/ 3212493 w 5434731"/>
                <a:gd name="connsiteY4-258" fmla="*/ 4039553 h 4039553"/>
                <a:gd name="connsiteX5-259" fmla="*/ 0 w 5434731"/>
                <a:gd name="connsiteY5-260" fmla="*/ 4039553 h 4039553"/>
                <a:gd name="connsiteX0-261" fmla="*/ 0 w 5434731"/>
                <a:gd name="connsiteY0-262" fmla="*/ 4039553 h 4039553"/>
                <a:gd name="connsiteX1-263" fmla="*/ 2751995 w 5434731"/>
                <a:gd name="connsiteY1-264" fmla="*/ 1357468 h 4039553"/>
                <a:gd name="connsiteX2-265" fmla="*/ 3955147 w 5434731"/>
                <a:gd name="connsiteY2-266" fmla="*/ 7581 h 4039553"/>
                <a:gd name="connsiteX3-267" fmla="*/ 5434731 w 5434731"/>
                <a:gd name="connsiteY3-268" fmla="*/ 0 h 4039553"/>
                <a:gd name="connsiteX4-269" fmla="*/ 4165415 w 5434731"/>
                <a:gd name="connsiteY4-270" fmla="*/ 4039553 h 4039553"/>
                <a:gd name="connsiteX5-271" fmla="*/ 0 w 5434731"/>
                <a:gd name="connsiteY5-272" fmla="*/ 4039553 h 4039553"/>
                <a:gd name="connsiteX0-273" fmla="*/ 0 w 5434731"/>
                <a:gd name="connsiteY0-274" fmla="*/ 4039553 h 4077556"/>
                <a:gd name="connsiteX1-275" fmla="*/ 2751995 w 5434731"/>
                <a:gd name="connsiteY1-276" fmla="*/ 1357468 h 4077556"/>
                <a:gd name="connsiteX2-277" fmla="*/ 3955147 w 5434731"/>
                <a:gd name="connsiteY2-278" fmla="*/ 7581 h 4077556"/>
                <a:gd name="connsiteX3-279" fmla="*/ 5434731 w 5434731"/>
                <a:gd name="connsiteY3-280" fmla="*/ 0 h 4077556"/>
                <a:gd name="connsiteX4-281" fmla="*/ 4333576 w 5434731"/>
                <a:gd name="connsiteY4-282" fmla="*/ 4077556 h 4077556"/>
                <a:gd name="connsiteX5-283" fmla="*/ 0 w 5434731"/>
                <a:gd name="connsiteY5-284" fmla="*/ 4039553 h 4077556"/>
                <a:gd name="connsiteX0-285" fmla="*/ 0 w 5434731"/>
                <a:gd name="connsiteY0-286" fmla="*/ 4039553 h 4039554"/>
                <a:gd name="connsiteX1-287" fmla="*/ 2751995 w 5434731"/>
                <a:gd name="connsiteY1-288" fmla="*/ 1357468 h 4039554"/>
                <a:gd name="connsiteX2-289" fmla="*/ 3955147 w 5434731"/>
                <a:gd name="connsiteY2-290" fmla="*/ 7581 h 4039554"/>
                <a:gd name="connsiteX3-291" fmla="*/ 5434731 w 5434731"/>
                <a:gd name="connsiteY3-292" fmla="*/ 0 h 4039554"/>
                <a:gd name="connsiteX4-293" fmla="*/ 4120138 w 5434731"/>
                <a:gd name="connsiteY4-294" fmla="*/ 4009280 h 4039554"/>
                <a:gd name="connsiteX5-295" fmla="*/ 0 w 5434731"/>
                <a:gd name="connsiteY5-296" fmla="*/ 4039553 h 40395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434731" h="4039554">
                  <a:moveTo>
                    <a:pt x="0" y="4039553"/>
                  </a:moveTo>
                  <a:cubicBezTo>
                    <a:pt x="1336621" y="2930711"/>
                    <a:pt x="1855861" y="2268349"/>
                    <a:pt x="2751995" y="1357468"/>
                  </a:cubicBezTo>
                  <a:lnTo>
                    <a:pt x="3955147" y="7581"/>
                  </a:lnTo>
                  <a:lnTo>
                    <a:pt x="5434731" y="0"/>
                  </a:lnTo>
                  <a:lnTo>
                    <a:pt x="4120138" y="4009280"/>
                  </a:lnTo>
                  <a:lnTo>
                    <a:pt x="0" y="40395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直角三角形 10"/>
            <p:cNvSpPr/>
            <p:nvPr/>
          </p:nvSpPr>
          <p:spPr>
            <a:xfrm rot="8550207">
              <a:off x="6888884" y="2334297"/>
              <a:ext cx="907279" cy="1296013"/>
            </a:xfrm>
            <a:custGeom>
              <a:avLst/>
              <a:gdLst>
                <a:gd name="connsiteX0" fmla="*/ 0 w 1212448"/>
                <a:gd name="connsiteY0" fmla="*/ 1212448 h 1212448"/>
                <a:gd name="connsiteX1" fmla="*/ 0 w 1212448"/>
                <a:gd name="connsiteY1" fmla="*/ 0 h 1212448"/>
                <a:gd name="connsiteX2" fmla="*/ 1212448 w 1212448"/>
                <a:gd name="connsiteY2" fmla="*/ 1212448 h 1212448"/>
                <a:gd name="connsiteX3" fmla="*/ 0 w 1212448"/>
                <a:gd name="connsiteY3" fmla="*/ 1212448 h 1212448"/>
                <a:gd name="connsiteX0-1" fmla="*/ 0 w 1212448"/>
                <a:gd name="connsiteY0-2" fmla="*/ 806657 h 806657"/>
                <a:gd name="connsiteX1-3" fmla="*/ 450764 w 1212448"/>
                <a:gd name="connsiteY1-4" fmla="*/ 0 h 806657"/>
                <a:gd name="connsiteX2-5" fmla="*/ 1212448 w 1212448"/>
                <a:gd name="connsiteY2-6" fmla="*/ 806657 h 806657"/>
                <a:gd name="connsiteX3-7" fmla="*/ 0 w 1212448"/>
                <a:gd name="connsiteY3-8" fmla="*/ 806657 h 806657"/>
                <a:gd name="connsiteX0-9" fmla="*/ 0 w 1212448"/>
                <a:gd name="connsiteY0-10" fmla="*/ 748620 h 748620"/>
                <a:gd name="connsiteX1-11" fmla="*/ 419229 w 1212448"/>
                <a:gd name="connsiteY1-12" fmla="*/ 0 h 748620"/>
                <a:gd name="connsiteX2-13" fmla="*/ 1212448 w 1212448"/>
                <a:gd name="connsiteY2-14" fmla="*/ 748620 h 748620"/>
                <a:gd name="connsiteX3-15" fmla="*/ 0 w 1212448"/>
                <a:gd name="connsiteY3-16" fmla="*/ 748620 h 748620"/>
                <a:gd name="connsiteX0-17" fmla="*/ 0 w 1212448"/>
                <a:gd name="connsiteY0-18" fmla="*/ 782073 h 782073"/>
                <a:gd name="connsiteX1-19" fmla="*/ 385507 w 1212448"/>
                <a:gd name="connsiteY1-20" fmla="*/ 0 h 782073"/>
                <a:gd name="connsiteX2-21" fmla="*/ 1212448 w 1212448"/>
                <a:gd name="connsiteY2-22" fmla="*/ 782073 h 782073"/>
                <a:gd name="connsiteX3-23" fmla="*/ 0 w 1212448"/>
                <a:gd name="connsiteY3-24" fmla="*/ 782073 h 782073"/>
                <a:gd name="connsiteX0-25" fmla="*/ 0 w 1212448"/>
                <a:gd name="connsiteY0-26" fmla="*/ 817238 h 817238"/>
                <a:gd name="connsiteX1-27" fmla="*/ 417588 w 1212448"/>
                <a:gd name="connsiteY1-28" fmla="*/ 0 h 817238"/>
                <a:gd name="connsiteX2-29" fmla="*/ 1212448 w 1212448"/>
                <a:gd name="connsiteY2-30" fmla="*/ 817238 h 817238"/>
                <a:gd name="connsiteX3-31" fmla="*/ 0 w 1212448"/>
                <a:gd name="connsiteY3-32" fmla="*/ 817238 h 817238"/>
                <a:gd name="connsiteX0-33" fmla="*/ 0 w 1043563"/>
                <a:gd name="connsiteY0-34" fmla="*/ 1020648 h 1020648"/>
                <a:gd name="connsiteX1-35" fmla="*/ 248703 w 1043563"/>
                <a:gd name="connsiteY1-36" fmla="*/ 0 h 1020648"/>
                <a:gd name="connsiteX2-37" fmla="*/ 1043563 w 1043563"/>
                <a:gd name="connsiteY2-38" fmla="*/ 817238 h 1020648"/>
                <a:gd name="connsiteX3-39" fmla="*/ 0 w 1043563"/>
                <a:gd name="connsiteY3-40" fmla="*/ 1020648 h 1020648"/>
              </a:gdLst>
              <a:ahLst/>
              <a:cxnLst>
                <a:cxn ang="0">
                  <a:pos x="connsiteX0-1" y="connsiteY0-2"/>
                </a:cxn>
                <a:cxn ang="0">
                  <a:pos x="connsiteX1-3" y="connsiteY1-4"/>
                </a:cxn>
                <a:cxn ang="0">
                  <a:pos x="connsiteX2-5" y="connsiteY2-6"/>
                </a:cxn>
                <a:cxn ang="0">
                  <a:pos x="connsiteX3-7" y="connsiteY3-8"/>
                </a:cxn>
              </a:cxnLst>
              <a:rect l="l" t="t" r="r" b="b"/>
              <a:pathLst>
                <a:path w="1043563" h="1020648">
                  <a:moveTo>
                    <a:pt x="0" y="1020648"/>
                  </a:moveTo>
                  <a:lnTo>
                    <a:pt x="248703" y="0"/>
                  </a:lnTo>
                  <a:lnTo>
                    <a:pt x="1043563" y="817238"/>
                  </a:lnTo>
                  <a:lnTo>
                    <a:pt x="0" y="10206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6" name="TextBox 93"/>
          <p:cNvSpPr txBox="1"/>
          <p:nvPr/>
        </p:nvSpPr>
        <p:spPr>
          <a:xfrm>
            <a:off x="9541297" y="1361199"/>
            <a:ext cx="5060245" cy="1107996"/>
          </a:xfrm>
          <a:prstGeom prst="rect">
            <a:avLst/>
          </a:prstGeom>
          <a:noFill/>
        </p:spPr>
        <p:txBody>
          <a:bodyPr vert="horz" wrap="square" lIns="0" tIns="0" rIns="0" bIns="0" rtlCol="0">
            <a:spAutoFit/>
          </a:bodyPr>
          <a:lstStyle/>
          <a:p>
            <a:r>
              <a:rPr lang="zh-CN" altLang="en-US" sz="2800" b="1" dirty="0">
                <a:solidFill>
                  <a:schemeClr val="accent6"/>
                </a:solidFill>
                <a:latin typeface="微软雅黑" panose="020B0503020204020204" pitchFamily="34" charset="-122"/>
                <a:ea typeface="微软雅黑" panose="020B0503020204020204" pitchFamily="34" charset="-122"/>
              </a:rPr>
              <a:t>涵养</a:t>
            </a:r>
            <a:r>
              <a:rPr lang="zh-CN" altLang="en-US" sz="2800" b="1" dirty="0">
                <a:latin typeface="微软雅黑" panose="020B0503020204020204" pitchFamily="34" charset="-122"/>
                <a:ea typeface="微软雅黑" panose="020B0503020204020204" pitchFamily="34" charset="-122"/>
              </a:rPr>
              <a:t> </a:t>
            </a:r>
            <a:r>
              <a:rPr lang="zh-CN" altLang="en-US" sz="3600" b="1" dirty="0">
                <a:solidFill>
                  <a:srgbClr val="002060"/>
                </a:solidFill>
                <a:latin typeface="微软雅黑" panose="020B0503020204020204" pitchFamily="34" charset="-122"/>
                <a:ea typeface="微软雅黑" panose="020B0503020204020204" pitchFamily="34" charset="-122"/>
              </a:rPr>
              <a:t>历史</a:t>
            </a:r>
            <a:endParaRPr lang="en-US" altLang="zh-CN" sz="3600" b="1" dirty="0">
              <a:solidFill>
                <a:srgbClr val="002060"/>
              </a:solidFill>
              <a:latin typeface="微软雅黑" panose="020B0503020204020204" pitchFamily="34" charset="-122"/>
              <a:ea typeface="微软雅黑" panose="020B0503020204020204" pitchFamily="34" charset="-122"/>
            </a:endParaRPr>
          </a:p>
          <a:p>
            <a:r>
              <a:rPr lang="en-US" altLang="zh-CN" sz="3600" b="1" dirty="0">
                <a:solidFill>
                  <a:srgbClr val="002060"/>
                </a:solidFill>
                <a:latin typeface="微软雅黑" panose="020B0503020204020204" pitchFamily="34" charset="-122"/>
                <a:ea typeface="微软雅黑" panose="020B0503020204020204" pitchFamily="34" charset="-122"/>
              </a:rPr>
              <a:t>  </a:t>
            </a:r>
            <a:r>
              <a:rPr lang="zh-CN" altLang="en-US" sz="3600" b="1" dirty="0">
                <a:solidFill>
                  <a:srgbClr val="002060"/>
                </a:solidFill>
                <a:latin typeface="微软雅黑" panose="020B0503020204020204" pitchFamily="34" charset="-122"/>
                <a:ea typeface="微软雅黑" panose="020B0503020204020204" pitchFamily="34" charset="-122"/>
              </a:rPr>
              <a:t>核心素养</a:t>
            </a:r>
            <a:endParaRPr lang="en-US" altLang="zh-CN" sz="28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1"/>
          <a:srcRect r="8793"/>
          <a:stretch>
            <a:fillRect/>
          </a:stretch>
        </p:blipFill>
        <p:spPr>
          <a:xfrm>
            <a:off x="6643918" y="4290903"/>
            <a:ext cx="4097821" cy="2567097"/>
          </a:xfrm>
          <a:prstGeom prst="rect">
            <a:avLst/>
          </a:prstGeom>
        </p:spPr>
      </p:pic>
      <p:sp>
        <p:nvSpPr>
          <p:cNvPr id="97" name="TextBox 93"/>
          <p:cNvSpPr txBox="1"/>
          <p:nvPr/>
        </p:nvSpPr>
        <p:spPr>
          <a:xfrm rot="907165">
            <a:off x="10564411" y="2795171"/>
            <a:ext cx="166347" cy="2154436"/>
          </a:xfrm>
          <a:prstGeom prst="rect">
            <a:avLst/>
          </a:prstGeom>
          <a:noFill/>
        </p:spPr>
        <p:txBody>
          <a:bodyPr vert="horz" wrap="square" lIns="0" tIns="0" rIns="0" bIns="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整体性建构</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8" name="文本框 97"/>
          <p:cNvSpPr txBox="1"/>
          <p:nvPr/>
        </p:nvSpPr>
        <p:spPr>
          <a:xfrm rot="2734924">
            <a:off x="8998731" y="4545824"/>
            <a:ext cx="419517" cy="2554545"/>
          </a:xfrm>
          <a:prstGeom prst="rect">
            <a:avLst/>
          </a:prstGeom>
          <a:noFill/>
        </p:spPr>
        <p:txBody>
          <a:bodyPr wrap="square">
            <a:spAutoFit/>
          </a:bodyPr>
          <a:lstStyle/>
          <a:p>
            <a:r>
              <a:rPr lang="zh-CN" altLang="en-US" sz="3200" b="1" dirty="0">
                <a:solidFill>
                  <a:schemeClr val="accent6"/>
                </a:solidFill>
                <a:latin typeface="微软雅黑" panose="020B0503020204020204" pitchFamily="34" charset="-122"/>
                <a:ea typeface="微软雅黑" panose="020B0503020204020204" pitchFamily="34" charset="-122"/>
              </a:rPr>
              <a:t>学科大概念</a:t>
            </a:r>
            <a:endParaRPr lang="zh-CN" altLang="en-US" sz="28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400"/>
                                  </p:stCondLst>
                                  <p:childTnLst>
                                    <p:set>
                                      <p:cBhvr>
                                        <p:cTn id="14" dur="1" fill="hold">
                                          <p:stCondLst>
                                            <p:cond delay="0"/>
                                          </p:stCondLst>
                                        </p:cTn>
                                        <p:tgtEl>
                                          <p:spTgt spid="91"/>
                                        </p:tgtEl>
                                        <p:attrNameLst>
                                          <p:attrName>style.visibility</p:attrName>
                                        </p:attrNameLst>
                                      </p:cBhvr>
                                      <p:to>
                                        <p:strVal val="visible"/>
                                      </p:to>
                                    </p:set>
                                    <p:animEffect transition="in" filter="wipe(down)">
                                      <p:cBhvr>
                                        <p:cTn id="15" dur="700"/>
                                        <p:tgtEl>
                                          <p:spTgt spid="91"/>
                                        </p:tgtEl>
                                      </p:cBhvr>
                                    </p:animEffect>
                                  </p:childTnLst>
                                </p:cTn>
                              </p:par>
                              <p:par>
                                <p:cTn id="16" presetID="10" presetClass="entr" presetSubtype="0" fill="hold" grpId="0" nodeType="withEffect">
                                  <p:stCondLst>
                                    <p:cond delay="20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700"/>
                                        <p:tgtEl>
                                          <p:spTgt spid="98"/>
                                        </p:tgtEl>
                                      </p:cBhvr>
                                    </p:animEffect>
                                  </p:childTnLst>
                                </p:cTn>
                              </p:par>
                              <p:par>
                                <p:cTn id="19" presetID="10" presetClass="entr" presetSubtype="0" fill="hold" grpId="0" nodeType="withEffect">
                                  <p:stCondLst>
                                    <p:cond delay="600"/>
                                  </p:stCondLst>
                                  <p:childTnLst>
                                    <p:set>
                                      <p:cBhvr>
                                        <p:cTn id="20" dur="1" fill="hold">
                                          <p:stCondLst>
                                            <p:cond delay="0"/>
                                          </p:stCondLst>
                                        </p:cTn>
                                        <p:tgtEl>
                                          <p:spTgt spid="97"/>
                                        </p:tgtEl>
                                        <p:attrNameLst>
                                          <p:attrName>style.visibility</p:attrName>
                                        </p:attrNameLst>
                                      </p:cBhvr>
                                      <p:to>
                                        <p:strVal val="visible"/>
                                      </p:to>
                                    </p:set>
                                    <p:animEffect transition="in" filter="fade">
                                      <p:cBhvr>
                                        <p:cTn id="21" dur="700"/>
                                        <p:tgtEl>
                                          <p:spTgt spid="97"/>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2405203"/>
            <a:ext cx="12228512" cy="646331"/>
          </a:xfrm>
          <a:prstGeom prst="rect">
            <a:avLst/>
          </a:prstGeom>
          <a:solidFill>
            <a:srgbClr val="04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75808" y="1621992"/>
            <a:ext cx="2268000" cy="2268000"/>
            <a:chOff x="318941" y="2276872"/>
            <a:chExt cx="2524587" cy="2520000"/>
          </a:xfrm>
        </p:grpSpPr>
        <p:grpSp>
          <p:nvGrpSpPr>
            <p:cNvPr id="4" name="组合 3"/>
            <p:cNvGrpSpPr/>
            <p:nvPr/>
          </p:nvGrpSpPr>
          <p:grpSpPr>
            <a:xfrm>
              <a:off x="318941" y="2276872"/>
              <a:ext cx="2524587" cy="2520000"/>
              <a:chOff x="318941" y="2276872"/>
              <a:chExt cx="2524587" cy="2520000"/>
            </a:xfrm>
          </p:grpSpPr>
          <p:sp>
            <p:nvSpPr>
              <p:cNvPr id="6" name="椭圆 3079"/>
              <p:cNvSpPr>
                <a:spLocks noChangeArrowheads="1"/>
              </p:cNvSpPr>
              <p:nvPr/>
            </p:nvSpPr>
            <p:spPr bwMode="auto">
              <a:xfrm>
                <a:off x="323528" y="2276872"/>
                <a:ext cx="2520000" cy="2520000"/>
              </a:xfrm>
              <a:prstGeom prst="ellipse">
                <a:avLst/>
              </a:prstGeom>
              <a:solidFill>
                <a:schemeClr val="bg1">
                  <a:lumMod val="85000"/>
                </a:schemeClr>
              </a:solidFill>
              <a:ln>
                <a:noFill/>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318941" y="2276872"/>
                <a:ext cx="2520000" cy="2520000"/>
                <a:chOff x="153204" y="2276872"/>
                <a:chExt cx="2716939" cy="2716939"/>
              </a:xfrm>
            </p:grpSpPr>
            <p:sp>
              <p:nvSpPr>
                <p:cNvPr id="8" name="椭圆 3079"/>
                <p:cNvSpPr>
                  <a:spLocks noChangeArrowheads="1"/>
                </p:cNvSpPr>
                <p:nvPr/>
              </p:nvSpPr>
              <p:spPr bwMode="auto">
                <a:xfrm>
                  <a:off x="153204" y="2276872"/>
                  <a:ext cx="2716939" cy="2716939"/>
                </a:xfrm>
                <a:prstGeom prst="ellipse">
                  <a:avLst/>
                </a:prstGeom>
                <a:solidFill>
                  <a:srgbClr val="041336">
                    <a:alpha val="70000"/>
                  </a:srgbClr>
                </a:solidFill>
                <a:ln>
                  <a:noFill/>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sp>
              <p:nvSpPr>
                <p:cNvPr id="9" name="椭圆 3079"/>
                <p:cNvSpPr>
                  <a:spLocks noChangeArrowheads="1"/>
                </p:cNvSpPr>
                <p:nvPr/>
              </p:nvSpPr>
              <p:spPr bwMode="auto">
                <a:xfrm>
                  <a:off x="345276" y="2510576"/>
                  <a:ext cx="2332795" cy="2249531"/>
                </a:xfrm>
                <a:prstGeom prst="ellipse">
                  <a:avLst/>
                </a:prstGeom>
                <a:solidFill>
                  <a:schemeClr val="bg1"/>
                </a:solidFill>
                <a:ln>
                  <a:noFill/>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 name="Text Box 4"/>
            <p:cNvSpPr txBox="1">
              <a:spLocks noChangeArrowheads="1"/>
            </p:cNvSpPr>
            <p:nvPr/>
          </p:nvSpPr>
          <p:spPr bwMode="auto">
            <a:xfrm>
              <a:off x="517142" y="2872936"/>
              <a:ext cx="2163702" cy="133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rgbClr val="051941"/>
                  </a:solidFill>
                  <a:effectLst>
                    <a:innerShdw blurRad="114300">
                      <a:prstClr val="black"/>
                    </a:innerShdw>
                  </a:effectLst>
                  <a:latin typeface="微软雅黑" panose="020B0503020204020204" pitchFamily="34" charset="-122"/>
                  <a:ea typeface="微软雅黑" panose="020B0503020204020204" pitchFamily="34" charset="-122"/>
                </a:rPr>
                <a:t>教学</a:t>
              </a:r>
              <a:endParaRPr lang="en-US" altLang="zh-CN" sz="3600" b="1" dirty="0">
                <a:solidFill>
                  <a:srgbClr val="051941"/>
                </a:solidFill>
                <a:effectLst>
                  <a:innerShdw blurRad="114300">
                    <a:prstClr val="black"/>
                  </a:innerShdw>
                </a:effectLst>
                <a:latin typeface="微软雅黑" panose="020B0503020204020204" pitchFamily="34" charset="-122"/>
                <a:ea typeface="微软雅黑" panose="020B0503020204020204" pitchFamily="34" charset="-122"/>
              </a:endParaRPr>
            </a:p>
            <a:p>
              <a:pPr algn="ctr" eaLnBrk="1" hangingPunct="1"/>
              <a:r>
                <a:rPr lang="zh-CN" altLang="en-US" sz="3600" b="1" dirty="0">
                  <a:solidFill>
                    <a:srgbClr val="051941"/>
                  </a:solidFill>
                  <a:effectLst>
                    <a:innerShdw blurRad="114300">
                      <a:prstClr val="black"/>
                    </a:innerShdw>
                  </a:effectLst>
                  <a:latin typeface="微软雅黑" panose="020B0503020204020204" pitchFamily="34" charset="-122"/>
                  <a:ea typeface="微软雅黑" panose="020B0503020204020204" pitchFamily="34" charset="-122"/>
                </a:rPr>
                <a:t>理念</a:t>
              </a:r>
              <a:endParaRPr lang="en-US" altLang="zh-CN" sz="3600" b="1" dirty="0">
                <a:solidFill>
                  <a:srgbClr val="051941"/>
                </a:solidFill>
                <a:effectLst>
                  <a:innerShdw blurRad="114300">
                    <a:prstClr val="black"/>
                  </a:inn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347864" y="1621992"/>
            <a:ext cx="2268000" cy="2268000"/>
            <a:chOff x="3177540" y="2287360"/>
            <a:chExt cx="2520000" cy="2520000"/>
          </a:xfrm>
        </p:grpSpPr>
        <p:grpSp>
          <p:nvGrpSpPr>
            <p:cNvPr id="11" name="组合 10"/>
            <p:cNvGrpSpPr/>
            <p:nvPr/>
          </p:nvGrpSpPr>
          <p:grpSpPr>
            <a:xfrm>
              <a:off x="3177540" y="2287360"/>
              <a:ext cx="2520000" cy="2520000"/>
              <a:chOff x="3177540" y="2287360"/>
              <a:chExt cx="2520000" cy="2520000"/>
            </a:xfrm>
          </p:grpSpPr>
          <p:sp>
            <p:nvSpPr>
              <p:cNvPr id="13" name="椭圆 3079"/>
              <p:cNvSpPr>
                <a:spLocks noChangeArrowheads="1"/>
              </p:cNvSpPr>
              <p:nvPr/>
            </p:nvSpPr>
            <p:spPr bwMode="auto">
              <a:xfrm>
                <a:off x="3204128" y="2287360"/>
                <a:ext cx="2493412" cy="2509792"/>
              </a:xfrm>
              <a:prstGeom prst="ellipse">
                <a:avLst/>
              </a:prstGeom>
              <a:solidFill>
                <a:schemeClr val="bg1">
                  <a:lumMod val="85000"/>
                </a:schemeClr>
              </a:solidFill>
              <a:ln>
                <a:noFill/>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3177540" y="2287360"/>
                <a:ext cx="2520000" cy="2520000"/>
                <a:chOff x="3177540" y="2287360"/>
                <a:chExt cx="2716939" cy="2716939"/>
              </a:xfrm>
            </p:grpSpPr>
            <p:sp>
              <p:nvSpPr>
                <p:cNvPr id="15" name="椭圆 3079"/>
                <p:cNvSpPr>
                  <a:spLocks noChangeArrowheads="1"/>
                </p:cNvSpPr>
                <p:nvPr/>
              </p:nvSpPr>
              <p:spPr bwMode="auto">
                <a:xfrm>
                  <a:off x="3177540" y="2287360"/>
                  <a:ext cx="2716939" cy="2716939"/>
                </a:xfrm>
                <a:prstGeom prst="ellipse">
                  <a:avLst/>
                </a:prstGeom>
                <a:solidFill>
                  <a:schemeClr val="accent6">
                    <a:alpha val="86000"/>
                  </a:schemeClr>
                </a:solidFill>
                <a:ln>
                  <a:noFill/>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3079"/>
                <p:cNvSpPr>
                  <a:spLocks noChangeArrowheads="1"/>
                </p:cNvSpPr>
                <p:nvPr/>
              </p:nvSpPr>
              <p:spPr bwMode="auto">
                <a:xfrm>
                  <a:off x="3369612" y="2521064"/>
                  <a:ext cx="2332795" cy="2249531"/>
                </a:xfrm>
                <a:prstGeom prst="ellipse">
                  <a:avLst/>
                </a:prstGeom>
                <a:solidFill>
                  <a:schemeClr val="bg1"/>
                </a:solidFill>
                <a:ln>
                  <a:noFill/>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2" name="Text Box 4"/>
            <p:cNvSpPr txBox="1">
              <a:spLocks noChangeArrowheads="1"/>
            </p:cNvSpPr>
            <p:nvPr/>
          </p:nvSpPr>
          <p:spPr bwMode="auto">
            <a:xfrm>
              <a:off x="3366789" y="2881194"/>
              <a:ext cx="2163701" cy="133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chemeClr val="accent6"/>
                  </a:solidFill>
                  <a:effectLst>
                    <a:innerShdw blurRad="114300">
                      <a:prstClr val="black"/>
                    </a:innerShdw>
                  </a:effectLst>
                  <a:latin typeface="微软雅黑" panose="020B0503020204020204" pitchFamily="34" charset="-122"/>
                  <a:ea typeface="微软雅黑" panose="020B0503020204020204" pitchFamily="34" charset="-122"/>
                </a:rPr>
                <a:t>设计</a:t>
              </a:r>
              <a:endParaRPr lang="en-US" altLang="zh-CN" sz="3600" b="1" dirty="0">
                <a:solidFill>
                  <a:schemeClr val="accent6"/>
                </a:solidFill>
                <a:effectLst>
                  <a:innerShdw blurRad="114300">
                    <a:prstClr val="black"/>
                  </a:innerShdw>
                </a:effectLst>
                <a:latin typeface="微软雅黑" panose="020B0503020204020204" pitchFamily="34" charset="-122"/>
                <a:ea typeface="微软雅黑" panose="020B0503020204020204" pitchFamily="34" charset="-122"/>
              </a:endParaRPr>
            </a:p>
            <a:p>
              <a:pPr algn="ctr" eaLnBrk="1" hangingPunct="1"/>
              <a:r>
                <a:rPr lang="zh-CN" altLang="en-US" sz="3600" b="1" dirty="0">
                  <a:solidFill>
                    <a:schemeClr val="accent6"/>
                  </a:solidFill>
                  <a:effectLst>
                    <a:innerShdw blurRad="114300">
                      <a:prstClr val="black"/>
                    </a:innerShdw>
                  </a:effectLst>
                  <a:latin typeface="微软雅黑" panose="020B0503020204020204" pitchFamily="34" charset="-122"/>
                  <a:ea typeface="微软雅黑" panose="020B0503020204020204" pitchFamily="34" charset="-122"/>
                </a:rPr>
                <a:t>思路</a:t>
              </a:r>
              <a:endParaRPr lang="en-US" altLang="zh-CN" sz="3600" b="1" dirty="0">
                <a:solidFill>
                  <a:schemeClr val="accent6"/>
                </a:solidFill>
                <a:effectLst>
                  <a:innerShdw blurRad="114300">
                    <a:prstClr val="black"/>
                  </a:innerShdw>
                </a:effectLst>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228184" y="1621992"/>
            <a:ext cx="2268000" cy="2268000"/>
            <a:chOff x="6201875" y="2287360"/>
            <a:chExt cx="2520001" cy="2520000"/>
          </a:xfrm>
        </p:grpSpPr>
        <p:grpSp>
          <p:nvGrpSpPr>
            <p:cNvPr id="18" name="组合 17"/>
            <p:cNvGrpSpPr/>
            <p:nvPr/>
          </p:nvGrpSpPr>
          <p:grpSpPr>
            <a:xfrm>
              <a:off x="6201875" y="2287360"/>
              <a:ext cx="2520001" cy="2520000"/>
              <a:chOff x="6201875" y="2287360"/>
              <a:chExt cx="2520001" cy="2520000"/>
            </a:xfrm>
          </p:grpSpPr>
          <p:sp>
            <p:nvSpPr>
              <p:cNvPr id="20" name="椭圆 3079"/>
              <p:cNvSpPr>
                <a:spLocks noChangeArrowheads="1"/>
              </p:cNvSpPr>
              <p:nvPr/>
            </p:nvSpPr>
            <p:spPr bwMode="auto">
              <a:xfrm>
                <a:off x="6201876" y="2287360"/>
                <a:ext cx="2520000" cy="2520000"/>
              </a:xfrm>
              <a:prstGeom prst="ellipse">
                <a:avLst/>
              </a:prstGeom>
              <a:solidFill>
                <a:schemeClr val="bg1">
                  <a:lumMod val="85000"/>
                </a:schemeClr>
              </a:solidFill>
              <a:ln>
                <a:noFill/>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6201875" y="2287360"/>
                <a:ext cx="2520000" cy="2520000"/>
                <a:chOff x="6201875" y="2287360"/>
                <a:chExt cx="2716939" cy="2716939"/>
              </a:xfrm>
            </p:grpSpPr>
            <p:sp>
              <p:nvSpPr>
                <p:cNvPr id="22" name="椭圆 3079"/>
                <p:cNvSpPr>
                  <a:spLocks noChangeArrowheads="1"/>
                </p:cNvSpPr>
                <p:nvPr/>
              </p:nvSpPr>
              <p:spPr bwMode="auto">
                <a:xfrm>
                  <a:off x="6201875" y="2287360"/>
                  <a:ext cx="2716939" cy="2716939"/>
                </a:xfrm>
                <a:prstGeom prst="ellipse">
                  <a:avLst/>
                </a:prstGeom>
                <a:solidFill>
                  <a:srgbClr val="041336">
                    <a:alpha val="70000"/>
                  </a:srgbClr>
                </a:solidFill>
                <a:ln>
                  <a:noFill/>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3079"/>
                <p:cNvSpPr>
                  <a:spLocks noChangeArrowheads="1"/>
                </p:cNvSpPr>
                <p:nvPr/>
              </p:nvSpPr>
              <p:spPr bwMode="auto">
                <a:xfrm>
                  <a:off x="6393948" y="2521064"/>
                  <a:ext cx="2332795" cy="2249531"/>
                </a:xfrm>
                <a:prstGeom prst="ellipse">
                  <a:avLst/>
                </a:prstGeom>
                <a:solidFill>
                  <a:schemeClr val="bg1"/>
                </a:solidFill>
                <a:ln>
                  <a:noFill/>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9" name="Text Box 4"/>
            <p:cNvSpPr txBox="1">
              <a:spLocks noChangeArrowheads="1"/>
            </p:cNvSpPr>
            <p:nvPr/>
          </p:nvSpPr>
          <p:spPr bwMode="auto">
            <a:xfrm>
              <a:off x="6380026" y="2889241"/>
              <a:ext cx="2170161" cy="133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rgbClr val="051941"/>
                  </a:solidFill>
                  <a:effectLst>
                    <a:innerShdw blurRad="114300">
                      <a:prstClr val="black"/>
                    </a:innerShdw>
                  </a:effectLst>
                  <a:latin typeface="微软雅黑" panose="020B0503020204020204" pitchFamily="34" charset="-122"/>
                  <a:ea typeface="微软雅黑" panose="020B0503020204020204" pitchFamily="34" charset="-122"/>
                </a:rPr>
                <a:t>教学</a:t>
              </a:r>
              <a:endParaRPr lang="en-US" altLang="zh-CN" sz="3600" b="1" dirty="0">
                <a:solidFill>
                  <a:srgbClr val="051941"/>
                </a:solidFill>
                <a:effectLst>
                  <a:innerShdw blurRad="114300">
                    <a:prstClr val="black"/>
                  </a:innerShdw>
                </a:effectLst>
                <a:latin typeface="微软雅黑" panose="020B0503020204020204" pitchFamily="34" charset="-122"/>
                <a:ea typeface="微软雅黑" panose="020B0503020204020204" pitchFamily="34" charset="-122"/>
              </a:endParaRPr>
            </a:p>
            <a:p>
              <a:pPr algn="ctr" eaLnBrk="1" hangingPunct="1"/>
              <a:r>
                <a:rPr lang="zh-CN" altLang="en-US" sz="3600" b="1" dirty="0">
                  <a:solidFill>
                    <a:srgbClr val="051941"/>
                  </a:solidFill>
                  <a:effectLst>
                    <a:innerShdw blurRad="114300">
                      <a:prstClr val="black"/>
                    </a:innerShdw>
                  </a:effectLst>
                  <a:latin typeface="微软雅黑" panose="020B0503020204020204" pitchFamily="34" charset="-122"/>
                  <a:ea typeface="微软雅黑" panose="020B0503020204020204" pitchFamily="34" charset="-122"/>
                </a:rPr>
                <a:t>策略</a:t>
              </a:r>
              <a:endParaRPr lang="en-US" altLang="zh-CN" sz="3600" b="1" dirty="0">
                <a:solidFill>
                  <a:srgbClr val="051941"/>
                </a:solidFill>
                <a:effectLst>
                  <a:innerShdw blurRad="114300">
                    <a:prstClr val="black"/>
                  </a:innerShdw>
                </a:effectLst>
                <a:latin typeface="微软雅黑" panose="020B0503020204020204" pitchFamily="34" charset="-122"/>
                <a:ea typeface="微软雅黑" panose="020B0503020204020204" pitchFamily="34" charset="-122"/>
              </a:endParaRPr>
            </a:p>
          </p:txBody>
        </p:sp>
      </p:grpSp>
      <p:sp>
        <p:nvSpPr>
          <p:cNvPr id="24" name="等腰三角形 23"/>
          <p:cNvSpPr/>
          <p:nvPr/>
        </p:nvSpPr>
        <p:spPr>
          <a:xfrm rot="5400000">
            <a:off x="3007302" y="2700032"/>
            <a:ext cx="171427" cy="77648"/>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5" name="等腰三角形 24"/>
          <p:cNvSpPr/>
          <p:nvPr/>
        </p:nvSpPr>
        <p:spPr>
          <a:xfrm rot="5400000">
            <a:off x="5821255" y="2699152"/>
            <a:ext cx="171427" cy="77648"/>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6" name="等腰三角形 25"/>
          <p:cNvSpPr/>
          <p:nvPr/>
        </p:nvSpPr>
        <p:spPr>
          <a:xfrm rot="5400000">
            <a:off x="8629567" y="2678511"/>
            <a:ext cx="171427" cy="77648"/>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nvGrpSpPr>
          <p:cNvPr id="27" name="组合 26"/>
          <p:cNvGrpSpPr/>
          <p:nvPr/>
        </p:nvGrpSpPr>
        <p:grpSpPr>
          <a:xfrm>
            <a:off x="621950" y="4120713"/>
            <a:ext cx="2149850" cy="640207"/>
            <a:chOff x="323528" y="4919609"/>
            <a:chExt cx="2465925" cy="640207"/>
          </a:xfrm>
        </p:grpSpPr>
        <p:sp>
          <p:nvSpPr>
            <p:cNvPr id="28" name="折角形 18"/>
            <p:cNvSpPr>
              <a:spLocks noChangeArrowheads="1"/>
            </p:cNvSpPr>
            <p:nvPr/>
          </p:nvSpPr>
          <p:spPr bwMode="auto">
            <a:xfrm rot="10800000">
              <a:off x="346908" y="4919609"/>
              <a:ext cx="2442544" cy="64020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 name="Text Box 6"/>
            <p:cNvSpPr txBox="1">
              <a:spLocks noChangeArrowheads="1"/>
            </p:cNvSpPr>
            <p:nvPr/>
          </p:nvSpPr>
          <p:spPr bwMode="auto">
            <a:xfrm>
              <a:off x="323528" y="4919826"/>
              <a:ext cx="2465925" cy="610616"/>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4500"/>
                </a:lnSpc>
                <a:spcBef>
                  <a:spcPct val="50000"/>
                </a:spcBef>
              </a:pPr>
              <a:r>
                <a:rPr lang="en-US" altLang="zh-CN"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0" name="组合 29"/>
          <p:cNvGrpSpPr/>
          <p:nvPr/>
        </p:nvGrpSpPr>
        <p:grpSpPr>
          <a:xfrm>
            <a:off x="3430262" y="4120713"/>
            <a:ext cx="2149850" cy="640207"/>
            <a:chOff x="323528" y="4919609"/>
            <a:chExt cx="2465925" cy="640207"/>
          </a:xfrm>
        </p:grpSpPr>
        <p:sp>
          <p:nvSpPr>
            <p:cNvPr id="31" name="折角形 18"/>
            <p:cNvSpPr>
              <a:spLocks noChangeArrowheads="1"/>
            </p:cNvSpPr>
            <p:nvPr/>
          </p:nvSpPr>
          <p:spPr bwMode="auto">
            <a:xfrm rot="10800000">
              <a:off x="346908" y="4919609"/>
              <a:ext cx="2442544" cy="64020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 name="Text Box 6"/>
            <p:cNvSpPr txBox="1">
              <a:spLocks noChangeArrowheads="1"/>
            </p:cNvSpPr>
            <p:nvPr/>
          </p:nvSpPr>
          <p:spPr bwMode="auto">
            <a:xfrm>
              <a:off x="323528" y="4919826"/>
              <a:ext cx="2465925" cy="62279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4500"/>
                </a:lnSpc>
                <a:spcBef>
                  <a:spcPct val="50000"/>
                </a:spcBef>
              </a:pP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3" name="组合 32"/>
          <p:cNvGrpSpPr/>
          <p:nvPr/>
        </p:nvGrpSpPr>
        <p:grpSpPr>
          <a:xfrm>
            <a:off x="6300192" y="4120713"/>
            <a:ext cx="2149850" cy="640207"/>
            <a:chOff x="323528" y="4919609"/>
            <a:chExt cx="2465925" cy="640207"/>
          </a:xfrm>
        </p:grpSpPr>
        <p:sp>
          <p:nvSpPr>
            <p:cNvPr id="34" name="折角形 18"/>
            <p:cNvSpPr>
              <a:spLocks noChangeArrowheads="1"/>
            </p:cNvSpPr>
            <p:nvPr/>
          </p:nvSpPr>
          <p:spPr bwMode="auto">
            <a:xfrm rot="10800000">
              <a:off x="346908" y="4919609"/>
              <a:ext cx="2442544" cy="64020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 name="Text Box 6"/>
            <p:cNvSpPr txBox="1">
              <a:spLocks noChangeArrowheads="1"/>
            </p:cNvSpPr>
            <p:nvPr/>
          </p:nvSpPr>
          <p:spPr bwMode="auto">
            <a:xfrm>
              <a:off x="323528" y="4919826"/>
              <a:ext cx="2465925" cy="62279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4500"/>
                </a:lnSpc>
                <a:spcBef>
                  <a:spcPct val="50000"/>
                </a:spcBef>
              </a:pPr>
              <a:r>
                <a:rPr lang="en-US" altLang="zh-CN"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7" name="组合 46"/>
          <p:cNvGrpSpPr/>
          <p:nvPr/>
        </p:nvGrpSpPr>
        <p:grpSpPr>
          <a:xfrm>
            <a:off x="9062382" y="1627487"/>
            <a:ext cx="2268000" cy="2268000"/>
            <a:chOff x="3177540" y="2287360"/>
            <a:chExt cx="2520000" cy="2520000"/>
          </a:xfrm>
        </p:grpSpPr>
        <p:grpSp>
          <p:nvGrpSpPr>
            <p:cNvPr id="48" name="组合 47"/>
            <p:cNvGrpSpPr/>
            <p:nvPr/>
          </p:nvGrpSpPr>
          <p:grpSpPr>
            <a:xfrm>
              <a:off x="3177540" y="2287360"/>
              <a:ext cx="2520000" cy="2520000"/>
              <a:chOff x="3177540" y="2287360"/>
              <a:chExt cx="2520000" cy="2520000"/>
            </a:xfrm>
          </p:grpSpPr>
          <p:sp>
            <p:nvSpPr>
              <p:cNvPr id="50" name="椭圆 3079"/>
              <p:cNvSpPr>
                <a:spLocks noChangeArrowheads="1"/>
              </p:cNvSpPr>
              <p:nvPr/>
            </p:nvSpPr>
            <p:spPr bwMode="auto">
              <a:xfrm>
                <a:off x="3204128" y="2287360"/>
                <a:ext cx="2493412" cy="2509792"/>
              </a:xfrm>
              <a:prstGeom prst="ellipse">
                <a:avLst/>
              </a:prstGeom>
              <a:solidFill>
                <a:schemeClr val="bg1">
                  <a:lumMod val="85000"/>
                </a:schemeClr>
              </a:solidFill>
              <a:ln>
                <a:noFill/>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grpSp>
            <p:nvGrpSpPr>
              <p:cNvPr id="51" name="组合 50"/>
              <p:cNvGrpSpPr/>
              <p:nvPr/>
            </p:nvGrpSpPr>
            <p:grpSpPr>
              <a:xfrm>
                <a:off x="3177540" y="2287360"/>
                <a:ext cx="2520000" cy="2520000"/>
                <a:chOff x="3177540" y="2287360"/>
                <a:chExt cx="2716939" cy="2716939"/>
              </a:xfrm>
            </p:grpSpPr>
            <p:sp>
              <p:nvSpPr>
                <p:cNvPr id="52" name="椭圆 3079"/>
                <p:cNvSpPr>
                  <a:spLocks noChangeArrowheads="1"/>
                </p:cNvSpPr>
                <p:nvPr/>
              </p:nvSpPr>
              <p:spPr bwMode="auto">
                <a:xfrm>
                  <a:off x="3177540" y="2287360"/>
                  <a:ext cx="2716939" cy="2716939"/>
                </a:xfrm>
                <a:prstGeom prst="ellipse">
                  <a:avLst/>
                </a:prstGeom>
                <a:solidFill>
                  <a:schemeClr val="accent6">
                    <a:alpha val="86000"/>
                  </a:schemeClr>
                </a:solidFill>
                <a:ln>
                  <a:noFill/>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3079"/>
                <p:cNvSpPr>
                  <a:spLocks noChangeArrowheads="1"/>
                </p:cNvSpPr>
                <p:nvPr/>
              </p:nvSpPr>
              <p:spPr bwMode="auto">
                <a:xfrm>
                  <a:off x="3369612" y="2521064"/>
                  <a:ext cx="2332795" cy="2249531"/>
                </a:xfrm>
                <a:prstGeom prst="ellipse">
                  <a:avLst/>
                </a:prstGeom>
                <a:solidFill>
                  <a:schemeClr val="bg1"/>
                </a:solidFill>
                <a:ln>
                  <a:noFill/>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9" name="Text Box 4"/>
            <p:cNvSpPr txBox="1">
              <a:spLocks noChangeArrowheads="1"/>
            </p:cNvSpPr>
            <p:nvPr/>
          </p:nvSpPr>
          <p:spPr bwMode="auto">
            <a:xfrm>
              <a:off x="3430956" y="2870498"/>
              <a:ext cx="2163701" cy="133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chemeClr val="accent6"/>
                  </a:solidFill>
                  <a:effectLst>
                    <a:innerShdw blurRad="114300">
                      <a:prstClr val="black"/>
                    </a:innerShdw>
                  </a:effectLst>
                  <a:latin typeface="微软雅黑" panose="020B0503020204020204" pitchFamily="34" charset="-122"/>
                  <a:ea typeface="微软雅黑" panose="020B0503020204020204" pitchFamily="34" charset="-122"/>
                </a:rPr>
                <a:t>教学</a:t>
              </a:r>
              <a:endParaRPr lang="en-US" altLang="zh-CN" sz="3600" b="1" dirty="0">
                <a:solidFill>
                  <a:schemeClr val="accent6"/>
                </a:solidFill>
                <a:effectLst>
                  <a:innerShdw blurRad="114300">
                    <a:prstClr val="black"/>
                  </a:innerShdw>
                </a:effectLst>
                <a:latin typeface="微软雅黑" panose="020B0503020204020204" pitchFamily="34" charset="-122"/>
                <a:ea typeface="微软雅黑" panose="020B0503020204020204" pitchFamily="34" charset="-122"/>
              </a:endParaRPr>
            </a:p>
            <a:p>
              <a:pPr algn="ctr" eaLnBrk="1" hangingPunct="1"/>
              <a:r>
                <a:rPr lang="zh-CN" altLang="en-US" sz="3600" b="1" dirty="0">
                  <a:solidFill>
                    <a:schemeClr val="accent6"/>
                  </a:solidFill>
                  <a:effectLst>
                    <a:innerShdw blurRad="114300">
                      <a:prstClr val="black"/>
                    </a:innerShdw>
                  </a:effectLst>
                  <a:latin typeface="微软雅黑" panose="020B0503020204020204" pitchFamily="34" charset="-122"/>
                  <a:ea typeface="微软雅黑" panose="020B0503020204020204" pitchFamily="34" charset="-122"/>
                </a:rPr>
                <a:t>反思</a:t>
              </a:r>
              <a:endParaRPr lang="en-US" altLang="zh-CN" sz="3600" b="1" dirty="0">
                <a:solidFill>
                  <a:schemeClr val="accent6"/>
                </a:solidFill>
                <a:effectLst>
                  <a:innerShdw blurRad="114300">
                    <a:prstClr val="black"/>
                  </a:innerShdw>
                </a:effectLst>
                <a:latin typeface="微软雅黑" panose="020B0503020204020204" pitchFamily="34" charset="-122"/>
                <a:ea typeface="微软雅黑" panose="020B0503020204020204" pitchFamily="34" charset="-122"/>
              </a:endParaRPr>
            </a:p>
          </p:txBody>
        </p:sp>
      </p:grpSp>
      <p:sp>
        <p:nvSpPr>
          <p:cNvPr id="54" name="等腰三角形 53"/>
          <p:cNvSpPr/>
          <p:nvPr/>
        </p:nvSpPr>
        <p:spPr>
          <a:xfrm rot="5400000">
            <a:off x="11535773" y="2704647"/>
            <a:ext cx="171427" cy="77648"/>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nvGrpSpPr>
          <p:cNvPr id="55" name="组合 54"/>
          <p:cNvGrpSpPr/>
          <p:nvPr/>
        </p:nvGrpSpPr>
        <p:grpSpPr>
          <a:xfrm>
            <a:off x="9144780" y="4126208"/>
            <a:ext cx="2149850" cy="640207"/>
            <a:chOff x="323528" y="4919609"/>
            <a:chExt cx="2465925" cy="640207"/>
          </a:xfrm>
        </p:grpSpPr>
        <p:sp>
          <p:nvSpPr>
            <p:cNvPr id="56" name="折角形 18"/>
            <p:cNvSpPr>
              <a:spLocks noChangeArrowheads="1"/>
            </p:cNvSpPr>
            <p:nvPr/>
          </p:nvSpPr>
          <p:spPr bwMode="auto">
            <a:xfrm rot="10800000">
              <a:off x="346908" y="4919609"/>
              <a:ext cx="2442544" cy="64020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7" name="Text Box 6"/>
            <p:cNvSpPr txBox="1">
              <a:spLocks noChangeArrowheads="1"/>
            </p:cNvSpPr>
            <p:nvPr/>
          </p:nvSpPr>
          <p:spPr bwMode="auto">
            <a:xfrm>
              <a:off x="323528" y="4919826"/>
              <a:ext cx="2465925" cy="62279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4500"/>
                </a:lnSpc>
                <a:spcBef>
                  <a:spcPct val="50000"/>
                </a:spcBef>
              </a:pPr>
              <a:r>
                <a:rPr lang="en-US" altLang="zh-CN"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04.</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3913"/>
            <a:ext cx="12229236" cy="3487069"/>
          </a:xfrm>
          <a:prstGeom prst="rect">
            <a:avLst/>
          </a:prstGeom>
          <a:gradFill flip="none" rotWithShape="1">
            <a:gsLst>
              <a:gs pos="100000">
                <a:srgbClr val="FDFDFD"/>
              </a:gs>
              <a:gs pos="85000">
                <a:srgbClr val="FBFBFB"/>
              </a:gs>
              <a:gs pos="0">
                <a:srgbClr val="DDDDDD"/>
              </a:gs>
              <a:gs pos="32000">
                <a:srgbClr val="F3F3F3"/>
              </a:gs>
              <a:gs pos="38000">
                <a:srgbClr val="F5F5F5"/>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grpSp>
        <p:nvGrpSpPr>
          <p:cNvPr id="21" name="组合 3"/>
          <p:cNvGrpSpPr/>
          <p:nvPr/>
        </p:nvGrpSpPr>
        <p:grpSpPr>
          <a:xfrm>
            <a:off x="705316" y="391150"/>
            <a:ext cx="10781369" cy="5942173"/>
            <a:chOff x="3989388" y="785813"/>
            <a:chExt cx="7885021" cy="3827463"/>
          </a:xfrm>
          <a:solidFill>
            <a:schemeClr val="bg1">
              <a:lumMod val="85000"/>
            </a:schemeClr>
          </a:solidFill>
        </p:grpSpPr>
        <p:sp>
          <p:nvSpPr>
            <p:cNvPr id="22" name="Freeform 4"/>
            <p:cNvSpPr/>
            <p:nvPr/>
          </p:nvSpPr>
          <p:spPr bwMode="auto">
            <a:xfrm>
              <a:off x="4613275" y="3630613"/>
              <a:ext cx="276225" cy="273050"/>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3" name="Freeform 5"/>
            <p:cNvSpPr/>
            <p:nvPr/>
          </p:nvSpPr>
          <p:spPr bwMode="auto">
            <a:xfrm>
              <a:off x="4889500" y="3598863"/>
              <a:ext cx="171450" cy="149225"/>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4" name="Freeform 6"/>
            <p:cNvSpPr/>
            <p:nvPr/>
          </p:nvSpPr>
          <p:spPr bwMode="auto">
            <a:xfrm>
              <a:off x="4779963" y="3648075"/>
              <a:ext cx="193675" cy="207963"/>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5" name="Freeform 7"/>
            <p:cNvSpPr/>
            <p:nvPr/>
          </p:nvSpPr>
          <p:spPr bwMode="auto">
            <a:xfrm>
              <a:off x="5006975" y="3827463"/>
              <a:ext cx="30163" cy="36513"/>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6" name="Freeform 8"/>
            <p:cNvSpPr/>
            <p:nvPr/>
          </p:nvSpPr>
          <p:spPr bwMode="auto">
            <a:xfrm>
              <a:off x="4929188" y="3887788"/>
              <a:ext cx="47625" cy="53975"/>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7" name="Freeform 9"/>
            <p:cNvSpPr>
              <a:spLocks noEditPoints="1"/>
            </p:cNvSpPr>
            <p:nvPr/>
          </p:nvSpPr>
          <p:spPr bwMode="auto">
            <a:xfrm>
              <a:off x="4706938" y="3740150"/>
              <a:ext cx="346075" cy="304800"/>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8" name="Freeform 10"/>
            <p:cNvSpPr/>
            <p:nvPr/>
          </p:nvSpPr>
          <p:spPr bwMode="auto">
            <a:xfrm>
              <a:off x="4613275" y="3382963"/>
              <a:ext cx="252413" cy="268288"/>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29" name="Freeform 11"/>
            <p:cNvSpPr/>
            <p:nvPr/>
          </p:nvSpPr>
          <p:spPr bwMode="auto">
            <a:xfrm>
              <a:off x="4822825" y="3433763"/>
              <a:ext cx="247650" cy="219075"/>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0" name="Freeform 12"/>
            <p:cNvSpPr/>
            <p:nvPr/>
          </p:nvSpPr>
          <p:spPr bwMode="auto">
            <a:xfrm>
              <a:off x="4968875" y="3278188"/>
              <a:ext cx="42863" cy="38100"/>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1" name="Freeform 13"/>
            <p:cNvSpPr/>
            <p:nvPr/>
          </p:nvSpPr>
          <p:spPr bwMode="auto">
            <a:xfrm>
              <a:off x="5229225" y="2990850"/>
              <a:ext cx="223838" cy="298450"/>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2" name="Freeform 14"/>
            <p:cNvSpPr/>
            <p:nvPr/>
          </p:nvSpPr>
          <p:spPr bwMode="auto">
            <a:xfrm>
              <a:off x="4078288" y="2441575"/>
              <a:ext cx="260350" cy="206375"/>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3" name="Freeform 15"/>
            <p:cNvSpPr/>
            <p:nvPr/>
          </p:nvSpPr>
          <p:spPr bwMode="auto">
            <a:xfrm>
              <a:off x="4519613" y="2405063"/>
              <a:ext cx="93663" cy="174625"/>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4" name="Freeform 16"/>
            <p:cNvSpPr/>
            <p:nvPr/>
          </p:nvSpPr>
          <p:spPr bwMode="auto">
            <a:xfrm>
              <a:off x="4171950" y="2411413"/>
              <a:ext cx="449263" cy="430213"/>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5" name="Freeform 17"/>
            <p:cNvSpPr/>
            <p:nvPr/>
          </p:nvSpPr>
          <p:spPr bwMode="auto">
            <a:xfrm>
              <a:off x="4565650" y="2509838"/>
              <a:ext cx="328613" cy="315913"/>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6" name="Freeform 18"/>
            <p:cNvSpPr/>
            <p:nvPr/>
          </p:nvSpPr>
          <p:spPr bwMode="auto">
            <a:xfrm>
              <a:off x="4002088" y="2949575"/>
              <a:ext cx="61913" cy="2222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7" name="Freeform 19"/>
            <p:cNvSpPr/>
            <p:nvPr/>
          </p:nvSpPr>
          <p:spPr bwMode="auto">
            <a:xfrm>
              <a:off x="3989388" y="2890838"/>
              <a:ext cx="125413" cy="101600"/>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8" name="Freeform 20"/>
            <p:cNvSpPr/>
            <p:nvPr/>
          </p:nvSpPr>
          <p:spPr bwMode="auto">
            <a:xfrm>
              <a:off x="4005263" y="2981325"/>
              <a:ext cx="60325" cy="33338"/>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39" name="Freeform 21"/>
            <p:cNvSpPr/>
            <p:nvPr/>
          </p:nvSpPr>
          <p:spPr bwMode="auto">
            <a:xfrm>
              <a:off x="4673600" y="3013075"/>
              <a:ext cx="263525" cy="185738"/>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0" name="Freeform 22"/>
            <p:cNvSpPr/>
            <p:nvPr/>
          </p:nvSpPr>
          <p:spPr bwMode="auto">
            <a:xfrm>
              <a:off x="4421188" y="2951163"/>
              <a:ext cx="255588" cy="212725"/>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1" name="Freeform 23"/>
            <p:cNvSpPr/>
            <p:nvPr/>
          </p:nvSpPr>
          <p:spPr bwMode="auto">
            <a:xfrm>
              <a:off x="4378325" y="2984500"/>
              <a:ext cx="65088" cy="133350"/>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2" name="Freeform 24"/>
            <p:cNvSpPr/>
            <p:nvPr/>
          </p:nvSpPr>
          <p:spPr bwMode="auto">
            <a:xfrm>
              <a:off x="4359275" y="3013075"/>
              <a:ext cx="41275" cy="112713"/>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3" name="Freeform 25"/>
            <p:cNvSpPr/>
            <p:nvPr/>
          </p:nvSpPr>
          <p:spPr bwMode="auto">
            <a:xfrm>
              <a:off x="4546600" y="2968625"/>
              <a:ext cx="160338" cy="249238"/>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4" name="Freeform 26"/>
            <p:cNvSpPr/>
            <p:nvPr/>
          </p:nvSpPr>
          <p:spPr bwMode="auto">
            <a:xfrm>
              <a:off x="4176713" y="3022600"/>
              <a:ext cx="131763" cy="134938"/>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5" name="Freeform 27"/>
            <p:cNvSpPr/>
            <p:nvPr/>
          </p:nvSpPr>
          <p:spPr bwMode="auto">
            <a:xfrm>
              <a:off x="4292600" y="3014663"/>
              <a:ext cx="92075" cy="139700"/>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6" name="Freeform 28"/>
            <p:cNvSpPr/>
            <p:nvPr/>
          </p:nvSpPr>
          <p:spPr bwMode="auto">
            <a:xfrm>
              <a:off x="4033838" y="2981325"/>
              <a:ext cx="165100" cy="122238"/>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7" name="Freeform 29"/>
            <p:cNvSpPr/>
            <p:nvPr/>
          </p:nvSpPr>
          <p:spPr bwMode="auto">
            <a:xfrm>
              <a:off x="4113213" y="3071813"/>
              <a:ext cx="88900" cy="85725"/>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8" name="Freeform 30"/>
            <p:cNvSpPr/>
            <p:nvPr/>
          </p:nvSpPr>
          <p:spPr bwMode="auto">
            <a:xfrm>
              <a:off x="4075113" y="3040063"/>
              <a:ext cx="63500" cy="68263"/>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49" name="Freeform 31"/>
            <p:cNvSpPr/>
            <p:nvPr/>
          </p:nvSpPr>
          <p:spPr bwMode="auto">
            <a:xfrm>
              <a:off x="3994150" y="2640013"/>
              <a:ext cx="179388" cy="147638"/>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0" name="Freeform 32"/>
            <p:cNvSpPr/>
            <p:nvPr/>
          </p:nvSpPr>
          <p:spPr bwMode="auto">
            <a:xfrm>
              <a:off x="3992563" y="2647950"/>
              <a:ext cx="261938" cy="287338"/>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1" name="Freeform 33"/>
            <p:cNvSpPr/>
            <p:nvPr/>
          </p:nvSpPr>
          <p:spPr bwMode="auto">
            <a:xfrm>
              <a:off x="4094163" y="2701925"/>
              <a:ext cx="360363" cy="338138"/>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2" name="Freeform 34"/>
            <p:cNvSpPr/>
            <p:nvPr/>
          </p:nvSpPr>
          <p:spPr bwMode="auto">
            <a:xfrm>
              <a:off x="4243388" y="2925763"/>
              <a:ext cx="176213" cy="125413"/>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3" name="Freeform 35"/>
            <p:cNvSpPr/>
            <p:nvPr/>
          </p:nvSpPr>
          <p:spPr bwMode="auto">
            <a:xfrm>
              <a:off x="4365625" y="2738438"/>
              <a:ext cx="336550" cy="261938"/>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4" name="Freeform 36"/>
            <p:cNvSpPr/>
            <p:nvPr/>
          </p:nvSpPr>
          <p:spPr bwMode="auto">
            <a:xfrm>
              <a:off x="4654550" y="2738438"/>
              <a:ext cx="215900" cy="357188"/>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5" name="Freeform 37"/>
            <p:cNvSpPr/>
            <p:nvPr/>
          </p:nvSpPr>
          <p:spPr bwMode="auto">
            <a:xfrm>
              <a:off x="4881563" y="2540000"/>
              <a:ext cx="236538" cy="234950"/>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6" name="Freeform 38"/>
            <p:cNvSpPr/>
            <p:nvPr/>
          </p:nvSpPr>
          <p:spPr bwMode="auto">
            <a:xfrm>
              <a:off x="4551363" y="3206750"/>
              <a:ext cx="122238" cy="134938"/>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7" name="Freeform 39"/>
            <p:cNvSpPr/>
            <p:nvPr/>
          </p:nvSpPr>
          <p:spPr bwMode="auto">
            <a:xfrm>
              <a:off x="4564063" y="3208338"/>
              <a:ext cx="47625" cy="2857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8" name="Freeform 40"/>
            <p:cNvSpPr/>
            <p:nvPr/>
          </p:nvSpPr>
          <p:spPr bwMode="auto">
            <a:xfrm>
              <a:off x="4602163" y="3175000"/>
              <a:ext cx="153988" cy="188913"/>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59" name="Freeform 41"/>
            <p:cNvSpPr/>
            <p:nvPr/>
          </p:nvSpPr>
          <p:spPr bwMode="auto">
            <a:xfrm>
              <a:off x="4819650" y="2740025"/>
              <a:ext cx="358775" cy="441325"/>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0" name="Freeform 42"/>
            <p:cNvSpPr/>
            <p:nvPr/>
          </p:nvSpPr>
          <p:spPr bwMode="auto">
            <a:xfrm>
              <a:off x="5245100" y="2978150"/>
              <a:ext cx="41275" cy="41275"/>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1" name="Freeform 43"/>
            <p:cNvSpPr/>
            <p:nvPr/>
          </p:nvSpPr>
          <p:spPr bwMode="auto">
            <a:xfrm>
              <a:off x="5130800" y="2860675"/>
              <a:ext cx="146050" cy="123825"/>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2" name="Freeform 44"/>
            <p:cNvSpPr/>
            <p:nvPr/>
          </p:nvSpPr>
          <p:spPr bwMode="auto">
            <a:xfrm>
              <a:off x="5056188" y="2928938"/>
              <a:ext cx="323850" cy="252413"/>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3" name="Freeform 45"/>
            <p:cNvSpPr/>
            <p:nvPr/>
          </p:nvSpPr>
          <p:spPr bwMode="auto">
            <a:xfrm>
              <a:off x="5106988" y="2468563"/>
              <a:ext cx="33338" cy="39688"/>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4" name="Freeform 46"/>
            <p:cNvSpPr/>
            <p:nvPr/>
          </p:nvSpPr>
          <p:spPr bwMode="auto">
            <a:xfrm>
              <a:off x="5116513" y="2406650"/>
              <a:ext cx="149225" cy="119063"/>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5" name="Freeform 47"/>
            <p:cNvSpPr/>
            <p:nvPr/>
          </p:nvSpPr>
          <p:spPr bwMode="auto">
            <a:xfrm>
              <a:off x="7058025" y="2382838"/>
              <a:ext cx="80963" cy="101600"/>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6" name="Freeform 48"/>
            <p:cNvSpPr/>
            <p:nvPr/>
          </p:nvSpPr>
          <p:spPr bwMode="auto">
            <a:xfrm>
              <a:off x="6246813" y="2668588"/>
              <a:ext cx="95250" cy="128588"/>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7" name="Freeform 49"/>
            <p:cNvSpPr/>
            <p:nvPr/>
          </p:nvSpPr>
          <p:spPr bwMode="auto">
            <a:xfrm>
              <a:off x="5832475" y="2452688"/>
              <a:ext cx="601663" cy="635000"/>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8" name="Freeform 50"/>
            <p:cNvSpPr/>
            <p:nvPr/>
          </p:nvSpPr>
          <p:spPr bwMode="auto">
            <a:xfrm>
              <a:off x="6246813" y="2011363"/>
              <a:ext cx="677863" cy="293688"/>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69" name="Freeform 51"/>
            <p:cNvSpPr/>
            <p:nvPr/>
          </p:nvSpPr>
          <p:spPr bwMode="auto">
            <a:xfrm>
              <a:off x="5105400" y="2522538"/>
              <a:ext cx="11113" cy="30163"/>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0" name="Freeform 52"/>
            <p:cNvSpPr/>
            <p:nvPr/>
          </p:nvSpPr>
          <p:spPr bwMode="auto">
            <a:xfrm>
              <a:off x="5086350" y="2503488"/>
              <a:ext cx="31750" cy="90488"/>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1" name="Freeform 53"/>
            <p:cNvSpPr/>
            <p:nvPr/>
          </p:nvSpPr>
          <p:spPr bwMode="auto">
            <a:xfrm>
              <a:off x="5103813" y="2503488"/>
              <a:ext cx="92075" cy="98425"/>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2" name="Freeform 54"/>
            <p:cNvSpPr/>
            <p:nvPr/>
          </p:nvSpPr>
          <p:spPr bwMode="auto">
            <a:xfrm>
              <a:off x="5856288" y="2255838"/>
              <a:ext cx="234950" cy="103188"/>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3" name="Freeform 55"/>
            <p:cNvSpPr/>
            <p:nvPr/>
          </p:nvSpPr>
          <p:spPr bwMode="auto">
            <a:xfrm>
              <a:off x="5210175" y="2244725"/>
              <a:ext cx="149225" cy="66675"/>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4" name="Freeform 56"/>
            <p:cNvSpPr>
              <a:spLocks noEditPoints="1"/>
            </p:cNvSpPr>
            <p:nvPr/>
          </p:nvSpPr>
          <p:spPr bwMode="auto">
            <a:xfrm>
              <a:off x="4911725" y="2281238"/>
              <a:ext cx="406400" cy="160338"/>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5" name="Freeform 57"/>
            <p:cNvSpPr/>
            <p:nvPr/>
          </p:nvSpPr>
          <p:spPr bwMode="auto">
            <a:xfrm>
              <a:off x="6043613" y="2443163"/>
              <a:ext cx="50800" cy="47625"/>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6" name="Freeform 58"/>
            <p:cNvSpPr/>
            <p:nvPr/>
          </p:nvSpPr>
          <p:spPr bwMode="auto">
            <a:xfrm>
              <a:off x="7016750" y="2263775"/>
              <a:ext cx="147638" cy="141288"/>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7" name="Freeform 59"/>
            <p:cNvSpPr/>
            <p:nvPr/>
          </p:nvSpPr>
          <p:spPr bwMode="auto">
            <a:xfrm>
              <a:off x="6088063" y="2579688"/>
              <a:ext cx="166688" cy="95250"/>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8" name="Freeform 60"/>
            <p:cNvSpPr/>
            <p:nvPr/>
          </p:nvSpPr>
          <p:spPr bwMode="auto">
            <a:xfrm>
              <a:off x="6329363" y="2622550"/>
              <a:ext cx="182563" cy="407988"/>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79" name="Freeform 61"/>
            <p:cNvSpPr/>
            <p:nvPr/>
          </p:nvSpPr>
          <p:spPr bwMode="auto">
            <a:xfrm>
              <a:off x="6265863" y="2628900"/>
              <a:ext cx="65088" cy="39688"/>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0" name="Freeform 62"/>
            <p:cNvSpPr/>
            <p:nvPr/>
          </p:nvSpPr>
          <p:spPr bwMode="auto">
            <a:xfrm>
              <a:off x="6535738" y="2741613"/>
              <a:ext cx="160338" cy="331788"/>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1" name="Freeform 63"/>
            <p:cNvSpPr/>
            <p:nvPr/>
          </p:nvSpPr>
          <p:spPr bwMode="auto">
            <a:xfrm>
              <a:off x="6535738" y="2940050"/>
              <a:ext cx="131763" cy="93663"/>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2" name="Freeform 64"/>
            <p:cNvSpPr/>
            <p:nvPr/>
          </p:nvSpPr>
          <p:spPr bwMode="auto">
            <a:xfrm>
              <a:off x="6492875" y="2762250"/>
              <a:ext cx="160338" cy="195263"/>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3" name="Freeform 65"/>
            <p:cNvSpPr/>
            <p:nvPr/>
          </p:nvSpPr>
          <p:spPr bwMode="auto">
            <a:xfrm>
              <a:off x="6437313" y="2806700"/>
              <a:ext cx="176213" cy="328613"/>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4" name="Freeform 66"/>
            <p:cNvSpPr/>
            <p:nvPr/>
          </p:nvSpPr>
          <p:spPr bwMode="auto">
            <a:xfrm>
              <a:off x="4665663" y="1922463"/>
              <a:ext cx="207963" cy="169863"/>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5" name="Freeform 67"/>
            <p:cNvSpPr/>
            <p:nvPr/>
          </p:nvSpPr>
          <p:spPr bwMode="auto">
            <a:xfrm>
              <a:off x="4695825" y="2198688"/>
              <a:ext cx="79375" cy="74613"/>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6" name="Freeform 68"/>
            <p:cNvSpPr/>
            <p:nvPr/>
          </p:nvSpPr>
          <p:spPr bwMode="auto">
            <a:xfrm>
              <a:off x="4657725" y="2165350"/>
              <a:ext cx="114300" cy="98425"/>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7" name="Freeform 69"/>
            <p:cNvSpPr/>
            <p:nvPr/>
          </p:nvSpPr>
          <p:spPr bwMode="auto">
            <a:xfrm>
              <a:off x="4768850" y="2270125"/>
              <a:ext cx="39688" cy="77788"/>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8" name="Freeform 70"/>
            <p:cNvSpPr/>
            <p:nvPr/>
          </p:nvSpPr>
          <p:spPr bwMode="auto">
            <a:xfrm>
              <a:off x="4570413" y="2095500"/>
              <a:ext cx="160338" cy="71438"/>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89" name="Freeform 71"/>
            <p:cNvSpPr/>
            <p:nvPr/>
          </p:nvSpPr>
          <p:spPr bwMode="auto">
            <a:xfrm>
              <a:off x="4706938" y="2103438"/>
              <a:ext cx="142875" cy="80963"/>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0" name="Freeform 72"/>
            <p:cNvSpPr/>
            <p:nvPr/>
          </p:nvSpPr>
          <p:spPr bwMode="auto">
            <a:xfrm>
              <a:off x="4625975" y="2038350"/>
              <a:ext cx="134938" cy="69850"/>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1" name="Freeform 73"/>
            <p:cNvSpPr/>
            <p:nvPr/>
          </p:nvSpPr>
          <p:spPr bwMode="auto">
            <a:xfrm>
              <a:off x="4722813" y="2079625"/>
              <a:ext cx="120650" cy="50800"/>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2" name="Freeform 74"/>
            <p:cNvSpPr/>
            <p:nvPr/>
          </p:nvSpPr>
          <p:spPr bwMode="auto">
            <a:xfrm>
              <a:off x="4151313" y="2281238"/>
              <a:ext cx="80963" cy="133350"/>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3" name="Freeform 75"/>
            <p:cNvSpPr/>
            <p:nvPr/>
          </p:nvSpPr>
          <p:spPr bwMode="auto">
            <a:xfrm>
              <a:off x="4430713" y="1968500"/>
              <a:ext cx="88900" cy="76200"/>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4" name="Freeform 76"/>
            <p:cNvSpPr/>
            <p:nvPr/>
          </p:nvSpPr>
          <p:spPr bwMode="auto">
            <a:xfrm>
              <a:off x="4487863" y="2065338"/>
              <a:ext cx="15875" cy="1905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5" name="Freeform 77"/>
            <p:cNvSpPr/>
            <p:nvPr/>
          </p:nvSpPr>
          <p:spPr bwMode="auto">
            <a:xfrm>
              <a:off x="4416425" y="2024063"/>
              <a:ext cx="84138" cy="60325"/>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6" name="Freeform 78"/>
            <p:cNvSpPr/>
            <p:nvPr/>
          </p:nvSpPr>
          <p:spPr bwMode="auto">
            <a:xfrm>
              <a:off x="4797425" y="2112963"/>
              <a:ext cx="195263" cy="128588"/>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7" name="Freeform 79"/>
            <p:cNvSpPr/>
            <p:nvPr/>
          </p:nvSpPr>
          <p:spPr bwMode="auto">
            <a:xfrm>
              <a:off x="4930775" y="2109788"/>
              <a:ext cx="66675" cy="82550"/>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8" name="Freeform 80"/>
            <p:cNvSpPr/>
            <p:nvPr/>
          </p:nvSpPr>
          <p:spPr bwMode="auto">
            <a:xfrm>
              <a:off x="4833938" y="2227263"/>
              <a:ext cx="134938" cy="74613"/>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99" name="Freeform 81"/>
            <p:cNvSpPr/>
            <p:nvPr/>
          </p:nvSpPr>
          <p:spPr bwMode="auto">
            <a:xfrm>
              <a:off x="4795838" y="2273300"/>
              <a:ext cx="58738" cy="42863"/>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0" name="Freeform 82"/>
            <p:cNvSpPr/>
            <p:nvPr/>
          </p:nvSpPr>
          <p:spPr bwMode="auto">
            <a:xfrm>
              <a:off x="4833938" y="1998663"/>
              <a:ext cx="384175" cy="223838"/>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1" name="Freeform 83"/>
            <p:cNvSpPr/>
            <p:nvPr/>
          </p:nvSpPr>
          <p:spPr bwMode="auto">
            <a:xfrm>
              <a:off x="4854575" y="1884363"/>
              <a:ext cx="203200" cy="146050"/>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2" name="Freeform 84"/>
            <p:cNvSpPr/>
            <p:nvPr/>
          </p:nvSpPr>
          <p:spPr bwMode="auto">
            <a:xfrm>
              <a:off x="4803775" y="1827213"/>
              <a:ext cx="160338" cy="74613"/>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3" name="Freeform 85"/>
            <p:cNvSpPr/>
            <p:nvPr/>
          </p:nvSpPr>
          <p:spPr bwMode="auto">
            <a:xfrm>
              <a:off x="4803775" y="1874838"/>
              <a:ext cx="125413" cy="79375"/>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4" name="Freeform 86"/>
            <p:cNvSpPr/>
            <p:nvPr/>
          </p:nvSpPr>
          <p:spPr bwMode="auto">
            <a:xfrm>
              <a:off x="4495800" y="2132013"/>
              <a:ext cx="96838" cy="55563"/>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5" name="Freeform 87"/>
            <p:cNvSpPr/>
            <p:nvPr/>
          </p:nvSpPr>
          <p:spPr bwMode="auto">
            <a:xfrm>
              <a:off x="4494213" y="1927225"/>
              <a:ext cx="192088" cy="219075"/>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6" name="Freeform 88"/>
            <p:cNvSpPr/>
            <p:nvPr/>
          </p:nvSpPr>
          <p:spPr bwMode="auto">
            <a:xfrm>
              <a:off x="4808538" y="1404938"/>
              <a:ext cx="225425" cy="360363"/>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7" name="Freeform 89"/>
            <p:cNvSpPr/>
            <p:nvPr/>
          </p:nvSpPr>
          <p:spPr bwMode="auto">
            <a:xfrm>
              <a:off x="5097463" y="2533650"/>
              <a:ext cx="455613" cy="363538"/>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8" name="Freeform 90"/>
            <p:cNvSpPr/>
            <p:nvPr/>
          </p:nvSpPr>
          <p:spPr bwMode="auto">
            <a:xfrm>
              <a:off x="5470525" y="2700338"/>
              <a:ext cx="174625" cy="192088"/>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09" name="Freeform 91"/>
            <p:cNvSpPr/>
            <p:nvPr/>
          </p:nvSpPr>
          <p:spPr bwMode="auto">
            <a:xfrm>
              <a:off x="5443538" y="2676525"/>
              <a:ext cx="25400" cy="38100"/>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0" name="Freeform 92"/>
            <p:cNvSpPr/>
            <p:nvPr/>
          </p:nvSpPr>
          <p:spPr bwMode="auto">
            <a:xfrm>
              <a:off x="5470525" y="2673350"/>
              <a:ext cx="103188" cy="84138"/>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1" name="Freeform 93"/>
            <p:cNvSpPr>
              <a:spLocks noEditPoints="1"/>
            </p:cNvSpPr>
            <p:nvPr/>
          </p:nvSpPr>
          <p:spPr bwMode="auto">
            <a:xfrm>
              <a:off x="6489700" y="3114675"/>
              <a:ext cx="419100" cy="130175"/>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2" name="Freeform 94"/>
            <p:cNvSpPr/>
            <p:nvPr/>
          </p:nvSpPr>
          <p:spPr bwMode="auto">
            <a:xfrm>
              <a:off x="6792913" y="3155950"/>
              <a:ext cx="28575" cy="1746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3" name="Freeform 95"/>
            <p:cNvSpPr/>
            <p:nvPr/>
          </p:nvSpPr>
          <p:spPr bwMode="auto">
            <a:xfrm>
              <a:off x="5187950" y="2401888"/>
              <a:ext cx="209550" cy="206375"/>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4" name="Freeform 96"/>
            <p:cNvSpPr/>
            <p:nvPr/>
          </p:nvSpPr>
          <p:spPr bwMode="auto">
            <a:xfrm>
              <a:off x="5356225" y="2581275"/>
              <a:ext cx="41275" cy="38100"/>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5" name="Freeform 97"/>
            <p:cNvSpPr>
              <a:spLocks noEditPoints="1"/>
            </p:cNvSpPr>
            <p:nvPr/>
          </p:nvSpPr>
          <p:spPr bwMode="auto">
            <a:xfrm>
              <a:off x="4256088" y="2038350"/>
              <a:ext cx="315913" cy="261938"/>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6" name="Freeform 98"/>
            <p:cNvSpPr/>
            <p:nvPr/>
          </p:nvSpPr>
          <p:spPr bwMode="auto">
            <a:xfrm>
              <a:off x="10158880" y="2941638"/>
              <a:ext cx="50800" cy="26988"/>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7" name="Freeform 99"/>
            <p:cNvSpPr/>
            <p:nvPr/>
          </p:nvSpPr>
          <p:spPr bwMode="auto">
            <a:xfrm>
              <a:off x="10151457" y="2901950"/>
              <a:ext cx="131763" cy="73025"/>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8" name="Freeform 100"/>
            <p:cNvSpPr/>
            <p:nvPr/>
          </p:nvSpPr>
          <p:spPr bwMode="auto">
            <a:xfrm>
              <a:off x="9593169" y="2522538"/>
              <a:ext cx="657226" cy="406400"/>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19" name="Freeform 101"/>
            <p:cNvSpPr/>
            <p:nvPr/>
          </p:nvSpPr>
          <p:spPr bwMode="auto">
            <a:xfrm>
              <a:off x="10117606" y="2865438"/>
              <a:ext cx="92075" cy="90488"/>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0" name="Freeform 102"/>
            <p:cNvSpPr/>
            <p:nvPr/>
          </p:nvSpPr>
          <p:spPr bwMode="auto">
            <a:xfrm>
              <a:off x="10209682" y="2852738"/>
              <a:ext cx="26988" cy="57150"/>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1" name="Freeform 103"/>
            <p:cNvSpPr/>
            <p:nvPr/>
          </p:nvSpPr>
          <p:spPr bwMode="auto">
            <a:xfrm>
              <a:off x="10493936" y="2809875"/>
              <a:ext cx="65088" cy="55563"/>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2" name="Freeform 104"/>
            <p:cNvSpPr/>
            <p:nvPr/>
          </p:nvSpPr>
          <p:spPr bwMode="auto">
            <a:xfrm>
              <a:off x="10569482" y="2819400"/>
              <a:ext cx="74613" cy="50800"/>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3" name="Freeform 105"/>
            <p:cNvSpPr/>
            <p:nvPr/>
          </p:nvSpPr>
          <p:spPr bwMode="auto">
            <a:xfrm>
              <a:off x="10209681" y="2928938"/>
              <a:ext cx="92075" cy="93663"/>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4" name="Freeform 106"/>
            <p:cNvSpPr/>
            <p:nvPr/>
          </p:nvSpPr>
          <p:spPr bwMode="auto">
            <a:xfrm>
              <a:off x="10523445" y="3143250"/>
              <a:ext cx="860426" cy="877888"/>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5" name="Freeform 107"/>
            <p:cNvSpPr/>
            <p:nvPr/>
          </p:nvSpPr>
          <p:spPr bwMode="auto">
            <a:xfrm>
              <a:off x="10841803" y="3932238"/>
              <a:ext cx="106363" cy="117475"/>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6" name="Freeform 108"/>
            <p:cNvSpPr>
              <a:spLocks noEditPoints="1"/>
            </p:cNvSpPr>
            <p:nvPr/>
          </p:nvSpPr>
          <p:spPr bwMode="auto">
            <a:xfrm>
              <a:off x="10529795" y="3736975"/>
              <a:ext cx="436564" cy="860425"/>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7" name="Freeform 109"/>
            <p:cNvSpPr/>
            <p:nvPr/>
          </p:nvSpPr>
          <p:spPr bwMode="auto">
            <a:xfrm>
              <a:off x="10482170" y="3640138"/>
              <a:ext cx="190500" cy="973138"/>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8" name="Freeform 110"/>
            <p:cNvSpPr/>
            <p:nvPr/>
          </p:nvSpPr>
          <p:spPr bwMode="auto">
            <a:xfrm>
              <a:off x="10764745" y="3683000"/>
              <a:ext cx="192088" cy="192088"/>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29" name="Freeform 111"/>
            <p:cNvSpPr/>
            <p:nvPr/>
          </p:nvSpPr>
          <p:spPr bwMode="auto">
            <a:xfrm>
              <a:off x="10264681" y="3016250"/>
              <a:ext cx="71438" cy="57150"/>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0" name="Freeform 112"/>
            <p:cNvSpPr/>
            <p:nvPr/>
          </p:nvSpPr>
          <p:spPr bwMode="auto">
            <a:xfrm>
              <a:off x="10329770" y="3044825"/>
              <a:ext cx="125413" cy="60325"/>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1" name="Freeform 113"/>
            <p:cNvSpPr/>
            <p:nvPr/>
          </p:nvSpPr>
          <p:spPr bwMode="auto">
            <a:xfrm>
              <a:off x="10415495" y="2982913"/>
              <a:ext cx="257175" cy="366713"/>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2" name="Freeform 114"/>
            <p:cNvSpPr/>
            <p:nvPr/>
          </p:nvSpPr>
          <p:spPr bwMode="auto">
            <a:xfrm>
              <a:off x="10617107" y="3470275"/>
              <a:ext cx="266701" cy="300038"/>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3" name="Freeform 115"/>
            <p:cNvSpPr/>
            <p:nvPr/>
          </p:nvSpPr>
          <p:spPr bwMode="auto">
            <a:xfrm>
              <a:off x="10361520" y="3259138"/>
              <a:ext cx="279401" cy="404813"/>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4" name="Freeform 116"/>
            <p:cNvSpPr/>
            <p:nvPr/>
          </p:nvSpPr>
          <p:spPr bwMode="auto">
            <a:xfrm>
              <a:off x="10536145" y="2994025"/>
              <a:ext cx="296864" cy="250825"/>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5" name="Freeform 117"/>
            <p:cNvSpPr/>
            <p:nvPr/>
          </p:nvSpPr>
          <p:spPr bwMode="auto">
            <a:xfrm>
              <a:off x="10869520" y="3122613"/>
              <a:ext cx="92075" cy="96838"/>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6" name="Freeform 118"/>
            <p:cNvSpPr/>
            <p:nvPr/>
          </p:nvSpPr>
          <p:spPr bwMode="auto">
            <a:xfrm>
              <a:off x="10811411" y="3073400"/>
              <a:ext cx="106363" cy="158750"/>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7" name="Freeform 119"/>
            <p:cNvSpPr/>
            <p:nvPr/>
          </p:nvSpPr>
          <p:spPr bwMode="auto">
            <a:xfrm>
              <a:off x="10958136" y="3132138"/>
              <a:ext cx="66675" cy="84138"/>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8" name="Freeform 120"/>
            <p:cNvSpPr/>
            <p:nvPr/>
          </p:nvSpPr>
          <p:spPr bwMode="auto">
            <a:xfrm>
              <a:off x="10293257" y="2738438"/>
              <a:ext cx="227013" cy="80963"/>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39" name="Freeform 123"/>
            <p:cNvSpPr>
              <a:spLocks noEditPoints="1"/>
            </p:cNvSpPr>
            <p:nvPr/>
          </p:nvSpPr>
          <p:spPr bwMode="auto">
            <a:xfrm>
              <a:off x="10552020" y="785813"/>
              <a:ext cx="1322389" cy="985838"/>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0" name="Freeform 124"/>
            <p:cNvSpPr>
              <a:spLocks noEditPoints="1"/>
            </p:cNvSpPr>
            <p:nvPr/>
          </p:nvSpPr>
          <p:spPr bwMode="auto">
            <a:xfrm>
              <a:off x="9070881" y="803275"/>
              <a:ext cx="1920877" cy="1477963"/>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1" name="Freeform 125"/>
            <p:cNvSpPr>
              <a:spLocks noEditPoints="1"/>
            </p:cNvSpPr>
            <p:nvPr/>
          </p:nvSpPr>
          <p:spPr bwMode="auto">
            <a:xfrm>
              <a:off x="8486680" y="1360488"/>
              <a:ext cx="2192341" cy="1346200"/>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2" name="Freeform 126"/>
            <p:cNvSpPr>
              <a:spLocks noEditPoints="1"/>
            </p:cNvSpPr>
            <p:nvPr/>
          </p:nvSpPr>
          <p:spPr bwMode="auto">
            <a:xfrm>
              <a:off x="4159250" y="2241550"/>
              <a:ext cx="276225" cy="196850"/>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3" name="Freeform 127"/>
            <p:cNvSpPr>
              <a:spLocks noEditPoints="1"/>
            </p:cNvSpPr>
            <p:nvPr/>
          </p:nvSpPr>
          <p:spPr bwMode="auto">
            <a:xfrm>
              <a:off x="4789488" y="2292350"/>
              <a:ext cx="136525" cy="169863"/>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4" name="Freeform 128"/>
            <p:cNvSpPr/>
            <p:nvPr/>
          </p:nvSpPr>
          <p:spPr bwMode="auto">
            <a:xfrm>
              <a:off x="5043488" y="2439988"/>
              <a:ext cx="55563" cy="34925"/>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5" name="Freeform 130"/>
            <p:cNvSpPr/>
            <p:nvPr/>
          </p:nvSpPr>
          <p:spPr bwMode="auto">
            <a:xfrm>
              <a:off x="4135438" y="1917700"/>
              <a:ext cx="98425" cy="107950"/>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6" name="Freeform 131"/>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9525">
              <a:solidFill>
                <a:schemeClr val="bg1"/>
              </a:solidFill>
              <a:round/>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7" name="Freeform 132"/>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8" name="Freeform 133"/>
            <p:cNvSpPr>
              <a:spLocks noEditPoints="1"/>
            </p:cNvSpPr>
            <p:nvPr/>
          </p:nvSpPr>
          <p:spPr bwMode="auto">
            <a:xfrm>
              <a:off x="4535488" y="1836738"/>
              <a:ext cx="103188" cy="98425"/>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49" name="Freeform 134"/>
            <p:cNvSpPr>
              <a:spLocks noEditPoints="1"/>
            </p:cNvSpPr>
            <p:nvPr/>
          </p:nvSpPr>
          <p:spPr bwMode="auto">
            <a:xfrm>
              <a:off x="4606925" y="1443038"/>
              <a:ext cx="266700" cy="471488"/>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0" name="Freeform 135"/>
            <p:cNvSpPr>
              <a:spLocks noEditPoints="1"/>
            </p:cNvSpPr>
            <p:nvPr/>
          </p:nvSpPr>
          <p:spPr bwMode="auto">
            <a:xfrm>
              <a:off x="4826000" y="1774825"/>
              <a:ext cx="136525" cy="66675"/>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1" name="Freeform 136"/>
            <p:cNvSpPr/>
            <p:nvPr/>
          </p:nvSpPr>
          <p:spPr bwMode="auto">
            <a:xfrm>
              <a:off x="5076825" y="3148013"/>
              <a:ext cx="173038" cy="211138"/>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2" name="Freeform 137"/>
            <p:cNvSpPr/>
            <p:nvPr/>
          </p:nvSpPr>
          <p:spPr bwMode="auto">
            <a:xfrm>
              <a:off x="4981575" y="3163888"/>
              <a:ext cx="117475" cy="122238"/>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3" name="Freeform 138"/>
            <p:cNvSpPr/>
            <p:nvPr/>
          </p:nvSpPr>
          <p:spPr bwMode="auto">
            <a:xfrm>
              <a:off x="5562600" y="2193925"/>
              <a:ext cx="382588" cy="220663"/>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4" name="Freeform 139"/>
            <p:cNvSpPr>
              <a:spLocks noEditPoints="1"/>
            </p:cNvSpPr>
            <p:nvPr/>
          </p:nvSpPr>
          <p:spPr bwMode="auto">
            <a:xfrm>
              <a:off x="4468813" y="946150"/>
              <a:ext cx="558800" cy="882650"/>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5" name="Freeform 140"/>
            <p:cNvSpPr/>
            <p:nvPr/>
          </p:nvSpPr>
          <p:spPr bwMode="auto">
            <a:xfrm>
              <a:off x="8408988" y="1651000"/>
              <a:ext cx="73025" cy="26988"/>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6" name="Freeform 141"/>
            <p:cNvSpPr>
              <a:spLocks noEditPoints="1"/>
            </p:cNvSpPr>
            <p:nvPr/>
          </p:nvSpPr>
          <p:spPr bwMode="auto">
            <a:xfrm>
              <a:off x="7131050" y="2195513"/>
              <a:ext cx="369888" cy="368300"/>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7" name="Freeform 142"/>
            <p:cNvSpPr>
              <a:spLocks noEditPoints="1"/>
            </p:cNvSpPr>
            <p:nvPr/>
          </p:nvSpPr>
          <p:spPr bwMode="auto">
            <a:xfrm>
              <a:off x="5954713" y="1971675"/>
              <a:ext cx="1293813" cy="896938"/>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8" name="Freeform 143"/>
            <p:cNvSpPr>
              <a:spLocks noEditPoints="1"/>
            </p:cNvSpPr>
            <p:nvPr/>
          </p:nvSpPr>
          <p:spPr bwMode="auto">
            <a:xfrm>
              <a:off x="6862763" y="2851150"/>
              <a:ext cx="207963" cy="292100"/>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59" name="Freeform 144"/>
            <p:cNvSpPr>
              <a:spLocks noEditPoints="1"/>
            </p:cNvSpPr>
            <p:nvPr/>
          </p:nvSpPr>
          <p:spPr bwMode="auto">
            <a:xfrm>
              <a:off x="7378700" y="3321050"/>
              <a:ext cx="273050" cy="173038"/>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0" name="Freeform 145"/>
            <p:cNvSpPr/>
            <p:nvPr/>
          </p:nvSpPr>
          <p:spPr bwMode="auto">
            <a:xfrm>
              <a:off x="6076950" y="3049588"/>
              <a:ext cx="46038" cy="88900"/>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1" name="Freeform 146"/>
            <p:cNvSpPr/>
            <p:nvPr/>
          </p:nvSpPr>
          <p:spPr bwMode="auto">
            <a:xfrm>
              <a:off x="5273675" y="3509963"/>
              <a:ext cx="160338" cy="317500"/>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2" name="Freeform 147"/>
            <p:cNvSpPr>
              <a:spLocks noEditPoints="1"/>
            </p:cNvSpPr>
            <p:nvPr/>
          </p:nvSpPr>
          <p:spPr bwMode="auto">
            <a:xfrm>
              <a:off x="5267325" y="2838450"/>
              <a:ext cx="258763" cy="157163"/>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3" name="Freeform 148"/>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9525">
              <a:solidFill>
                <a:schemeClr val="bg1"/>
              </a:solidFill>
              <a:round/>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4" name="Freeform 149"/>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5" name="Freeform 150"/>
            <p:cNvSpPr>
              <a:spLocks noEditPoints="1"/>
            </p:cNvSpPr>
            <p:nvPr/>
          </p:nvSpPr>
          <p:spPr bwMode="auto">
            <a:xfrm>
              <a:off x="6769100" y="3492500"/>
              <a:ext cx="884238" cy="787400"/>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6" name="Freeform 151"/>
            <p:cNvSpPr>
              <a:spLocks noEditPoints="1"/>
            </p:cNvSpPr>
            <p:nvPr/>
          </p:nvSpPr>
          <p:spPr bwMode="auto">
            <a:xfrm>
              <a:off x="7926388" y="4052888"/>
              <a:ext cx="269875" cy="320675"/>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7" name="Freeform 152"/>
            <p:cNvSpPr>
              <a:spLocks noEditPoints="1"/>
            </p:cNvSpPr>
            <p:nvPr/>
          </p:nvSpPr>
          <p:spPr bwMode="auto">
            <a:xfrm>
              <a:off x="8162925" y="3616325"/>
              <a:ext cx="58738" cy="53975"/>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8" name="Freeform 153"/>
            <p:cNvSpPr/>
            <p:nvPr/>
          </p:nvSpPr>
          <p:spPr bwMode="auto">
            <a:xfrm>
              <a:off x="5487988" y="2270125"/>
              <a:ext cx="309563" cy="195263"/>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69" name="Freeform 154"/>
            <p:cNvSpPr/>
            <p:nvPr/>
          </p:nvSpPr>
          <p:spPr bwMode="auto">
            <a:xfrm>
              <a:off x="5300663" y="2339975"/>
              <a:ext cx="425450" cy="360363"/>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0" name="Freeform 155"/>
            <p:cNvSpPr>
              <a:spLocks noEditPoints="1"/>
            </p:cNvSpPr>
            <p:nvPr/>
          </p:nvSpPr>
          <p:spPr bwMode="auto">
            <a:xfrm>
              <a:off x="5356225" y="1914525"/>
              <a:ext cx="876300" cy="412750"/>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1" name="Freeform 156"/>
            <p:cNvSpPr>
              <a:spLocks noEditPoints="1"/>
            </p:cNvSpPr>
            <p:nvPr/>
          </p:nvSpPr>
          <p:spPr bwMode="auto">
            <a:xfrm>
              <a:off x="4778375" y="898525"/>
              <a:ext cx="3681413" cy="1411288"/>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grpFill/>
            <a:ln w="9525">
              <a:solidFill>
                <a:schemeClr val="bg1"/>
              </a:solidFill>
              <a:round/>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2" name="Freeform 158"/>
            <p:cNvSpPr/>
            <p:nvPr/>
          </p:nvSpPr>
          <p:spPr bwMode="auto">
            <a:xfrm>
              <a:off x="4622800" y="3133725"/>
              <a:ext cx="395288" cy="415925"/>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3" name="Freeform 159"/>
            <p:cNvSpPr/>
            <p:nvPr/>
          </p:nvSpPr>
          <p:spPr bwMode="auto">
            <a:xfrm>
              <a:off x="4975225" y="3306763"/>
              <a:ext cx="34925" cy="46038"/>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4" name="Freeform 160"/>
            <p:cNvSpPr/>
            <p:nvPr/>
          </p:nvSpPr>
          <p:spPr bwMode="auto">
            <a:xfrm>
              <a:off x="4995863" y="3484563"/>
              <a:ext cx="230188" cy="368300"/>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5" name="Freeform 161"/>
            <p:cNvSpPr/>
            <p:nvPr/>
          </p:nvSpPr>
          <p:spPr bwMode="auto">
            <a:xfrm>
              <a:off x="4983163" y="3275013"/>
              <a:ext cx="233363" cy="238125"/>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6" name="Freeform 162"/>
            <p:cNvSpPr/>
            <p:nvPr/>
          </p:nvSpPr>
          <p:spPr bwMode="auto">
            <a:xfrm>
              <a:off x="5051425" y="3463925"/>
              <a:ext cx="71438" cy="168275"/>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7" name="Freeform 163"/>
            <p:cNvSpPr/>
            <p:nvPr/>
          </p:nvSpPr>
          <p:spPr bwMode="auto">
            <a:xfrm>
              <a:off x="7878763" y="3705225"/>
              <a:ext cx="73025" cy="57150"/>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8" name="Freeform 164"/>
            <p:cNvSpPr/>
            <p:nvPr/>
          </p:nvSpPr>
          <p:spPr bwMode="auto">
            <a:xfrm>
              <a:off x="5816600" y="2316163"/>
              <a:ext cx="166688" cy="111125"/>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79" name="Freeform 167"/>
            <p:cNvSpPr/>
            <p:nvPr/>
          </p:nvSpPr>
          <p:spPr bwMode="auto">
            <a:xfrm>
              <a:off x="5286375" y="2305050"/>
              <a:ext cx="71438" cy="61913"/>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0" name="Freeform 168"/>
            <p:cNvSpPr>
              <a:spLocks noEditPoints="1"/>
            </p:cNvSpPr>
            <p:nvPr/>
          </p:nvSpPr>
          <p:spPr bwMode="auto">
            <a:xfrm>
              <a:off x="5319713" y="2290763"/>
              <a:ext cx="106363" cy="87313"/>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1" name="Freeform 169"/>
            <p:cNvSpPr/>
            <p:nvPr/>
          </p:nvSpPr>
          <p:spPr bwMode="auto">
            <a:xfrm>
              <a:off x="5661025" y="2381250"/>
              <a:ext cx="309563" cy="220663"/>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2" name="Freeform 170"/>
            <p:cNvSpPr/>
            <p:nvPr/>
          </p:nvSpPr>
          <p:spPr bwMode="auto">
            <a:xfrm>
              <a:off x="5673725" y="2414588"/>
              <a:ext cx="355600" cy="320675"/>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3" name="Freeform 171"/>
            <p:cNvSpPr>
              <a:spLocks noEditPoints="1"/>
            </p:cNvSpPr>
            <p:nvPr/>
          </p:nvSpPr>
          <p:spPr bwMode="auto">
            <a:xfrm>
              <a:off x="6386513" y="3132138"/>
              <a:ext cx="992188" cy="360363"/>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4" name="Freeform 172"/>
            <p:cNvSpPr>
              <a:spLocks noEditPoints="1"/>
            </p:cNvSpPr>
            <p:nvPr/>
          </p:nvSpPr>
          <p:spPr bwMode="auto">
            <a:xfrm>
              <a:off x="7011988" y="3436938"/>
              <a:ext cx="69850" cy="30163"/>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5" name="Freeform 173"/>
            <p:cNvSpPr/>
            <p:nvPr/>
          </p:nvSpPr>
          <p:spPr bwMode="auto">
            <a:xfrm>
              <a:off x="4640263" y="2155825"/>
              <a:ext cx="73025" cy="39688"/>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6" name="Freeform 174"/>
            <p:cNvSpPr>
              <a:spLocks noEditPoints="1"/>
            </p:cNvSpPr>
            <p:nvPr/>
          </p:nvSpPr>
          <p:spPr bwMode="auto">
            <a:xfrm>
              <a:off x="4505325" y="2151063"/>
              <a:ext cx="247650" cy="269875"/>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7" name="Freeform 175"/>
            <p:cNvSpPr/>
            <p:nvPr/>
          </p:nvSpPr>
          <p:spPr bwMode="auto">
            <a:xfrm>
              <a:off x="4752975" y="2251075"/>
              <a:ext cx="26988" cy="33338"/>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sp>
          <p:nvSpPr>
            <p:cNvPr id="188" name="Freeform 176"/>
            <p:cNvSpPr/>
            <p:nvPr/>
          </p:nvSpPr>
          <p:spPr bwMode="auto">
            <a:xfrm>
              <a:off x="4759325" y="2174875"/>
              <a:ext cx="90488" cy="106363"/>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grpFill/>
            <a:ln w="1" cap="flat">
              <a:solidFill>
                <a:schemeClr val="bg1"/>
              </a:solidFill>
              <a:prstDash val="solid"/>
              <a:miter lim="800000"/>
            </a:ln>
          </p:spPr>
          <p:txBody>
            <a:bodyPr vert="horz" wrap="square" lIns="121920" tIns="60960" rIns="121920" bIns="60960" numCol="1" anchor="t" anchorCtr="0" compatLnSpc="1"/>
            <a:lstStyle/>
            <a:p>
              <a:pPr defTabSz="1219200"/>
              <a:endParaRPr lang="zh-CN" altLang="en-US" sz="2665" b="1" dirty="0">
                <a:solidFill>
                  <a:prstClr val="black"/>
                </a:solidFill>
                <a:latin typeface="华文中宋" panose="02010600040101010101" charset="-122"/>
                <a:ea typeface="华文中宋" panose="02010600040101010101" charset="-122"/>
              </a:endParaRPr>
            </a:p>
          </p:txBody>
        </p:sp>
      </p:grpSp>
      <p:grpSp>
        <p:nvGrpSpPr>
          <p:cNvPr id="12" name="组合 11"/>
          <p:cNvGrpSpPr/>
          <p:nvPr/>
        </p:nvGrpSpPr>
        <p:grpSpPr>
          <a:xfrm>
            <a:off x="-336715" y="1796819"/>
            <a:ext cx="4600397" cy="2881755"/>
            <a:chOff x="-828601" y="1772816"/>
            <a:chExt cx="3960439" cy="2737378"/>
          </a:xfrm>
          <a:effectLst>
            <a:outerShdw blurRad="50800" dist="38100" algn="l" rotWithShape="0">
              <a:prstClr val="black">
                <a:alpha val="40000"/>
              </a:prstClr>
            </a:outerShdw>
          </a:effectLst>
        </p:grpSpPr>
        <p:sp>
          <p:nvSpPr>
            <p:cNvPr id="13" name="KSO_Shape"/>
            <p:cNvSpPr/>
            <p:nvPr/>
          </p:nvSpPr>
          <p:spPr>
            <a:xfrm rot="10800000">
              <a:off x="-828601" y="1772816"/>
              <a:ext cx="3960439" cy="2736304"/>
            </a:xfrm>
            <a:prstGeom prst="trapezoid">
              <a:avLst>
                <a:gd name="adj" fmla="val 73861"/>
              </a:avLst>
            </a:prstGeom>
            <a:solidFill>
              <a:srgbClr val="30799E"/>
            </a:solidFill>
            <a:ln>
              <a:solidFill>
                <a:srgbClr val="3079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4" name="矩形 13"/>
            <p:cNvSpPr/>
            <p:nvPr/>
          </p:nvSpPr>
          <p:spPr>
            <a:xfrm>
              <a:off x="-828601" y="1773890"/>
              <a:ext cx="1980219" cy="2736304"/>
            </a:xfrm>
            <a:prstGeom prst="rect">
              <a:avLst/>
            </a:prstGeom>
            <a:solidFill>
              <a:srgbClr val="30799E"/>
            </a:solidFill>
            <a:ln>
              <a:solidFill>
                <a:srgbClr val="307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grpSp>
      <p:sp>
        <p:nvSpPr>
          <p:cNvPr id="15" name="直角三角形 14"/>
          <p:cNvSpPr/>
          <p:nvPr/>
        </p:nvSpPr>
        <p:spPr>
          <a:xfrm rot="10800000" flipH="1">
            <a:off x="-816768" y="2852936"/>
            <a:ext cx="2304256" cy="3011560"/>
          </a:xfrm>
          <a:prstGeom prst="rtTriangle">
            <a:avLst/>
          </a:prstGeom>
          <a:solidFill>
            <a:srgbClr val="041336"/>
          </a:solidFill>
          <a:ln>
            <a:solidFill>
              <a:srgbClr val="04133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grpSp>
        <p:nvGrpSpPr>
          <p:cNvPr id="8" name="组合 7"/>
          <p:cNvGrpSpPr/>
          <p:nvPr/>
        </p:nvGrpSpPr>
        <p:grpSpPr>
          <a:xfrm>
            <a:off x="1037421" y="2210253"/>
            <a:ext cx="11226544" cy="2562897"/>
            <a:chOff x="3302072" y="2505168"/>
            <a:chExt cx="6509576" cy="2436002"/>
          </a:xfrm>
          <a:effectLst>
            <a:outerShdw blurRad="50800" dist="38100" dir="16200000" rotWithShape="0">
              <a:prstClr val="black">
                <a:alpha val="40000"/>
              </a:prstClr>
            </a:outerShdw>
          </a:effectLst>
        </p:grpSpPr>
        <p:sp>
          <p:nvSpPr>
            <p:cNvPr id="9" name="KSO_Shape"/>
            <p:cNvSpPr/>
            <p:nvPr/>
          </p:nvSpPr>
          <p:spPr>
            <a:xfrm>
              <a:off x="3302072" y="2505168"/>
              <a:ext cx="5841928" cy="2436002"/>
            </a:xfrm>
            <a:prstGeom prst="trapezoid">
              <a:avLst>
                <a:gd name="adj" fmla="val 73861"/>
              </a:avLst>
            </a:prstGeom>
            <a:solidFill>
              <a:srgbClr val="041336"/>
            </a:solidFill>
            <a:ln>
              <a:solidFill>
                <a:srgbClr val="0413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0" name="矩形 9"/>
            <p:cNvSpPr/>
            <p:nvPr/>
          </p:nvSpPr>
          <p:spPr>
            <a:xfrm>
              <a:off x="5436095" y="2505168"/>
              <a:ext cx="4375553" cy="2436002"/>
            </a:xfrm>
            <a:prstGeom prst="rect">
              <a:avLst/>
            </a:prstGeom>
            <a:solidFill>
              <a:srgbClr val="041336"/>
            </a:solidFill>
            <a:ln>
              <a:solidFill>
                <a:srgbClr val="04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grpSp>
      <p:sp>
        <p:nvSpPr>
          <p:cNvPr id="11" name="Text Box 4"/>
          <p:cNvSpPr txBox="1">
            <a:spLocks noChangeArrowheads="1"/>
          </p:cNvSpPr>
          <p:nvPr/>
        </p:nvSpPr>
        <p:spPr bwMode="auto">
          <a:xfrm>
            <a:off x="530575" y="2484490"/>
            <a:ext cx="1066863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hangingPunct="1">
              <a:defRPr/>
            </a:pPr>
            <a:r>
              <a:rPr lang="zh-CN" altLang="en-US" sz="5865" b="1" dirty="0">
                <a:solidFill>
                  <a:prstClr val="white"/>
                </a:solidFill>
                <a:effectLst>
                  <a:innerShdw blurRad="63500" dist="50800" dir="16200000">
                    <a:prstClr val="black">
                      <a:alpha val="50000"/>
                    </a:prstClr>
                  </a:innerShdw>
                </a:effectLst>
                <a:latin typeface="华文隶书" panose="02010800040101010101" pitchFamily="2" charset="-122"/>
                <a:ea typeface="华文隶书" panose="02010800040101010101" pitchFamily="2" charset="-122"/>
              </a:rPr>
              <a:t>            </a:t>
            </a:r>
            <a:r>
              <a:rPr lang="zh-CN" altLang="en-US" sz="13800" b="1" dirty="0">
                <a:solidFill>
                  <a:prstClr val="white"/>
                </a:solidFill>
                <a:effectLst>
                  <a:innerShdw blurRad="63500" dist="50800" dir="16200000">
                    <a:prstClr val="black">
                      <a:alpha val="50000"/>
                    </a:prstClr>
                  </a:innerShdw>
                </a:effectLst>
                <a:latin typeface="华文隶书" panose="02010800040101010101" pitchFamily="2" charset="-122"/>
                <a:ea typeface="华文隶书" panose="02010800040101010101" pitchFamily="2" charset="-122"/>
              </a:rPr>
              <a:t>感谢聆听</a:t>
            </a:r>
            <a:endParaRPr lang="zh-CN" altLang="en-US" sz="3200" b="1" dirty="0">
              <a:solidFill>
                <a:prstClr val="white"/>
              </a:solidFill>
              <a:effectLst>
                <a:innerShdw blurRad="63500" dist="50800" dir="16200000">
                  <a:prstClr val="black">
                    <a:alpha val="50000"/>
                  </a:prstClr>
                </a:innerShdw>
              </a:effectLst>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78"/>
          <p:cNvSpPr txBox="1">
            <a:spLocks noChangeArrowheads="1"/>
          </p:cNvSpPr>
          <p:nvPr/>
        </p:nvSpPr>
        <p:spPr bwMode="auto">
          <a:xfrm>
            <a:off x="3856699" y="2517950"/>
            <a:ext cx="760482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1500" b="1" spc="50" dirty="0">
                <a:ln w="11430"/>
                <a:solidFill>
                  <a:schemeClr val="accent1">
                    <a:lumMod val="50000"/>
                  </a:schemeClr>
                </a:solidFill>
                <a:effectLst>
                  <a:outerShdw blurRad="76200" dist="50800" dir="5400000" algn="tl" rotWithShape="0">
                    <a:srgbClr val="000000">
                      <a:alpha val="65000"/>
                    </a:srgbClr>
                  </a:outerShdw>
                </a:effectLst>
                <a:latin typeface="华康雅艺体W6" panose="040B0609000000000000" pitchFamily="81" charset="-122"/>
                <a:ea typeface="华康雅艺体W6" panose="040B0609000000000000" pitchFamily="81" charset="-122"/>
              </a:rPr>
              <a:t>教学理念</a:t>
            </a:r>
            <a:endParaRPr lang="zh-CN" altLang="en-US" sz="11500" b="1" spc="50" dirty="0">
              <a:ln w="11430"/>
              <a:solidFill>
                <a:schemeClr val="accent1">
                  <a:lumMod val="50000"/>
                </a:schemeClr>
              </a:solidFill>
              <a:effectLst>
                <a:outerShdw blurRad="76200" dist="50800" dir="5400000" algn="tl" rotWithShape="0">
                  <a:srgbClr val="000000">
                    <a:alpha val="65000"/>
                  </a:srgbClr>
                </a:outerShdw>
              </a:effectLst>
              <a:latin typeface="华康雅艺体W6" panose="040B0609000000000000" pitchFamily="81" charset="-122"/>
              <a:ea typeface="华康雅艺体W6" panose="040B0609000000000000" pitchFamily="81" charset="-122"/>
            </a:endParaRPr>
          </a:p>
        </p:txBody>
      </p:sp>
      <p:sp>
        <p:nvSpPr>
          <p:cNvPr id="4" name="文本框 46"/>
          <p:cNvSpPr txBox="1">
            <a:spLocks noChangeArrowheads="1"/>
          </p:cNvSpPr>
          <p:nvPr/>
        </p:nvSpPr>
        <p:spPr bwMode="auto">
          <a:xfrm>
            <a:off x="3991622" y="1713293"/>
            <a:ext cx="258826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a:solidFill>
                  <a:schemeClr val="accent1">
                    <a:lumMod val="50000"/>
                  </a:schemeClr>
                </a:solidFill>
              </a:rPr>
              <a:t>Part one</a:t>
            </a:r>
            <a:endParaRPr lang="en-US" altLang="zh-CN" sz="4400" dirty="0">
              <a:solidFill>
                <a:schemeClr val="accent1">
                  <a:lumMod val="50000"/>
                </a:schemeClr>
              </a:solidFill>
            </a:endParaRPr>
          </a:p>
        </p:txBody>
      </p:sp>
      <p:grpSp>
        <p:nvGrpSpPr>
          <p:cNvPr id="11" name="组合 10"/>
          <p:cNvGrpSpPr/>
          <p:nvPr/>
        </p:nvGrpSpPr>
        <p:grpSpPr>
          <a:xfrm rot="16200000">
            <a:off x="1064666" y="1027366"/>
            <a:ext cx="2422172" cy="2857489"/>
            <a:chOff x="1003856" y="1484784"/>
            <a:chExt cx="1512168" cy="1723480"/>
          </a:xfrm>
        </p:grpSpPr>
        <p:sp>
          <p:nvSpPr>
            <p:cNvPr id="12" name="任意多边形 91"/>
            <p:cNvSpPr/>
            <p:nvPr/>
          </p:nvSpPr>
          <p:spPr>
            <a:xfrm rot="10800000">
              <a:off x="1003856" y="1484784"/>
              <a:ext cx="1512168" cy="1723480"/>
            </a:xfrm>
            <a:custGeom>
              <a:avLst/>
              <a:gdLst>
                <a:gd name="connsiteX0" fmla="*/ 756084 w 1512168"/>
                <a:gd name="connsiteY0" fmla="*/ 1723480 h 1723480"/>
                <a:gd name="connsiteX1" fmla="*/ 0 w 1512168"/>
                <a:gd name="connsiteY1" fmla="*/ 1003400 h 1723480"/>
                <a:gd name="connsiteX2" fmla="*/ 129127 w 1512168"/>
                <a:gd name="connsiteY2" fmla="*/ 600796 h 1723480"/>
                <a:gd name="connsiteX3" fmla="*/ 164868 w 1512168"/>
                <a:gd name="connsiteY3" fmla="*/ 559541 h 1723480"/>
                <a:gd name="connsiteX4" fmla="*/ 167167 w 1512168"/>
                <a:gd name="connsiteY4" fmla="*/ 559541 h 1723480"/>
                <a:gd name="connsiteX5" fmla="*/ 755682 w 1512168"/>
                <a:gd name="connsiteY5" fmla="*/ 0 h 1723480"/>
                <a:gd name="connsiteX6" fmla="*/ 1344197 w 1512168"/>
                <a:gd name="connsiteY6" fmla="*/ 559541 h 1723480"/>
                <a:gd name="connsiteX7" fmla="*/ 1347300 w 1512168"/>
                <a:gd name="connsiteY7" fmla="*/ 559541 h 1723480"/>
                <a:gd name="connsiteX8" fmla="*/ 1383041 w 1512168"/>
                <a:gd name="connsiteY8" fmla="*/ 600796 h 1723480"/>
                <a:gd name="connsiteX9" fmla="*/ 1512168 w 1512168"/>
                <a:gd name="connsiteY9" fmla="*/ 1003400 h 1723480"/>
                <a:gd name="connsiteX10" fmla="*/ 756084 w 1512168"/>
                <a:gd name="connsiteY10" fmla="*/ 1723480 h 17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2168" h="1723480">
                  <a:moveTo>
                    <a:pt x="756084" y="1723480"/>
                  </a:moveTo>
                  <a:cubicBezTo>
                    <a:pt x="338510" y="1723480"/>
                    <a:pt x="0" y="1401089"/>
                    <a:pt x="0" y="1003400"/>
                  </a:cubicBezTo>
                  <a:cubicBezTo>
                    <a:pt x="0" y="854266"/>
                    <a:pt x="47603" y="715722"/>
                    <a:pt x="129127" y="600796"/>
                  </a:cubicBezTo>
                  <a:lnTo>
                    <a:pt x="164868" y="559541"/>
                  </a:lnTo>
                  <a:lnTo>
                    <a:pt x="167167" y="559541"/>
                  </a:lnTo>
                  <a:lnTo>
                    <a:pt x="755682" y="0"/>
                  </a:lnTo>
                  <a:lnTo>
                    <a:pt x="1344197" y="559541"/>
                  </a:lnTo>
                  <a:lnTo>
                    <a:pt x="1347300" y="559541"/>
                  </a:lnTo>
                  <a:lnTo>
                    <a:pt x="1383041" y="600796"/>
                  </a:lnTo>
                  <a:cubicBezTo>
                    <a:pt x="1464565" y="715722"/>
                    <a:pt x="1512168" y="854266"/>
                    <a:pt x="1512168" y="1003400"/>
                  </a:cubicBezTo>
                  <a:cubicBezTo>
                    <a:pt x="1512168" y="1401089"/>
                    <a:pt x="1173658" y="1723480"/>
                    <a:pt x="756084" y="1723480"/>
                  </a:cubicBezTo>
                  <a:close/>
                </a:path>
              </a:pathLst>
            </a:custGeom>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zh-CN" altLang="en-US"/>
            </a:p>
          </p:txBody>
        </p:sp>
        <p:sp>
          <p:nvSpPr>
            <p:cNvPr id="13" name="TextBox 92"/>
            <p:cNvSpPr txBox="1"/>
            <p:nvPr/>
          </p:nvSpPr>
          <p:spPr>
            <a:xfrm rot="5400000">
              <a:off x="1193936" y="1914688"/>
              <a:ext cx="1120302" cy="786546"/>
            </a:xfrm>
            <a:prstGeom prst="rect">
              <a:avLst/>
            </a:prstGeom>
            <a:noFill/>
          </p:spPr>
          <p:txBody>
            <a:bodyPr wrap="square" lIns="0" tIns="0" rIns="0" bIns="0" rtlCol="0">
              <a:spAutoFit/>
            </a:bodyPr>
            <a:lstStyle/>
            <a:p>
              <a:pPr algn="ctr"/>
              <a:r>
                <a:rPr lang="en-US" altLang="zh-CN" sz="8800" b="1" dirty="0">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1.</a:t>
              </a:r>
              <a:endParaRPr lang="zh-CN" altLang="en-US" sz="8800" b="1" dirty="0">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4" name="任意多边形 93"/>
            <p:cNvSpPr/>
            <p:nvPr/>
          </p:nvSpPr>
          <p:spPr>
            <a:xfrm rot="10800000">
              <a:off x="1089400" y="1574632"/>
              <a:ext cx="1343515" cy="1531259"/>
            </a:xfrm>
            <a:custGeom>
              <a:avLst/>
              <a:gdLst>
                <a:gd name="connsiteX0" fmla="*/ 756084 w 1512168"/>
                <a:gd name="connsiteY0" fmla="*/ 1723480 h 1723480"/>
                <a:gd name="connsiteX1" fmla="*/ 0 w 1512168"/>
                <a:gd name="connsiteY1" fmla="*/ 1003400 h 1723480"/>
                <a:gd name="connsiteX2" fmla="*/ 129127 w 1512168"/>
                <a:gd name="connsiteY2" fmla="*/ 600796 h 1723480"/>
                <a:gd name="connsiteX3" fmla="*/ 164868 w 1512168"/>
                <a:gd name="connsiteY3" fmla="*/ 559541 h 1723480"/>
                <a:gd name="connsiteX4" fmla="*/ 167167 w 1512168"/>
                <a:gd name="connsiteY4" fmla="*/ 559541 h 1723480"/>
                <a:gd name="connsiteX5" fmla="*/ 755682 w 1512168"/>
                <a:gd name="connsiteY5" fmla="*/ 0 h 1723480"/>
                <a:gd name="connsiteX6" fmla="*/ 1344197 w 1512168"/>
                <a:gd name="connsiteY6" fmla="*/ 559541 h 1723480"/>
                <a:gd name="connsiteX7" fmla="*/ 1347300 w 1512168"/>
                <a:gd name="connsiteY7" fmla="*/ 559541 h 1723480"/>
                <a:gd name="connsiteX8" fmla="*/ 1383041 w 1512168"/>
                <a:gd name="connsiteY8" fmla="*/ 600796 h 1723480"/>
                <a:gd name="connsiteX9" fmla="*/ 1512168 w 1512168"/>
                <a:gd name="connsiteY9" fmla="*/ 1003400 h 1723480"/>
                <a:gd name="connsiteX10" fmla="*/ 756084 w 1512168"/>
                <a:gd name="connsiteY10" fmla="*/ 1723480 h 17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2168" h="1723480">
                  <a:moveTo>
                    <a:pt x="756084" y="1723480"/>
                  </a:moveTo>
                  <a:cubicBezTo>
                    <a:pt x="338510" y="1723480"/>
                    <a:pt x="0" y="1401089"/>
                    <a:pt x="0" y="1003400"/>
                  </a:cubicBezTo>
                  <a:cubicBezTo>
                    <a:pt x="0" y="854266"/>
                    <a:pt x="47603" y="715722"/>
                    <a:pt x="129127" y="600796"/>
                  </a:cubicBezTo>
                  <a:lnTo>
                    <a:pt x="164868" y="559541"/>
                  </a:lnTo>
                  <a:lnTo>
                    <a:pt x="167167" y="559541"/>
                  </a:lnTo>
                  <a:lnTo>
                    <a:pt x="755682" y="0"/>
                  </a:lnTo>
                  <a:lnTo>
                    <a:pt x="1344197" y="559541"/>
                  </a:lnTo>
                  <a:lnTo>
                    <a:pt x="1347300" y="559541"/>
                  </a:lnTo>
                  <a:lnTo>
                    <a:pt x="1383041" y="600796"/>
                  </a:lnTo>
                  <a:cubicBezTo>
                    <a:pt x="1464565" y="715722"/>
                    <a:pt x="1512168" y="854266"/>
                    <a:pt x="1512168" y="1003400"/>
                  </a:cubicBezTo>
                  <a:cubicBezTo>
                    <a:pt x="1512168" y="1401089"/>
                    <a:pt x="1173658" y="1723480"/>
                    <a:pt x="756084" y="1723480"/>
                  </a:cubicBezTo>
                  <a:close/>
                </a:path>
              </a:pathLst>
            </a:custGeom>
            <a:noFill/>
            <a:ln w="19050">
              <a:solidFill>
                <a:schemeClr val="bg1"/>
              </a:solidFill>
              <a:prstDash val="sysDot"/>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850770" y="148138"/>
            <a:ext cx="2185507"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教学理念</a:t>
            </a:r>
            <a:endParaRPr lang="zh-CN" altLang="en-US" sz="3600" b="1" dirty="0">
              <a:solidFill>
                <a:schemeClr val="bg1"/>
              </a:solidFill>
              <a:latin typeface="华文中宋" panose="02010600040101010101" charset="-122"/>
              <a:ea typeface="华文中宋" panose="02010600040101010101" charset="-122"/>
            </a:endParaRPr>
          </a:p>
        </p:txBody>
      </p:sp>
      <p:sp>
        <p:nvSpPr>
          <p:cNvPr id="5" name="等腰三角形 4"/>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459547" y="3011946"/>
            <a:ext cx="5569002" cy="3046988"/>
          </a:xfrm>
          <a:prstGeom prst="rect">
            <a:avLst/>
          </a:prstGeom>
          <a:noFill/>
          <a:ln>
            <a:solidFill>
              <a:schemeClr val="accent1">
                <a:lumMod val="50000"/>
              </a:schemeClr>
            </a:solidFill>
          </a:ln>
        </p:spPr>
        <p:txBody>
          <a:bodyPr wrap="square">
            <a:spAutoFit/>
          </a:bodyPr>
          <a:lstStyle/>
          <a:p>
            <a:r>
              <a:rPr lang="zh-CN" altLang="en-US" sz="2400" b="1" dirty="0"/>
              <a:t>“</a:t>
            </a:r>
            <a:r>
              <a:rPr lang="zh-CN" altLang="en-US" sz="2400" b="1" dirty="0">
                <a:solidFill>
                  <a:srgbClr val="C00000"/>
                </a:solidFill>
              </a:rPr>
              <a:t>单元教学</a:t>
            </a:r>
            <a:r>
              <a:rPr lang="zh-CN" altLang="en-US" sz="2400" b="1" dirty="0"/>
              <a:t>通过对单元本体内部历史内容的拆分重组，呈现合乎逻辑的整体性知识。站在单元高度，宏观把握教科书</a:t>
            </a:r>
            <a:r>
              <a:rPr lang="zh-CN" altLang="en-US" sz="2400" b="1" dirty="0">
                <a:solidFill>
                  <a:srgbClr val="C00000"/>
                </a:solidFill>
              </a:rPr>
              <a:t>单元的核心概念</a:t>
            </a:r>
            <a:r>
              <a:rPr lang="zh-CN" altLang="en-US" sz="2400" b="1" dirty="0"/>
              <a:t>，找到本单元众多历史知识要目的最大交集，抑或是统摄本单元知识要目的关键词或者中心思想。”</a:t>
            </a:r>
            <a:endParaRPr lang="en-US" altLang="zh-CN" sz="2400" b="1" dirty="0"/>
          </a:p>
          <a:p>
            <a:pPr algn="r"/>
            <a:r>
              <a:rPr lang="en-US" altLang="zh-CN" sz="2400" b="1" dirty="0"/>
              <a:t>——</a:t>
            </a:r>
            <a:r>
              <a:rPr lang="zh-CN" altLang="en-US" sz="2400" b="1" dirty="0"/>
              <a:t>漆志忠、李惠军</a:t>
            </a:r>
            <a:r>
              <a:rPr lang="en-US" altLang="zh-CN" sz="2400" b="1" dirty="0"/>
              <a:t>《</a:t>
            </a:r>
            <a:r>
              <a:rPr lang="zh-CN" altLang="en-US" sz="2400" b="1" dirty="0"/>
              <a:t>历史新课程单元教学探微与实践（二）</a:t>
            </a:r>
            <a:r>
              <a:rPr lang="en-US" altLang="zh-CN" sz="2400" b="1" dirty="0"/>
              <a:t>》</a:t>
            </a:r>
            <a:endParaRPr lang="en-US" altLang="zh-CN" sz="2400" b="1" dirty="0"/>
          </a:p>
        </p:txBody>
      </p:sp>
      <p:sp>
        <p:nvSpPr>
          <p:cNvPr id="9" name="文本框 8"/>
          <p:cNvSpPr txBox="1"/>
          <p:nvPr/>
        </p:nvSpPr>
        <p:spPr>
          <a:xfrm>
            <a:off x="3446421" y="900136"/>
            <a:ext cx="5582128" cy="1938992"/>
          </a:xfrm>
          <a:prstGeom prst="rect">
            <a:avLst/>
          </a:prstGeom>
          <a:noFill/>
          <a:ln>
            <a:solidFill>
              <a:schemeClr val="accent1">
                <a:lumMod val="50000"/>
              </a:schemeClr>
            </a:solidFill>
          </a:ln>
        </p:spPr>
        <p:txBody>
          <a:bodyPr wrap="square">
            <a:spAutoFit/>
          </a:bodyPr>
          <a:lstStyle/>
          <a:p>
            <a:r>
              <a:rPr lang="zh-CN" altLang="en-US" sz="2400" b="1" dirty="0"/>
              <a:t>“使学生通过对</a:t>
            </a:r>
            <a:r>
              <a:rPr lang="zh-CN" altLang="en-US" sz="2400" b="1" dirty="0">
                <a:solidFill>
                  <a:srgbClr val="C00000"/>
                </a:solidFill>
              </a:rPr>
              <a:t>重点内容、核心概念、关键问题</a:t>
            </a:r>
            <a:r>
              <a:rPr lang="zh-CN" altLang="en-US" sz="2400" b="1" dirty="0"/>
              <a:t>的理解，带动对</a:t>
            </a:r>
            <a:r>
              <a:rPr lang="zh-CN" altLang="en-US" sz="2400" b="1" dirty="0">
                <a:solidFill>
                  <a:srgbClr val="C00000"/>
                </a:solidFill>
              </a:rPr>
              <a:t>整个学习专题</a:t>
            </a:r>
            <a:r>
              <a:rPr lang="zh-CN" altLang="en-US" sz="2400" b="1" dirty="0"/>
              <a:t>的探讨和认识的深化。”</a:t>
            </a:r>
            <a:endParaRPr lang="en-US" altLang="zh-CN" sz="2400" b="1" dirty="0"/>
          </a:p>
          <a:p>
            <a:pPr indent="575945" algn="r"/>
            <a:r>
              <a:rPr lang="en-US" altLang="zh-CN" sz="2400" b="1" dirty="0"/>
              <a:t>——</a:t>
            </a:r>
            <a:r>
              <a:rPr lang="zh-CN" altLang="en-US" sz="2400" b="1" dirty="0"/>
              <a:t>普通高中历史课程标准</a:t>
            </a:r>
            <a:endParaRPr lang="en-US" altLang="zh-CN" sz="2400" b="1" dirty="0"/>
          </a:p>
          <a:p>
            <a:pPr indent="575945" algn="r"/>
            <a:r>
              <a:rPr lang="zh-CN" altLang="en-US" sz="2400" b="1" dirty="0"/>
              <a:t>（</a:t>
            </a:r>
            <a:r>
              <a:rPr lang="en-US" altLang="zh-CN" sz="2400" b="1" dirty="0"/>
              <a:t>2017 </a:t>
            </a:r>
            <a:r>
              <a:rPr lang="zh-CN" altLang="en-US" sz="2400" b="1" dirty="0"/>
              <a:t>年版</a:t>
            </a:r>
            <a:r>
              <a:rPr lang="en-US" altLang="zh-CN" sz="2400" b="1" dirty="0"/>
              <a:t>2020</a:t>
            </a:r>
            <a:r>
              <a:rPr lang="zh-CN" altLang="en-US" sz="2400" b="1" dirty="0"/>
              <a:t>年修订）</a:t>
            </a:r>
            <a:endParaRPr lang="en-US" altLang="zh-CN" sz="2400" b="1" dirty="0"/>
          </a:p>
        </p:txBody>
      </p:sp>
      <p:pic>
        <p:nvPicPr>
          <p:cNvPr id="10" name="图片 9" descr="文本, 信件&#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0000" t="26159"/>
          <a:stretch>
            <a:fillRect/>
          </a:stretch>
        </p:blipFill>
        <p:spPr>
          <a:xfrm>
            <a:off x="101149" y="1335870"/>
            <a:ext cx="3302980" cy="4404345"/>
          </a:xfrm>
          <a:prstGeom prst="rect">
            <a:avLst/>
          </a:prstGeom>
        </p:spPr>
      </p:pic>
      <p:cxnSp>
        <p:nvCxnSpPr>
          <p:cNvPr id="11" name="直接连接符 10"/>
          <p:cNvCxnSpPr>
            <a:stCxn id="30" idx="4"/>
          </p:cNvCxnSpPr>
          <p:nvPr/>
        </p:nvCxnSpPr>
        <p:spPr>
          <a:xfrm flipH="1" flipV="1">
            <a:off x="9418446" y="933521"/>
            <a:ext cx="39856" cy="5097656"/>
          </a:xfrm>
          <a:prstGeom prst="line">
            <a:avLst/>
          </a:prstGeom>
          <a:ln w="53975">
            <a:solidFill>
              <a:srgbClr val="041336"/>
            </a:solidFill>
            <a:prstDash val="sysDot"/>
          </a:ln>
        </p:spPr>
        <p:style>
          <a:lnRef idx="1">
            <a:schemeClr val="accent1"/>
          </a:lnRef>
          <a:fillRef idx="0">
            <a:schemeClr val="accent1"/>
          </a:fillRef>
          <a:effectRef idx="0">
            <a:schemeClr val="accent1"/>
          </a:effectRef>
          <a:fontRef idx="minor">
            <a:schemeClr val="tx1"/>
          </a:fontRef>
        </p:style>
      </p:cxnSp>
      <p:sp>
        <p:nvSpPr>
          <p:cNvPr id="12" name="折角形 18"/>
          <p:cNvSpPr>
            <a:spLocks noChangeArrowheads="1"/>
          </p:cNvSpPr>
          <p:nvPr/>
        </p:nvSpPr>
        <p:spPr bwMode="auto">
          <a:xfrm rot="10800000">
            <a:off x="9699813" y="1443737"/>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3" name="Text Box 6"/>
          <p:cNvSpPr txBox="1">
            <a:spLocks noChangeArrowheads="1"/>
          </p:cNvSpPr>
          <p:nvPr/>
        </p:nvSpPr>
        <p:spPr bwMode="auto">
          <a:xfrm>
            <a:off x="9460910" y="171426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单元建构</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3"/>
          <p:cNvGrpSpPr/>
          <p:nvPr/>
        </p:nvGrpSpPr>
        <p:grpSpPr>
          <a:xfrm>
            <a:off x="9221726" y="1594204"/>
            <a:ext cx="434651" cy="434651"/>
            <a:chOff x="5911583" y="2452976"/>
            <a:chExt cx="434651" cy="434651"/>
          </a:xfrm>
        </p:grpSpPr>
        <p:sp>
          <p:nvSpPr>
            <p:cNvPr id="15" name="椭圆 14"/>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7" name="折角形 18"/>
          <p:cNvSpPr>
            <a:spLocks noChangeArrowheads="1"/>
          </p:cNvSpPr>
          <p:nvPr/>
        </p:nvSpPr>
        <p:spPr bwMode="auto">
          <a:xfrm rot="10800000">
            <a:off x="9728688" y="3418301"/>
            <a:ext cx="2234908"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 name="Text Box 6"/>
          <p:cNvSpPr txBox="1">
            <a:spLocks noChangeArrowheads="1"/>
          </p:cNvSpPr>
          <p:nvPr/>
        </p:nvSpPr>
        <p:spPr bwMode="auto">
          <a:xfrm>
            <a:off x="9470533" y="368883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分析课标</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9" name="组合 18"/>
          <p:cNvGrpSpPr/>
          <p:nvPr/>
        </p:nvGrpSpPr>
        <p:grpSpPr>
          <a:xfrm>
            <a:off x="9240976" y="3568768"/>
            <a:ext cx="434651" cy="434651"/>
            <a:chOff x="5911583" y="2452976"/>
            <a:chExt cx="434651" cy="434651"/>
          </a:xfrm>
        </p:grpSpPr>
        <p:sp>
          <p:nvSpPr>
            <p:cNvPr id="20" name="椭圆 19"/>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2" name="折角形 18"/>
          <p:cNvSpPr>
            <a:spLocks noChangeArrowheads="1"/>
          </p:cNvSpPr>
          <p:nvPr/>
        </p:nvSpPr>
        <p:spPr bwMode="auto">
          <a:xfrm rot="10800000">
            <a:off x="9710300" y="4483267"/>
            <a:ext cx="2234906"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3" name="Text Box 6"/>
          <p:cNvSpPr txBox="1">
            <a:spLocks noChangeArrowheads="1"/>
          </p:cNvSpPr>
          <p:nvPr/>
        </p:nvSpPr>
        <p:spPr bwMode="auto">
          <a:xfrm>
            <a:off x="9460910" y="471529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关键问题</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4" name="组合 23"/>
          <p:cNvGrpSpPr/>
          <p:nvPr/>
        </p:nvGrpSpPr>
        <p:grpSpPr>
          <a:xfrm>
            <a:off x="9240976" y="4633734"/>
            <a:ext cx="434651" cy="434651"/>
            <a:chOff x="5911583" y="2452976"/>
            <a:chExt cx="434651" cy="434651"/>
          </a:xfrm>
        </p:grpSpPr>
        <p:sp>
          <p:nvSpPr>
            <p:cNvPr id="25" name="椭圆 24"/>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7" name="折角形 18"/>
          <p:cNvSpPr>
            <a:spLocks noChangeArrowheads="1"/>
          </p:cNvSpPr>
          <p:nvPr/>
        </p:nvSpPr>
        <p:spPr bwMode="auto">
          <a:xfrm rot="10800000">
            <a:off x="9699813" y="5407559"/>
            <a:ext cx="2234905"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 name="Text Box 6"/>
          <p:cNvSpPr txBox="1">
            <a:spLocks noChangeArrowheads="1"/>
          </p:cNvSpPr>
          <p:nvPr/>
        </p:nvSpPr>
        <p:spPr bwMode="auto">
          <a:xfrm>
            <a:off x="9537910" y="5649213"/>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明确重难点</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9" name="组合 28"/>
          <p:cNvGrpSpPr/>
          <p:nvPr/>
        </p:nvGrpSpPr>
        <p:grpSpPr>
          <a:xfrm>
            <a:off x="9240976" y="5596526"/>
            <a:ext cx="434651" cy="434651"/>
            <a:chOff x="5911583" y="2452976"/>
            <a:chExt cx="434651" cy="434651"/>
          </a:xfrm>
        </p:grpSpPr>
        <p:sp>
          <p:nvSpPr>
            <p:cNvPr id="30" name="椭圆 29"/>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2" name="折角形 18"/>
          <p:cNvSpPr>
            <a:spLocks noChangeArrowheads="1"/>
          </p:cNvSpPr>
          <p:nvPr/>
        </p:nvSpPr>
        <p:spPr bwMode="auto">
          <a:xfrm rot="10800000">
            <a:off x="9721360" y="2396276"/>
            <a:ext cx="2213361"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33" name="组合 32"/>
          <p:cNvGrpSpPr/>
          <p:nvPr/>
        </p:nvGrpSpPr>
        <p:grpSpPr>
          <a:xfrm>
            <a:off x="9243273" y="2546743"/>
            <a:ext cx="434651" cy="434651"/>
            <a:chOff x="5911583" y="2452976"/>
            <a:chExt cx="434651" cy="434651"/>
          </a:xfrm>
        </p:grpSpPr>
        <p:sp>
          <p:nvSpPr>
            <p:cNvPr id="34" name="椭圆 33"/>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6" name="Text Box 6"/>
          <p:cNvSpPr txBox="1">
            <a:spLocks noChangeArrowheads="1"/>
          </p:cNvSpPr>
          <p:nvPr/>
        </p:nvSpPr>
        <p:spPr bwMode="auto">
          <a:xfrm>
            <a:off x="9460910" y="2638151"/>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依托学情</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折角形 18"/>
          <p:cNvSpPr>
            <a:spLocks noChangeArrowheads="1"/>
          </p:cNvSpPr>
          <p:nvPr/>
        </p:nvSpPr>
        <p:spPr bwMode="auto">
          <a:xfrm rot="10800000">
            <a:off x="9675627" y="565531"/>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accent6"/>
              </a:solidFill>
              <a:latin typeface="宋体" panose="02010600030101010101" pitchFamily="2" charset="-122"/>
              <a:sym typeface="宋体" panose="02010600030101010101" pitchFamily="2" charset="-122"/>
            </a:endParaRPr>
          </a:p>
        </p:txBody>
      </p:sp>
      <p:sp>
        <p:nvSpPr>
          <p:cNvPr id="39" name="Text Box 6"/>
          <p:cNvSpPr txBox="1">
            <a:spLocks noChangeArrowheads="1"/>
          </p:cNvSpPr>
          <p:nvPr/>
        </p:nvSpPr>
        <p:spPr bwMode="auto">
          <a:xfrm>
            <a:off x="9403159" y="825585"/>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核心概念</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0" name="组合 39"/>
          <p:cNvGrpSpPr/>
          <p:nvPr/>
        </p:nvGrpSpPr>
        <p:grpSpPr>
          <a:xfrm>
            <a:off x="9197540" y="715998"/>
            <a:ext cx="434651" cy="434651"/>
            <a:chOff x="5911583" y="2452976"/>
            <a:chExt cx="434651" cy="434651"/>
          </a:xfrm>
        </p:grpSpPr>
        <p:sp>
          <p:nvSpPr>
            <p:cNvPr id="41" name="椭圆 40"/>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animBg="1"/>
      <p:bldP spid="18" grpId="0"/>
      <p:bldP spid="22" grpId="0" animBg="1"/>
      <p:bldP spid="23" grpId="0"/>
      <p:bldP spid="27" grpId="0" animBg="1"/>
      <p:bldP spid="28" grpId="0"/>
      <p:bldP spid="32" grpId="0" animBg="1"/>
      <p:bldP spid="36" grpId="0"/>
      <p:bldP spid="38"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8"/>
          <p:cNvSpPr txBox="1">
            <a:spLocks noChangeArrowheads="1"/>
          </p:cNvSpPr>
          <p:nvPr/>
        </p:nvSpPr>
        <p:spPr bwMode="auto">
          <a:xfrm>
            <a:off x="3856699" y="2517950"/>
            <a:ext cx="760482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1500" b="1" spc="50" dirty="0">
                <a:ln w="11430"/>
                <a:solidFill>
                  <a:schemeClr val="accent1">
                    <a:lumMod val="50000"/>
                  </a:schemeClr>
                </a:solidFill>
                <a:effectLst>
                  <a:outerShdw blurRad="76200" dist="50800" dir="5400000" algn="tl" rotWithShape="0">
                    <a:srgbClr val="000000">
                      <a:alpha val="65000"/>
                    </a:srgbClr>
                  </a:outerShdw>
                </a:effectLst>
                <a:latin typeface="华康雅艺体W6" panose="040B0609000000000000" pitchFamily="81" charset="-122"/>
                <a:ea typeface="华康雅艺体W6" panose="040B0609000000000000" pitchFamily="81" charset="-122"/>
              </a:rPr>
              <a:t>设计思路</a:t>
            </a:r>
            <a:endParaRPr lang="zh-CN" altLang="en-US" sz="11500" b="1" spc="50" dirty="0">
              <a:ln w="11430"/>
              <a:solidFill>
                <a:schemeClr val="accent1">
                  <a:lumMod val="50000"/>
                </a:schemeClr>
              </a:solidFill>
              <a:effectLst>
                <a:outerShdw blurRad="76200" dist="50800" dir="5400000" algn="tl" rotWithShape="0">
                  <a:srgbClr val="000000">
                    <a:alpha val="65000"/>
                  </a:srgbClr>
                </a:outerShdw>
              </a:effectLst>
              <a:latin typeface="华康雅艺体W6" panose="040B0609000000000000" pitchFamily="81" charset="-122"/>
              <a:ea typeface="华康雅艺体W6" panose="040B0609000000000000" pitchFamily="81" charset="-122"/>
            </a:endParaRPr>
          </a:p>
        </p:txBody>
      </p:sp>
      <p:sp>
        <p:nvSpPr>
          <p:cNvPr id="3" name="文本框 46"/>
          <p:cNvSpPr txBox="1">
            <a:spLocks noChangeArrowheads="1"/>
          </p:cNvSpPr>
          <p:nvPr/>
        </p:nvSpPr>
        <p:spPr bwMode="auto">
          <a:xfrm>
            <a:off x="3991622" y="1713293"/>
            <a:ext cx="258826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a:solidFill>
                  <a:schemeClr val="accent1">
                    <a:lumMod val="50000"/>
                  </a:schemeClr>
                </a:solidFill>
              </a:rPr>
              <a:t>Part two</a:t>
            </a:r>
            <a:endParaRPr lang="en-US" altLang="zh-CN" sz="4400" dirty="0">
              <a:solidFill>
                <a:schemeClr val="accent1">
                  <a:lumMod val="50000"/>
                </a:schemeClr>
              </a:solidFill>
            </a:endParaRPr>
          </a:p>
        </p:txBody>
      </p:sp>
      <p:grpSp>
        <p:nvGrpSpPr>
          <p:cNvPr id="4" name="组合 3"/>
          <p:cNvGrpSpPr/>
          <p:nvPr/>
        </p:nvGrpSpPr>
        <p:grpSpPr>
          <a:xfrm rot="16200000">
            <a:off x="1064666" y="1027366"/>
            <a:ext cx="2422172" cy="2857489"/>
            <a:chOff x="1003856" y="1484784"/>
            <a:chExt cx="1512168" cy="1723480"/>
          </a:xfrm>
        </p:grpSpPr>
        <p:sp>
          <p:nvSpPr>
            <p:cNvPr id="5" name="任意多边形 91"/>
            <p:cNvSpPr/>
            <p:nvPr/>
          </p:nvSpPr>
          <p:spPr>
            <a:xfrm rot="10800000">
              <a:off x="1003856" y="1484784"/>
              <a:ext cx="1512168" cy="1723480"/>
            </a:xfrm>
            <a:custGeom>
              <a:avLst/>
              <a:gdLst>
                <a:gd name="connsiteX0" fmla="*/ 756084 w 1512168"/>
                <a:gd name="connsiteY0" fmla="*/ 1723480 h 1723480"/>
                <a:gd name="connsiteX1" fmla="*/ 0 w 1512168"/>
                <a:gd name="connsiteY1" fmla="*/ 1003400 h 1723480"/>
                <a:gd name="connsiteX2" fmla="*/ 129127 w 1512168"/>
                <a:gd name="connsiteY2" fmla="*/ 600796 h 1723480"/>
                <a:gd name="connsiteX3" fmla="*/ 164868 w 1512168"/>
                <a:gd name="connsiteY3" fmla="*/ 559541 h 1723480"/>
                <a:gd name="connsiteX4" fmla="*/ 167167 w 1512168"/>
                <a:gd name="connsiteY4" fmla="*/ 559541 h 1723480"/>
                <a:gd name="connsiteX5" fmla="*/ 755682 w 1512168"/>
                <a:gd name="connsiteY5" fmla="*/ 0 h 1723480"/>
                <a:gd name="connsiteX6" fmla="*/ 1344197 w 1512168"/>
                <a:gd name="connsiteY6" fmla="*/ 559541 h 1723480"/>
                <a:gd name="connsiteX7" fmla="*/ 1347300 w 1512168"/>
                <a:gd name="connsiteY7" fmla="*/ 559541 h 1723480"/>
                <a:gd name="connsiteX8" fmla="*/ 1383041 w 1512168"/>
                <a:gd name="connsiteY8" fmla="*/ 600796 h 1723480"/>
                <a:gd name="connsiteX9" fmla="*/ 1512168 w 1512168"/>
                <a:gd name="connsiteY9" fmla="*/ 1003400 h 1723480"/>
                <a:gd name="connsiteX10" fmla="*/ 756084 w 1512168"/>
                <a:gd name="connsiteY10" fmla="*/ 1723480 h 17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2168" h="1723480">
                  <a:moveTo>
                    <a:pt x="756084" y="1723480"/>
                  </a:moveTo>
                  <a:cubicBezTo>
                    <a:pt x="338510" y="1723480"/>
                    <a:pt x="0" y="1401089"/>
                    <a:pt x="0" y="1003400"/>
                  </a:cubicBezTo>
                  <a:cubicBezTo>
                    <a:pt x="0" y="854266"/>
                    <a:pt x="47603" y="715722"/>
                    <a:pt x="129127" y="600796"/>
                  </a:cubicBezTo>
                  <a:lnTo>
                    <a:pt x="164868" y="559541"/>
                  </a:lnTo>
                  <a:lnTo>
                    <a:pt x="167167" y="559541"/>
                  </a:lnTo>
                  <a:lnTo>
                    <a:pt x="755682" y="0"/>
                  </a:lnTo>
                  <a:lnTo>
                    <a:pt x="1344197" y="559541"/>
                  </a:lnTo>
                  <a:lnTo>
                    <a:pt x="1347300" y="559541"/>
                  </a:lnTo>
                  <a:lnTo>
                    <a:pt x="1383041" y="600796"/>
                  </a:lnTo>
                  <a:cubicBezTo>
                    <a:pt x="1464565" y="715722"/>
                    <a:pt x="1512168" y="854266"/>
                    <a:pt x="1512168" y="1003400"/>
                  </a:cubicBezTo>
                  <a:cubicBezTo>
                    <a:pt x="1512168" y="1401089"/>
                    <a:pt x="1173658" y="1723480"/>
                    <a:pt x="756084" y="1723480"/>
                  </a:cubicBezTo>
                  <a:close/>
                </a:path>
              </a:pathLst>
            </a:custGeom>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zh-CN" altLang="en-US"/>
            </a:p>
          </p:txBody>
        </p:sp>
        <p:sp>
          <p:nvSpPr>
            <p:cNvPr id="6" name="TextBox 92"/>
            <p:cNvSpPr txBox="1"/>
            <p:nvPr/>
          </p:nvSpPr>
          <p:spPr>
            <a:xfrm rot="5400000">
              <a:off x="1164488" y="1885240"/>
              <a:ext cx="1120302" cy="845441"/>
            </a:xfrm>
            <a:prstGeom prst="rect">
              <a:avLst/>
            </a:prstGeom>
            <a:noFill/>
          </p:spPr>
          <p:txBody>
            <a:bodyPr wrap="square" lIns="0" tIns="0" rIns="0" bIns="0" rtlCol="0">
              <a:spAutoFit/>
            </a:bodyPr>
            <a:lstStyle/>
            <a:p>
              <a:pPr algn="ctr"/>
              <a:r>
                <a:rPr lang="en-US" altLang="zh-CN" sz="8800" b="1" dirty="0">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2.</a:t>
              </a:r>
              <a:endParaRPr lang="zh-CN" altLang="en-US" sz="8800" b="1" dirty="0">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7" name="任意多边形 93"/>
            <p:cNvSpPr/>
            <p:nvPr/>
          </p:nvSpPr>
          <p:spPr>
            <a:xfrm rot="10800000">
              <a:off x="1089400" y="1574632"/>
              <a:ext cx="1343515" cy="1531259"/>
            </a:xfrm>
            <a:custGeom>
              <a:avLst/>
              <a:gdLst>
                <a:gd name="connsiteX0" fmla="*/ 756084 w 1512168"/>
                <a:gd name="connsiteY0" fmla="*/ 1723480 h 1723480"/>
                <a:gd name="connsiteX1" fmla="*/ 0 w 1512168"/>
                <a:gd name="connsiteY1" fmla="*/ 1003400 h 1723480"/>
                <a:gd name="connsiteX2" fmla="*/ 129127 w 1512168"/>
                <a:gd name="connsiteY2" fmla="*/ 600796 h 1723480"/>
                <a:gd name="connsiteX3" fmla="*/ 164868 w 1512168"/>
                <a:gd name="connsiteY3" fmla="*/ 559541 h 1723480"/>
                <a:gd name="connsiteX4" fmla="*/ 167167 w 1512168"/>
                <a:gd name="connsiteY4" fmla="*/ 559541 h 1723480"/>
                <a:gd name="connsiteX5" fmla="*/ 755682 w 1512168"/>
                <a:gd name="connsiteY5" fmla="*/ 0 h 1723480"/>
                <a:gd name="connsiteX6" fmla="*/ 1344197 w 1512168"/>
                <a:gd name="connsiteY6" fmla="*/ 559541 h 1723480"/>
                <a:gd name="connsiteX7" fmla="*/ 1347300 w 1512168"/>
                <a:gd name="connsiteY7" fmla="*/ 559541 h 1723480"/>
                <a:gd name="connsiteX8" fmla="*/ 1383041 w 1512168"/>
                <a:gd name="connsiteY8" fmla="*/ 600796 h 1723480"/>
                <a:gd name="connsiteX9" fmla="*/ 1512168 w 1512168"/>
                <a:gd name="connsiteY9" fmla="*/ 1003400 h 1723480"/>
                <a:gd name="connsiteX10" fmla="*/ 756084 w 1512168"/>
                <a:gd name="connsiteY10" fmla="*/ 1723480 h 17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2168" h="1723480">
                  <a:moveTo>
                    <a:pt x="756084" y="1723480"/>
                  </a:moveTo>
                  <a:cubicBezTo>
                    <a:pt x="338510" y="1723480"/>
                    <a:pt x="0" y="1401089"/>
                    <a:pt x="0" y="1003400"/>
                  </a:cubicBezTo>
                  <a:cubicBezTo>
                    <a:pt x="0" y="854266"/>
                    <a:pt x="47603" y="715722"/>
                    <a:pt x="129127" y="600796"/>
                  </a:cubicBezTo>
                  <a:lnTo>
                    <a:pt x="164868" y="559541"/>
                  </a:lnTo>
                  <a:lnTo>
                    <a:pt x="167167" y="559541"/>
                  </a:lnTo>
                  <a:lnTo>
                    <a:pt x="755682" y="0"/>
                  </a:lnTo>
                  <a:lnTo>
                    <a:pt x="1344197" y="559541"/>
                  </a:lnTo>
                  <a:lnTo>
                    <a:pt x="1347300" y="559541"/>
                  </a:lnTo>
                  <a:lnTo>
                    <a:pt x="1383041" y="600796"/>
                  </a:lnTo>
                  <a:cubicBezTo>
                    <a:pt x="1464565" y="715722"/>
                    <a:pt x="1512168" y="854266"/>
                    <a:pt x="1512168" y="1003400"/>
                  </a:cubicBezTo>
                  <a:cubicBezTo>
                    <a:pt x="1512168" y="1401089"/>
                    <a:pt x="1173658" y="1723480"/>
                    <a:pt x="756084" y="1723480"/>
                  </a:cubicBezTo>
                  <a:close/>
                </a:path>
              </a:pathLst>
            </a:custGeom>
            <a:noFill/>
            <a:ln w="19050">
              <a:solidFill>
                <a:schemeClr val="bg1"/>
              </a:solidFill>
              <a:prstDash val="sysDot"/>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a:spLocks noChangeArrowheads="1"/>
          </p:cNvSpPr>
          <p:nvPr/>
        </p:nvSpPr>
        <p:spPr bwMode="auto">
          <a:xfrm>
            <a:off x="850770" y="148138"/>
            <a:ext cx="2185507"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设计思路</a:t>
            </a:r>
            <a:endParaRPr lang="zh-CN" altLang="en-US" sz="3600" b="1" dirty="0">
              <a:solidFill>
                <a:schemeClr val="bg1"/>
              </a:solidFill>
              <a:latin typeface="华文中宋" panose="02010600040101010101" charset="-122"/>
              <a:ea typeface="华文中宋" panose="02010600040101010101" charset="-122"/>
            </a:endParaRPr>
          </a:p>
        </p:txBody>
      </p:sp>
      <p:sp>
        <p:nvSpPr>
          <p:cNvPr id="3" name="等腰三角形 2"/>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地图&#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7080" y="941424"/>
            <a:ext cx="3175948" cy="4010842"/>
          </a:xfrm>
          <a:prstGeom prst="rect">
            <a:avLst/>
          </a:prstGeom>
        </p:spPr>
      </p:pic>
      <p:grpSp>
        <p:nvGrpSpPr>
          <p:cNvPr id="13" name="组合 12"/>
          <p:cNvGrpSpPr/>
          <p:nvPr/>
        </p:nvGrpSpPr>
        <p:grpSpPr>
          <a:xfrm>
            <a:off x="3802588" y="941424"/>
            <a:ext cx="4906386" cy="3777531"/>
            <a:chOff x="181800" y="1419129"/>
            <a:chExt cx="5041347" cy="4917641"/>
          </a:xfrm>
        </p:grpSpPr>
        <p:sp>
          <p:nvSpPr>
            <p:cNvPr id="14" name="矩形 13"/>
            <p:cNvSpPr/>
            <p:nvPr/>
          </p:nvSpPr>
          <p:spPr>
            <a:xfrm rot="434870" flipH="1">
              <a:off x="181800" y="1419129"/>
              <a:ext cx="4978249" cy="4917641"/>
            </a:xfrm>
            <a:prstGeom prst="rect">
              <a:avLst/>
            </a:prstGeom>
            <a:solidFill>
              <a:srgbClr val="03112F"/>
            </a:solidFill>
            <a:ln>
              <a:solidFill>
                <a:srgbClr val="04133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3179" y="1556792"/>
              <a:ext cx="4989968" cy="4622862"/>
            </a:xfrm>
            <a:prstGeom prst="rect">
              <a:avLst/>
            </a:prstGeom>
            <a:solidFill>
              <a:srgbClr val="041336"/>
            </a:solidFill>
            <a:ln>
              <a:solidFill>
                <a:srgbClr val="04133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338862" y="1481784"/>
              <a:ext cx="783534" cy="795088"/>
              <a:chOff x="4315493" y="1338753"/>
              <a:chExt cx="646882" cy="867097"/>
            </a:xfrm>
          </p:grpSpPr>
          <p:sp>
            <p:nvSpPr>
              <p:cNvPr id="17" name="KSO_Shape"/>
              <p:cNvSpPr/>
              <p:nvPr/>
            </p:nvSpPr>
            <p:spPr bwMode="auto">
              <a:xfrm rot="10800000">
                <a:off x="4315493" y="1338753"/>
                <a:ext cx="646882" cy="867097"/>
              </a:xfrm>
              <a:custGeom>
                <a:avLst/>
                <a:gdLst>
                  <a:gd name="T0" fmla="*/ 1271666 w 575"/>
                  <a:gd name="T1" fmla="*/ 690777 h 576"/>
                  <a:gd name="T2" fmla="*/ 1271666 w 575"/>
                  <a:gd name="T3" fmla="*/ 690777 h 576"/>
                  <a:gd name="T4" fmla="*/ 619470 w 575"/>
                  <a:gd name="T5" fmla="*/ 1519085 h 576"/>
                  <a:gd name="T6" fmla="*/ 205711 w 575"/>
                  <a:gd name="T7" fmla="*/ 1519085 h 576"/>
                  <a:gd name="T8" fmla="*/ 205711 w 575"/>
                  <a:gd name="T9" fmla="*/ 1012723 h 576"/>
                  <a:gd name="T10" fmla="*/ 790116 w 575"/>
                  <a:gd name="T11" fmla="*/ 231301 h 576"/>
                  <a:gd name="T12" fmla="*/ 1065955 w 575"/>
                  <a:gd name="T13" fmla="*/ 231301 h 576"/>
                  <a:gd name="T14" fmla="*/ 1065955 w 575"/>
                  <a:gd name="T15" fmla="*/ 600132 h 576"/>
                  <a:gd name="T16" fmla="*/ 481550 w 575"/>
                  <a:gd name="T17" fmla="*/ 1381555 h 576"/>
                  <a:gd name="T18" fmla="*/ 343630 w 575"/>
                  <a:gd name="T19" fmla="*/ 1381555 h 576"/>
                  <a:gd name="T20" fmla="*/ 343630 w 575"/>
                  <a:gd name="T21" fmla="*/ 1197139 h 576"/>
                  <a:gd name="T22" fmla="*/ 857907 w 575"/>
                  <a:gd name="T23" fmla="*/ 506362 h 576"/>
                  <a:gd name="T24" fmla="*/ 790116 w 575"/>
                  <a:gd name="T25" fmla="*/ 415717 h 576"/>
                  <a:gd name="T26" fmla="*/ 273502 w 575"/>
                  <a:gd name="T27" fmla="*/ 1106494 h 576"/>
                  <a:gd name="T28" fmla="*/ 273502 w 575"/>
                  <a:gd name="T29" fmla="*/ 1428440 h 576"/>
                  <a:gd name="T30" fmla="*/ 549341 w 575"/>
                  <a:gd name="T31" fmla="*/ 1428440 h 576"/>
                  <a:gd name="T32" fmla="*/ 1133746 w 575"/>
                  <a:gd name="T33" fmla="*/ 690777 h 576"/>
                  <a:gd name="T34" fmla="*/ 1133746 w 575"/>
                  <a:gd name="T35" fmla="*/ 140656 h 576"/>
                  <a:gd name="T36" fmla="*/ 757389 w 575"/>
                  <a:gd name="T37" fmla="*/ 140656 h 576"/>
                  <a:gd name="T38" fmla="*/ 135582 w 575"/>
                  <a:gd name="T39" fmla="*/ 965838 h 576"/>
                  <a:gd name="T40" fmla="*/ 135582 w 575"/>
                  <a:gd name="T41" fmla="*/ 1612856 h 576"/>
                  <a:gd name="T42" fmla="*/ 652196 w 575"/>
                  <a:gd name="T43" fmla="*/ 1656615 h 576"/>
                  <a:gd name="T44" fmla="*/ 1341794 w 575"/>
                  <a:gd name="T45" fmla="*/ 737663 h 576"/>
                  <a:gd name="T46" fmla="*/ 1271666 w 575"/>
                  <a:gd name="T47" fmla="*/ 690777 h 5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5" h="576">
                    <a:moveTo>
                      <a:pt x="544" y="221"/>
                    </a:moveTo>
                    <a:lnTo>
                      <a:pt x="544" y="221"/>
                    </a:lnTo>
                    <a:cubicBezTo>
                      <a:pt x="265" y="486"/>
                      <a:pt x="265" y="486"/>
                      <a:pt x="265" y="486"/>
                    </a:cubicBezTo>
                    <a:cubicBezTo>
                      <a:pt x="220" y="530"/>
                      <a:pt x="147" y="530"/>
                      <a:pt x="88" y="486"/>
                    </a:cubicBezTo>
                    <a:cubicBezTo>
                      <a:pt x="44" y="442"/>
                      <a:pt x="44" y="368"/>
                      <a:pt x="88" y="324"/>
                    </a:cubicBezTo>
                    <a:cubicBezTo>
                      <a:pt x="338" y="74"/>
                      <a:pt x="338" y="74"/>
                      <a:pt x="338" y="74"/>
                    </a:cubicBezTo>
                    <a:cubicBezTo>
                      <a:pt x="383" y="45"/>
                      <a:pt x="426" y="45"/>
                      <a:pt x="456" y="74"/>
                    </a:cubicBezTo>
                    <a:cubicBezTo>
                      <a:pt x="485" y="103"/>
                      <a:pt x="485" y="162"/>
                      <a:pt x="456" y="192"/>
                    </a:cubicBezTo>
                    <a:cubicBezTo>
                      <a:pt x="206" y="442"/>
                      <a:pt x="206" y="442"/>
                      <a:pt x="206" y="442"/>
                    </a:cubicBezTo>
                    <a:cubicBezTo>
                      <a:pt x="191" y="457"/>
                      <a:pt x="162" y="457"/>
                      <a:pt x="147" y="442"/>
                    </a:cubicBezTo>
                    <a:cubicBezTo>
                      <a:pt x="132" y="427"/>
                      <a:pt x="132" y="398"/>
                      <a:pt x="147" y="383"/>
                    </a:cubicBezTo>
                    <a:cubicBezTo>
                      <a:pt x="367" y="162"/>
                      <a:pt x="367" y="162"/>
                      <a:pt x="367" y="162"/>
                    </a:cubicBezTo>
                    <a:cubicBezTo>
                      <a:pt x="338" y="133"/>
                      <a:pt x="338" y="133"/>
                      <a:pt x="338" y="133"/>
                    </a:cubicBezTo>
                    <a:cubicBezTo>
                      <a:pt x="117" y="354"/>
                      <a:pt x="117" y="354"/>
                      <a:pt x="117" y="354"/>
                    </a:cubicBezTo>
                    <a:cubicBezTo>
                      <a:pt x="88" y="383"/>
                      <a:pt x="88" y="427"/>
                      <a:pt x="117" y="457"/>
                    </a:cubicBezTo>
                    <a:cubicBezTo>
                      <a:pt x="147" y="501"/>
                      <a:pt x="206" y="501"/>
                      <a:pt x="235" y="457"/>
                    </a:cubicBezTo>
                    <a:cubicBezTo>
                      <a:pt x="485" y="221"/>
                      <a:pt x="485" y="221"/>
                      <a:pt x="485" y="221"/>
                    </a:cubicBezTo>
                    <a:cubicBezTo>
                      <a:pt x="530" y="162"/>
                      <a:pt x="530" y="88"/>
                      <a:pt x="485" y="45"/>
                    </a:cubicBezTo>
                    <a:cubicBezTo>
                      <a:pt x="441" y="0"/>
                      <a:pt x="367" y="0"/>
                      <a:pt x="324" y="45"/>
                    </a:cubicBezTo>
                    <a:cubicBezTo>
                      <a:pt x="58" y="309"/>
                      <a:pt x="58" y="309"/>
                      <a:pt x="58" y="309"/>
                    </a:cubicBezTo>
                    <a:cubicBezTo>
                      <a:pt x="0" y="368"/>
                      <a:pt x="14" y="457"/>
                      <a:pt x="58" y="516"/>
                    </a:cubicBezTo>
                    <a:cubicBezTo>
                      <a:pt x="117" y="575"/>
                      <a:pt x="206" y="575"/>
                      <a:pt x="279" y="530"/>
                    </a:cubicBezTo>
                    <a:cubicBezTo>
                      <a:pt x="574" y="236"/>
                      <a:pt x="574" y="236"/>
                      <a:pt x="574" y="236"/>
                    </a:cubicBezTo>
                    <a:lnTo>
                      <a:pt x="544" y="221"/>
                    </a:lnTo>
                  </a:path>
                </a:pathLst>
              </a:cu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2028">
                <a:off x="4340704" y="1393586"/>
                <a:ext cx="136386" cy="77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cxnSp>
        <p:nvCxnSpPr>
          <p:cNvPr id="19" name="直接连接符 18"/>
          <p:cNvCxnSpPr/>
          <p:nvPr/>
        </p:nvCxnSpPr>
        <p:spPr bwMode="auto">
          <a:xfrm>
            <a:off x="4453975" y="1934480"/>
            <a:ext cx="3703933" cy="0"/>
          </a:xfrm>
          <a:prstGeom prst="line">
            <a:avLst/>
          </a:prstGeom>
          <a:solidFill>
            <a:schemeClr val="accent1"/>
          </a:solidFill>
          <a:ln w="2857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组合 19"/>
          <p:cNvGrpSpPr/>
          <p:nvPr/>
        </p:nvGrpSpPr>
        <p:grpSpPr>
          <a:xfrm>
            <a:off x="4088759" y="1358433"/>
            <a:ext cx="5779806" cy="2924310"/>
            <a:chOff x="35496" y="1890755"/>
            <a:chExt cx="5779806" cy="2924310"/>
          </a:xfrm>
        </p:grpSpPr>
        <p:sp>
          <p:nvSpPr>
            <p:cNvPr id="21" name="Text Box 6"/>
            <p:cNvSpPr txBox="1">
              <a:spLocks noChangeArrowheads="1"/>
            </p:cNvSpPr>
            <p:nvPr/>
          </p:nvSpPr>
          <p:spPr bwMode="auto">
            <a:xfrm>
              <a:off x="35496" y="2689721"/>
              <a:ext cx="5327882" cy="479298"/>
            </a:xfrm>
            <a:prstGeom prst="rect">
              <a:avLst/>
            </a:prstGeom>
            <a:noFill/>
            <a:ln w="22225" cmpd="sng">
              <a:noFill/>
              <a:prstDash val="solid"/>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288290" eaLnBrk="1" hangingPunct="1">
                <a:lnSpc>
                  <a:spcPct val="150000"/>
                </a:lnSpc>
                <a:spcBef>
                  <a:spcPct val="50000"/>
                </a:spcBef>
              </a:pPr>
              <a:r>
                <a:rPr lang="zh-CN" altLang="en-US" sz="1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第三单元  商业贸易与日常生活</a:t>
              </a:r>
              <a:endParaRPr lang="zh-CN" altLang="en-US" sz="1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TextBox 44"/>
            <p:cNvSpPr txBox="1"/>
            <p:nvPr/>
          </p:nvSpPr>
          <p:spPr>
            <a:xfrm>
              <a:off x="1835696" y="1890755"/>
              <a:ext cx="1431395" cy="430887"/>
            </a:xfrm>
            <a:prstGeom prst="rect">
              <a:avLst/>
            </a:prstGeom>
            <a:noFill/>
          </p:spPr>
          <p:txBody>
            <a:bodyPr wrap="square" lIns="0" tIns="0" rIns="0" bIns="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目录位置</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51520" y="3248161"/>
              <a:ext cx="5563782" cy="1566904"/>
            </a:xfrm>
            <a:prstGeom prst="rect">
              <a:avLst/>
            </a:prstGeom>
          </p:spPr>
          <p:txBody>
            <a:bodyPr wrap="square">
              <a:spAutoFit/>
            </a:bodyPr>
            <a:lstStyle/>
            <a:p>
              <a:pPr marL="285750" indent="-285750">
                <a:lnSpc>
                  <a:spcPct val="150000"/>
                </a:lnSpc>
                <a:spcBef>
                  <a:spcPct val="50000"/>
                </a:spcBef>
                <a:buFont typeface="Arial" panose="020B0604020202020204" pitchFamily="34" charset="0"/>
                <a:buChar char="•"/>
              </a:pP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第</a:t>
              </a:r>
              <a:r>
                <a:rPr lang="en-US"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7</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课 古代的商业贸易</a:t>
              </a:r>
              <a:endParaRPr lang="en-US"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nSpc>
                  <a:spcPct val="150000"/>
                </a:lnSpc>
                <a:spcBef>
                  <a:spcPct val="50000"/>
                </a:spcBef>
                <a:buFont typeface="Arial" panose="020B0604020202020204" pitchFamily="34" charset="0"/>
                <a:buChar char="•"/>
              </a:pP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第</a:t>
              </a:r>
              <a:r>
                <a:rPr lang="en-US"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8</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课 世界市场与商业贸易</a:t>
              </a:r>
              <a:endParaRPr lang="en-US"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nSpc>
                  <a:spcPct val="150000"/>
                </a:lnSpc>
                <a:spcBef>
                  <a:spcPct val="50000"/>
                </a:spcBef>
                <a:buFont typeface="Arial" panose="020B0604020202020204" pitchFamily="34" charset="0"/>
                <a:buChar char="•"/>
              </a:pP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第</a:t>
              </a:r>
              <a:r>
                <a:rPr lang="en-US"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9</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课 </a:t>
              </a:r>
              <a:r>
                <a:rPr lang="en-US"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20</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世纪以来人类的经济与生活</a:t>
              </a:r>
              <a:endPar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6" name="文本框 25"/>
          <p:cNvSpPr txBox="1"/>
          <p:nvPr/>
        </p:nvSpPr>
        <p:spPr>
          <a:xfrm>
            <a:off x="307080" y="5325071"/>
            <a:ext cx="6342545" cy="1159228"/>
          </a:xfrm>
          <a:prstGeom prst="rect">
            <a:avLst/>
          </a:prstGeom>
          <a:noFill/>
          <a:ln>
            <a:solidFill>
              <a:schemeClr val="accent1">
                <a:lumMod val="50000"/>
              </a:schemeClr>
            </a:solidFill>
          </a:ln>
        </p:spPr>
        <p:txBody>
          <a:bodyPr wrap="square">
            <a:spAutoFit/>
          </a:bodyPr>
          <a:lstStyle/>
          <a:p>
            <a:r>
              <a:rPr lang="zh-CN" altLang="en-US" sz="2400" b="1" dirty="0"/>
              <a:t>经济与社会生活：从农、工、商、住、行、医六个领域的若干侧面展开，形成六个单元。</a:t>
            </a:r>
            <a:endParaRPr lang="zh-CN" altLang="en-US" sz="2400" b="1" dirty="0"/>
          </a:p>
          <a:p>
            <a:pPr algn="r"/>
            <a:r>
              <a:rPr kumimoji="1" lang="en-US" altLang="zh-CN" sz="2135" dirty="0">
                <a:solidFill>
                  <a:prstClr val="black"/>
                </a:solidFill>
                <a:latin typeface="微软雅黑" panose="020B0503020204020204" pitchFamily="34" charset="-122"/>
                <a:ea typeface="微软雅黑" panose="020B0503020204020204" pitchFamily="34" charset="-122"/>
              </a:rPr>
              <a:t>——</a:t>
            </a:r>
            <a:r>
              <a:rPr kumimoji="1" lang="zh-CN" altLang="en-US" sz="2135" dirty="0">
                <a:solidFill>
                  <a:prstClr val="black"/>
                </a:solidFill>
                <a:latin typeface="微软雅黑" panose="020B0503020204020204" pitchFamily="34" charset="-122"/>
                <a:ea typeface="微软雅黑" panose="020B0503020204020204" pitchFamily="34" charset="-122"/>
              </a:rPr>
              <a:t>李凯 </a:t>
            </a:r>
            <a:r>
              <a:rPr kumimoji="1" lang="en-US" altLang="zh-CN" sz="2135" dirty="0">
                <a:solidFill>
                  <a:prstClr val="black"/>
                </a:solidFill>
                <a:latin typeface="微软雅黑" panose="020B0503020204020204" pitchFamily="34" charset="-122"/>
                <a:ea typeface="微软雅黑" panose="020B0503020204020204" pitchFamily="34" charset="-122"/>
              </a:rPr>
              <a:t>《</a:t>
            </a:r>
            <a:r>
              <a:rPr kumimoji="1" lang="zh-CN" altLang="en-US" sz="2135" dirty="0">
                <a:solidFill>
                  <a:prstClr val="black"/>
                </a:solidFill>
                <a:latin typeface="微软雅黑" panose="020B0503020204020204" pitchFamily="34" charset="-122"/>
                <a:ea typeface="微软雅黑" panose="020B0503020204020204" pitchFamily="34" charset="-122"/>
              </a:rPr>
              <a:t>新高中选择性必修教学中的删繁就简</a:t>
            </a:r>
            <a:r>
              <a:rPr kumimoji="1" lang="en-US" altLang="zh-CN" sz="2135" dirty="0">
                <a:solidFill>
                  <a:prstClr val="black"/>
                </a:solidFill>
                <a:latin typeface="微软雅黑" panose="020B0503020204020204" pitchFamily="34" charset="-122"/>
                <a:ea typeface="微软雅黑" panose="020B0503020204020204" pitchFamily="34" charset="-122"/>
              </a:rPr>
              <a:t>》</a:t>
            </a:r>
            <a:endParaRPr kumimoji="1" lang="en-US" altLang="zh-CN" sz="2135" dirty="0">
              <a:solidFill>
                <a:prstClr val="black"/>
              </a:solidFill>
              <a:latin typeface="微软雅黑" panose="020B0503020204020204" pitchFamily="34" charset="-122"/>
              <a:ea typeface="微软雅黑" panose="020B0503020204020204" pitchFamily="34" charset="-122"/>
            </a:endParaRPr>
          </a:p>
        </p:txBody>
      </p:sp>
      <p:cxnSp>
        <p:nvCxnSpPr>
          <p:cNvPr id="92" name="直接连接符 91"/>
          <p:cNvCxnSpPr>
            <a:stCxn id="111" idx="4"/>
          </p:cNvCxnSpPr>
          <p:nvPr/>
        </p:nvCxnSpPr>
        <p:spPr>
          <a:xfrm flipH="1" flipV="1">
            <a:off x="9418446" y="1251153"/>
            <a:ext cx="39856" cy="5097656"/>
          </a:xfrm>
          <a:prstGeom prst="line">
            <a:avLst/>
          </a:prstGeom>
          <a:ln w="53975">
            <a:solidFill>
              <a:srgbClr val="041336"/>
            </a:solidFill>
            <a:prstDash val="sysDot"/>
          </a:ln>
        </p:spPr>
        <p:style>
          <a:lnRef idx="1">
            <a:schemeClr val="accent1"/>
          </a:lnRef>
          <a:fillRef idx="0">
            <a:schemeClr val="accent1"/>
          </a:fillRef>
          <a:effectRef idx="0">
            <a:schemeClr val="accent1"/>
          </a:effectRef>
          <a:fontRef idx="minor">
            <a:schemeClr val="tx1"/>
          </a:fontRef>
        </p:style>
      </p:cxnSp>
      <p:sp>
        <p:nvSpPr>
          <p:cNvPr id="93" name="折角形 18"/>
          <p:cNvSpPr>
            <a:spLocks noChangeArrowheads="1"/>
          </p:cNvSpPr>
          <p:nvPr/>
        </p:nvSpPr>
        <p:spPr bwMode="auto">
          <a:xfrm rot="10800000">
            <a:off x="9699813" y="2483265"/>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4" name="Text Box 6"/>
          <p:cNvSpPr txBox="1">
            <a:spLocks noChangeArrowheads="1"/>
          </p:cNvSpPr>
          <p:nvPr/>
        </p:nvSpPr>
        <p:spPr bwMode="auto">
          <a:xfrm>
            <a:off x="9460910" y="2753794"/>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单元建构</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5" name="组合 94"/>
          <p:cNvGrpSpPr/>
          <p:nvPr/>
        </p:nvGrpSpPr>
        <p:grpSpPr>
          <a:xfrm>
            <a:off x="9221726" y="2633732"/>
            <a:ext cx="434651" cy="434651"/>
            <a:chOff x="5911583" y="2452976"/>
            <a:chExt cx="434651" cy="434651"/>
          </a:xfrm>
        </p:grpSpPr>
        <p:sp>
          <p:nvSpPr>
            <p:cNvPr id="96" name="椭圆 95"/>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8" name="折角形 18"/>
          <p:cNvSpPr>
            <a:spLocks noChangeArrowheads="1"/>
          </p:cNvSpPr>
          <p:nvPr/>
        </p:nvSpPr>
        <p:spPr bwMode="auto">
          <a:xfrm rot="10800000">
            <a:off x="9728688" y="4111317"/>
            <a:ext cx="2234908"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9" name="Text Box 6"/>
          <p:cNvSpPr txBox="1">
            <a:spLocks noChangeArrowheads="1"/>
          </p:cNvSpPr>
          <p:nvPr/>
        </p:nvSpPr>
        <p:spPr bwMode="auto">
          <a:xfrm>
            <a:off x="9557160" y="438184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分析课标</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00" name="组合 99"/>
          <p:cNvGrpSpPr/>
          <p:nvPr/>
        </p:nvGrpSpPr>
        <p:grpSpPr>
          <a:xfrm>
            <a:off x="9240976" y="4261784"/>
            <a:ext cx="434651" cy="434651"/>
            <a:chOff x="5911583" y="2452976"/>
            <a:chExt cx="434651" cy="434651"/>
          </a:xfrm>
        </p:grpSpPr>
        <p:sp>
          <p:nvSpPr>
            <p:cNvPr id="101" name="椭圆 100"/>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3" name="折角形 18"/>
          <p:cNvSpPr>
            <a:spLocks noChangeArrowheads="1"/>
          </p:cNvSpPr>
          <p:nvPr/>
        </p:nvSpPr>
        <p:spPr bwMode="auto">
          <a:xfrm rot="10800000">
            <a:off x="9710300" y="4916403"/>
            <a:ext cx="2234906"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04" name="Text Box 6"/>
          <p:cNvSpPr txBox="1">
            <a:spLocks noChangeArrowheads="1"/>
          </p:cNvSpPr>
          <p:nvPr/>
        </p:nvSpPr>
        <p:spPr bwMode="auto">
          <a:xfrm>
            <a:off x="9537046" y="5190141"/>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关键问题</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05" name="组合 104"/>
          <p:cNvGrpSpPr/>
          <p:nvPr/>
        </p:nvGrpSpPr>
        <p:grpSpPr>
          <a:xfrm>
            <a:off x="9240976" y="5066870"/>
            <a:ext cx="434651" cy="434651"/>
            <a:chOff x="5911583" y="2452976"/>
            <a:chExt cx="434651" cy="434651"/>
          </a:xfrm>
        </p:grpSpPr>
        <p:sp>
          <p:nvSpPr>
            <p:cNvPr id="106" name="椭圆 105"/>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8" name="折角形 18"/>
          <p:cNvSpPr>
            <a:spLocks noChangeArrowheads="1"/>
          </p:cNvSpPr>
          <p:nvPr/>
        </p:nvSpPr>
        <p:spPr bwMode="auto">
          <a:xfrm rot="10800000">
            <a:off x="9699813" y="5725191"/>
            <a:ext cx="2234905"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9" name="Text Box 6"/>
          <p:cNvSpPr txBox="1">
            <a:spLocks noChangeArrowheads="1"/>
          </p:cNvSpPr>
          <p:nvPr/>
        </p:nvSpPr>
        <p:spPr bwMode="auto">
          <a:xfrm>
            <a:off x="9557160" y="5966845"/>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明确重难点</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10" name="组合 109"/>
          <p:cNvGrpSpPr/>
          <p:nvPr/>
        </p:nvGrpSpPr>
        <p:grpSpPr>
          <a:xfrm>
            <a:off x="9240976" y="5914158"/>
            <a:ext cx="434651" cy="434651"/>
            <a:chOff x="5911583" y="2452976"/>
            <a:chExt cx="434651" cy="434651"/>
          </a:xfrm>
        </p:grpSpPr>
        <p:sp>
          <p:nvSpPr>
            <p:cNvPr id="111" name="椭圆 110"/>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3" name="折角形 18"/>
          <p:cNvSpPr>
            <a:spLocks noChangeArrowheads="1"/>
          </p:cNvSpPr>
          <p:nvPr/>
        </p:nvSpPr>
        <p:spPr bwMode="auto">
          <a:xfrm rot="10800000">
            <a:off x="9721360" y="3320305"/>
            <a:ext cx="2213361"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14" name="组合 113"/>
          <p:cNvGrpSpPr/>
          <p:nvPr/>
        </p:nvGrpSpPr>
        <p:grpSpPr>
          <a:xfrm>
            <a:off x="9243273" y="3470772"/>
            <a:ext cx="434651" cy="434651"/>
            <a:chOff x="5911583" y="2452976"/>
            <a:chExt cx="434651" cy="434651"/>
          </a:xfrm>
        </p:grpSpPr>
        <p:sp>
          <p:nvSpPr>
            <p:cNvPr id="115" name="椭圆 114"/>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7" name="Text Box 6"/>
          <p:cNvSpPr txBox="1">
            <a:spLocks noChangeArrowheads="1"/>
          </p:cNvSpPr>
          <p:nvPr/>
        </p:nvSpPr>
        <p:spPr bwMode="auto">
          <a:xfrm>
            <a:off x="9460910" y="356218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依托学情</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8" name="折角形 18"/>
          <p:cNvSpPr>
            <a:spLocks noChangeArrowheads="1"/>
          </p:cNvSpPr>
          <p:nvPr/>
        </p:nvSpPr>
        <p:spPr bwMode="auto">
          <a:xfrm rot="10800000">
            <a:off x="9675627" y="565531"/>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9" name="Text Box 6"/>
          <p:cNvSpPr txBox="1">
            <a:spLocks noChangeArrowheads="1"/>
          </p:cNvSpPr>
          <p:nvPr/>
        </p:nvSpPr>
        <p:spPr bwMode="auto">
          <a:xfrm>
            <a:off x="9436724" y="83606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核心概念</a:t>
            </a:r>
            <a:endParaRPr lang="en-US" altLang="zh-CN"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20" name="组合 119"/>
          <p:cNvGrpSpPr/>
          <p:nvPr/>
        </p:nvGrpSpPr>
        <p:grpSpPr>
          <a:xfrm>
            <a:off x="9197540" y="715998"/>
            <a:ext cx="434651" cy="434651"/>
            <a:chOff x="5911583" y="2452976"/>
            <a:chExt cx="434651" cy="434651"/>
          </a:xfrm>
        </p:grpSpPr>
        <p:sp>
          <p:nvSpPr>
            <p:cNvPr id="121" name="椭圆 120"/>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3" name="文本框 122"/>
          <p:cNvSpPr txBox="1"/>
          <p:nvPr/>
        </p:nvSpPr>
        <p:spPr>
          <a:xfrm>
            <a:off x="9644496" y="1391597"/>
            <a:ext cx="2376123" cy="954107"/>
          </a:xfrm>
          <a:prstGeom prst="rect">
            <a:avLst/>
          </a:prstGeom>
          <a:solidFill>
            <a:schemeClr val="bg1">
              <a:lumMod val="95000"/>
            </a:schemeClr>
          </a:solidFill>
        </p:spPr>
        <p:txBody>
          <a:bodyPr wrap="square">
            <a:spAutoFit/>
          </a:bodyPr>
          <a:lstStyle/>
          <a:p>
            <a:pPr marL="0" lvl="0" indent="0" algn="ctr" eaLnBrk="1" fontAlgn="auto" hangingPunct="1">
              <a:lnSpc>
                <a:spcPct val="100000"/>
              </a:lnSpc>
              <a:buNone/>
            </a:pPr>
            <a:r>
              <a:rPr lang="zh-CN" altLang="en-US" sz="2800" b="1" dirty="0">
                <a:solidFill>
                  <a:srgbClr val="C00000"/>
                </a:solidFill>
                <a:latin typeface="楷体" panose="02010609060101010101" pitchFamily="49" charset="-122"/>
                <a:ea typeface="楷体" panose="02010609060101010101" pitchFamily="49" charset="-122"/>
                <a:sym typeface="+mn-ea"/>
              </a:rPr>
              <a:t>商业贸易与</a:t>
            </a:r>
            <a:endParaRPr lang="en-US" altLang="zh-CN" sz="2800" b="1" dirty="0">
              <a:solidFill>
                <a:srgbClr val="C00000"/>
              </a:solidFill>
              <a:latin typeface="楷体" panose="02010609060101010101" pitchFamily="49" charset="-122"/>
              <a:ea typeface="楷体" panose="02010609060101010101" pitchFamily="49" charset="-122"/>
              <a:sym typeface="+mn-ea"/>
            </a:endParaRPr>
          </a:p>
          <a:p>
            <a:pPr marL="0" lvl="0" indent="0" algn="ctr" eaLnBrk="1" fontAlgn="auto" hangingPunct="1">
              <a:lnSpc>
                <a:spcPct val="100000"/>
              </a:lnSpc>
              <a:buNone/>
            </a:pPr>
            <a:r>
              <a:rPr lang="zh-CN" altLang="en-US" sz="2800" b="1" dirty="0">
                <a:solidFill>
                  <a:srgbClr val="C00000"/>
                </a:solidFill>
                <a:latin typeface="楷体" panose="02010609060101010101" pitchFamily="49" charset="-122"/>
                <a:ea typeface="楷体" panose="02010609060101010101" pitchFamily="49" charset="-122"/>
                <a:sym typeface="+mn-ea"/>
              </a:rPr>
              <a:t>社会联动变化</a:t>
            </a:r>
            <a:endParaRPr lang="en-US" altLang="zh-CN" sz="2800" b="1" dirty="0">
              <a:solidFill>
                <a:srgbClr val="C00000"/>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fade">
                                      <p:cBhvr>
                                        <p:cTn id="28"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a:spLocks noChangeArrowheads="1"/>
          </p:cNvSpPr>
          <p:nvPr/>
        </p:nvSpPr>
        <p:spPr bwMode="auto">
          <a:xfrm>
            <a:off x="850770" y="148138"/>
            <a:ext cx="2185507"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设计思路</a:t>
            </a:r>
            <a:endParaRPr lang="zh-CN" altLang="en-US" sz="3600" b="1" dirty="0">
              <a:solidFill>
                <a:schemeClr val="bg1"/>
              </a:solidFill>
              <a:latin typeface="华文中宋" panose="02010600040101010101" charset="-122"/>
              <a:ea typeface="华文中宋" panose="02010600040101010101" charset="-122"/>
            </a:endParaRPr>
          </a:p>
        </p:txBody>
      </p:sp>
      <p:sp>
        <p:nvSpPr>
          <p:cNvPr id="3" name="等腰三角形 2"/>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4178" y="2681003"/>
            <a:ext cx="1633720" cy="156099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 Box 6"/>
          <p:cNvSpPr txBox="1">
            <a:spLocks noChangeArrowheads="1"/>
          </p:cNvSpPr>
          <p:nvPr/>
        </p:nvSpPr>
        <p:spPr bwMode="auto">
          <a:xfrm>
            <a:off x="41438" y="2868631"/>
            <a:ext cx="1632364" cy="1223540"/>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3000"/>
              </a:lnSpc>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商业贸易与社会联动变化</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椭圆 11"/>
          <p:cNvSpPr/>
          <p:nvPr/>
        </p:nvSpPr>
        <p:spPr>
          <a:xfrm>
            <a:off x="2465508" y="1387306"/>
            <a:ext cx="1349357" cy="1324597"/>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6"/>
          <p:cNvSpPr txBox="1">
            <a:spLocks noChangeArrowheads="1"/>
          </p:cNvSpPr>
          <p:nvPr/>
        </p:nvSpPr>
        <p:spPr bwMode="auto">
          <a:xfrm>
            <a:off x="1856431" y="1619384"/>
            <a:ext cx="2560437" cy="799065"/>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古代</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ctr" eaLnBrk="1" hangingPunct="1">
              <a:lnSpc>
                <a:spcPts val="2000"/>
              </a:lnSpc>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商业贸易</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箭头: 右 17"/>
          <p:cNvSpPr/>
          <p:nvPr/>
        </p:nvSpPr>
        <p:spPr>
          <a:xfrm rot="20540536">
            <a:off x="1451064" y="2007066"/>
            <a:ext cx="707080" cy="438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p:cNvSpPr/>
          <p:nvPr/>
        </p:nvSpPr>
        <p:spPr>
          <a:xfrm>
            <a:off x="1772710" y="3217089"/>
            <a:ext cx="707080" cy="438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右 19"/>
          <p:cNvSpPr/>
          <p:nvPr/>
        </p:nvSpPr>
        <p:spPr>
          <a:xfrm rot="2232531">
            <a:off x="1508745" y="4206589"/>
            <a:ext cx="707080" cy="438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822159" y="1651024"/>
            <a:ext cx="5375113" cy="830997"/>
          </a:xfrm>
          <a:prstGeom prst="rect">
            <a:avLst/>
          </a:prstGeom>
          <a:noFill/>
        </p:spPr>
        <p:txBody>
          <a:bodyPr wrap="square">
            <a:spAutoFit/>
          </a:bodyPr>
          <a:lstStyle/>
          <a:p>
            <a:pPr>
              <a:buNone/>
            </a:pPr>
            <a:r>
              <a:rPr lang="zh-CN" altLang="en-US" sz="2400" dirty="0">
                <a:latin typeface="华文中宋" panose="02010600040101010101" charset="-122"/>
                <a:ea typeface="华文中宋" panose="02010600040101010101" charset="-122"/>
              </a:rPr>
              <a:t>第</a:t>
            </a:r>
            <a:r>
              <a:rPr lang="en-US" altLang="zh-CN" sz="2400" dirty="0">
                <a:latin typeface="华文中宋" panose="02010600040101010101" charset="-122"/>
                <a:ea typeface="华文中宋" panose="02010600040101010101" charset="-122"/>
              </a:rPr>
              <a:t>1</a:t>
            </a:r>
            <a:r>
              <a:rPr lang="zh-CN" altLang="en-US" sz="2400" dirty="0">
                <a:latin typeface="华文中宋" panose="02010600040101010101" charset="-122"/>
                <a:ea typeface="华文中宋" panose="02010600040101010101" charset="-122"/>
              </a:rPr>
              <a:t>课时：古代商业贸易的起源和发展</a:t>
            </a:r>
            <a:endParaRPr lang="en-US" altLang="zh-CN" sz="2400" dirty="0">
              <a:latin typeface="华文中宋" panose="02010600040101010101" charset="-122"/>
              <a:ea typeface="华文中宋" panose="02010600040101010101" charset="-122"/>
            </a:endParaRPr>
          </a:p>
          <a:p>
            <a:r>
              <a:rPr lang="zh-CN" altLang="en-US" sz="2400" dirty="0">
                <a:latin typeface="华文中宋" panose="02010600040101010101" charset="-122"/>
                <a:ea typeface="华文中宋" panose="02010600040101010101" charset="-122"/>
              </a:rPr>
              <a:t>第</a:t>
            </a:r>
            <a:r>
              <a:rPr lang="en-US" altLang="zh-CN" sz="2400" dirty="0">
                <a:latin typeface="华文中宋" panose="02010600040101010101" charset="-122"/>
                <a:ea typeface="华文中宋" panose="02010600040101010101" charset="-122"/>
              </a:rPr>
              <a:t>2</a:t>
            </a:r>
            <a:r>
              <a:rPr lang="zh-CN" altLang="en-US" sz="2400" dirty="0">
                <a:latin typeface="华文中宋" panose="02010600040101010101" charset="-122"/>
                <a:ea typeface="华文中宋" panose="02010600040101010101" charset="-122"/>
              </a:rPr>
              <a:t>课时：古代商业贸易模式的创新</a:t>
            </a:r>
            <a:endParaRPr lang="zh-CN" altLang="en-US" sz="2400" dirty="0">
              <a:latin typeface="华文中宋" panose="02010600040101010101" charset="-122"/>
              <a:ea typeface="华文中宋" panose="02010600040101010101" charset="-122"/>
            </a:endParaRPr>
          </a:p>
        </p:txBody>
      </p:sp>
      <p:sp>
        <p:nvSpPr>
          <p:cNvPr id="23" name="文本框 22"/>
          <p:cNvSpPr txBox="1"/>
          <p:nvPr/>
        </p:nvSpPr>
        <p:spPr>
          <a:xfrm>
            <a:off x="3822159" y="3132545"/>
            <a:ext cx="4367525" cy="830997"/>
          </a:xfrm>
          <a:prstGeom prst="rect">
            <a:avLst/>
          </a:prstGeom>
          <a:noFill/>
        </p:spPr>
        <p:txBody>
          <a:bodyPr wrap="square">
            <a:spAutoFit/>
          </a:bodyPr>
          <a:lstStyle/>
          <a:p>
            <a:pPr>
              <a:buNone/>
            </a:pPr>
            <a:r>
              <a:rPr lang="zh-CN" altLang="en-US" sz="2400" dirty="0">
                <a:latin typeface="华文中宋" panose="02010600040101010101" charset="-122"/>
                <a:ea typeface="华文中宋" panose="02010600040101010101" charset="-122"/>
              </a:rPr>
              <a:t>第</a:t>
            </a:r>
            <a:r>
              <a:rPr lang="en-US" altLang="zh-CN" sz="2400" dirty="0">
                <a:latin typeface="华文中宋" panose="02010600040101010101" charset="-122"/>
                <a:ea typeface="华文中宋" panose="02010600040101010101" charset="-122"/>
              </a:rPr>
              <a:t>3</a:t>
            </a:r>
            <a:r>
              <a:rPr lang="zh-CN" altLang="en-US" sz="2400" dirty="0">
                <a:latin typeface="华文中宋" panose="02010600040101010101" charset="-122"/>
                <a:ea typeface="华文中宋" panose="02010600040101010101" charset="-122"/>
              </a:rPr>
              <a:t>课时：近代世界市场的发展</a:t>
            </a:r>
            <a:endParaRPr lang="en-US" altLang="zh-CN" sz="2400" dirty="0">
              <a:latin typeface="华文中宋" panose="02010600040101010101" charset="-122"/>
              <a:ea typeface="华文中宋" panose="02010600040101010101" charset="-122"/>
            </a:endParaRPr>
          </a:p>
          <a:p>
            <a:r>
              <a:rPr lang="zh-CN" altLang="en-US" sz="2400" dirty="0">
                <a:latin typeface="华文中宋" panose="02010600040101010101" charset="-122"/>
                <a:ea typeface="华文中宋" panose="02010600040101010101" charset="-122"/>
              </a:rPr>
              <a:t>第</a:t>
            </a:r>
            <a:r>
              <a:rPr lang="en-US" altLang="zh-CN" sz="2400" dirty="0">
                <a:latin typeface="华文中宋" panose="02010600040101010101" charset="-122"/>
                <a:ea typeface="华文中宋" panose="02010600040101010101" charset="-122"/>
              </a:rPr>
              <a:t>4</a:t>
            </a:r>
            <a:r>
              <a:rPr lang="zh-CN" altLang="en-US" sz="2400" dirty="0">
                <a:latin typeface="华文中宋" panose="02010600040101010101" charset="-122"/>
                <a:ea typeface="华文中宋" panose="02010600040101010101" charset="-122"/>
              </a:rPr>
              <a:t>课时：近代世界贸易的转变</a:t>
            </a:r>
            <a:endParaRPr lang="zh-CN" altLang="en-US" sz="2400" dirty="0">
              <a:latin typeface="华文中宋" panose="02010600040101010101" charset="-122"/>
              <a:ea typeface="华文中宋" panose="02010600040101010101" charset="-122"/>
            </a:endParaRPr>
          </a:p>
        </p:txBody>
      </p:sp>
      <p:sp>
        <p:nvSpPr>
          <p:cNvPr id="24" name="文本框 23"/>
          <p:cNvSpPr txBox="1"/>
          <p:nvPr/>
        </p:nvSpPr>
        <p:spPr>
          <a:xfrm>
            <a:off x="3767257" y="4576562"/>
            <a:ext cx="5617137" cy="830997"/>
          </a:xfrm>
          <a:prstGeom prst="rect">
            <a:avLst/>
          </a:prstGeom>
          <a:noFill/>
        </p:spPr>
        <p:txBody>
          <a:bodyPr wrap="square">
            <a:spAutoFit/>
          </a:bodyPr>
          <a:lstStyle/>
          <a:p>
            <a:pPr marL="0" algn="l" rtl="0" eaLnBrk="1" fontAlgn="t" latinLnBrk="0" hangingPunct="1">
              <a:spcBef>
                <a:spcPts val="0"/>
              </a:spcBef>
              <a:spcAft>
                <a:spcPts val="0"/>
              </a:spcAft>
            </a:pPr>
            <a:r>
              <a:rPr lang="zh-CN" altLang="en-US" sz="2400" dirty="0">
                <a:latin typeface="华文中宋" panose="02010600040101010101" charset="-122"/>
                <a:ea typeface="华文中宋" panose="02010600040101010101" charset="-122"/>
              </a:rPr>
              <a:t>第</a:t>
            </a:r>
            <a:r>
              <a:rPr lang="en-US" altLang="zh-CN" sz="2400" dirty="0">
                <a:latin typeface="华文中宋" panose="02010600040101010101" charset="-122"/>
                <a:ea typeface="华文中宋" panose="02010600040101010101" charset="-122"/>
              </a:rPr>
              <a:t>5</a:t>
            </a:r>
            <a:r>
              <a:rPr lang="zh-CN" altLang="en-US" sz="2400" dirty="0">
                <a:latin typeface="华文中宋" panose="02010600040101010101" charset="-122"/>
                <a:ea typeface="华文中宋" panose="02010600040101010101" charset="-122"/>
              </a:rPr>
              <a:t>课时：</a:t>
            </a:r>
            <a:r>
              <a:rPr lang="zh-CN" altLang="zh-CN" sz="2400" dirty="0">
                <a:latin typeface="华文中宋" panose="02010600040101010101" charset="-122"/>
                <a:ea typeface="华文中宋" panose="02010600040101010101" charset="-122"/>
              </a:rPr>
              <a:t>当代商业贸易管理模式的变化</a:t>
            </a:r>
            <a:endParaRPr lang="zh-CN" altLang="zh-CN" sz="2400" dirty="0">
              <a:latin typeface="华文中宋" panose="02010600040101010101" charset="-122"/>
              <a:ea typeface="华文中宋" panose="02010600040101010101" charset="-122"/>
            </a:endParaRPr>
          </a:p>
          <a:p>
            <a:pPr marL="0" algn="l" rtl="0" eaLnBrk="1" fontAlgn="t" latinLnBrk="0" hangingPunct="1">
              <a:spcBef>
                <a:spcPts val="0"/>
              </a:spcBef>
              <a:spcAft>
                <a:spcPts val="0"/>
              </a:spcAft>
            </a:pPr>
            <a:r>
              <a:rPr lang="zh-CN" altLang="en-US" sz="2400" dirty="0">
                <a:latin typeface="华文中宋" panose="02010600040101010101" charset="-122"/>
                <a:ea typeface="华文中宋" panose="02010600040101010101" charset="-122"/>
              </a:rPr>
              <a:t>第</a:t>
            </a:r>
            <a:r>
              <a:rPr lang="en-US" altLang="zh-CN" sz="2400" dirty="0">
                <a:latin typeface="华文中宋" panose="02010600040101010101" charset="-122"/>
                <a:ea typeface="华文中宋" panose="02010600040101010101" charset="-122"/>
              </a:rPr>
              <a:t>6</a:t>
            </a:r>
            <a:r>
              <a:rPr lang="zh-CN" altLang="en-US" sz="2400" dirty="0">
                <a:latin typeface="华文中宋" panose="02010600040101010101" charset="-122"/>
                <a:ea typeface="华文中宋" panose="02010600040101010101" charset="-122"/>
              </a:rPr>
              <a:t>课时：</a:t>
            </a:r>
            <a:r>
              <a:rPr lang="zh-CN" altLang="zh-CN" sz="2400" dirty="0">
                <a:latin typeface="华文中宋" panose="02010600040101010101" charset="-122"/>
                <a:ea typeface="华文中宋" panose="02010600040101010101" charset="-122"/>
              </a:rPr>
              <a:t>当代商业贸易的体系化制度化</a:t>
            </a:r>
            <a:endParaRPr lang="zh-CN" altLang="zh-CN" sz="2400" dirty="0">
              <a:latin typeface="华文中宋" panose="02010600040101010101" charset="-122"/>
              <a:ea typeface="华文中宋" panose="02010600040101010101" charset="-122"/>
            </a:endParaRPr>
          </a:p>
        </p:txBody>
      </p:sp>
      <p:sp>
        <p:nvSpPr>
          <p:cNvPr id="87" name="椭圆 86"/>
          <p:cNvSpPr/>
          <p:nvPr/>
        </p:nvSpPr>
        <p:spPr>
          <a:xfrm>
            <a:off x="2493487" y="2844556"/>
            <a:ext cx="1349357" cy="1324597"/>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Text Box 6"/>
          <p:cNvSpPr txBox="1">
            <a:spLocks noChangeArrowheads="1"/>
          </p:cNvSpPr>
          <p:nvPr/>
        </p:nvSpPr>
        <p:spPr bwMode="auto">
          <a:xfrm>
            <a:off x="1884410" y="3095884"/>
            <a:ext cx="2560437" cy="799065"/>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近代</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ctr" eaLnBrk="1" hangingPunct="1">
              <a:lnSpc>
                <a:spcPts val="2000"/>
              </a:lnSpc>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商业贸易</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椭圆 88"/>
          <p:cNvSpPr/>
          <p:nvPr/>
        </p:nvSpPr>
        <p:spPr>
          <a:xfrm>
            <a:off x="2472802" y="4272898"/>
            <a:ext cx="1349357" cy="1324597"/>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 Box 6"/>
          <p:cNvSpPr txBox="1">
            <a:spLocks noChangeArrowheads="1"/>
          </p:cNvSpPr>
          <p:nvPr/>
        </p:nvSpPr>
        <p:spPr bwMode="auto">
          <a:xfrm>
            <a:off x="1863725" y="4533851"/>
            <a:ext cx="2560437" cy="799065"/>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现代</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ctr" eaLnBrk="1" hangingPunct="1">
              <a:lnSpc>
                <a:spcPts val="2000"/>
              </a:lnSpc>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商业贸易</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23" name="直接连接符 122"/>
          <p:cNvCxnSpPr>
            <a:stCxn id="142" idx="4"/>
          </p:cNvCxnSpPr>
          <p:nvPr/>
        </p:nvCxnSpPr>
        <p:spPr>
          <a:xfrm flipH="1" flipV="1">
            <a:off x="9418446" y="972021"/>
            <a:ext cx="39856" cy="5097656"/>
          </a:xfrm>
          <a:prstGeom prst="line">
            <a:avLst/>
          </a:prstGeom>
          <a:ln w="53975">
            <a:solidFill>
              <a:srgbClr val="041336"/>
            </a:solidFill>
            <a:prstDash val="sysDot"/>
          </a:ln>
        </p:spPr>
        <p:style>
          <a:lnRef idx="1">
            <a:schemeClr val="accent1"/>
          </a:lnRef>
          <a:fillRef idx="0">
            <a:schemeClr val="accent1"/>
          </a:fillRef>
          <a:effectRef idx="0">
            <a:schemeClr val="accent1"/>
          </a:effectRef>
          <a:fontRef idx="minor">
            <a:schemeClr val="tx1"/>
          </a:fontRef>
        </p:style>
      </p:cxnSp>
      <p:sp>
        <p:nvSpPr>
          <p:cNvPr id="124" name="折角形 18"/>
          <p:cNvSpPr>
            <a:spLocks noChangeArrowheads="1"/>
          </p:cNvSpPr>
          <p:nvPr/>
        </p:nvSpPr>
        <p:spPr bwMode="auto">
          <a:xfrm rot="10800000">
            <a:off x="9699813" y="1549617"/>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5" name="Text Box 6"/>
          <p:cNvSpPr txBox="1">
            <a:spLocks noChangeArrowheads="1"/>
          </p:cNvSpPr>
          <p:nvPr/>
        </p:nvSpPr>
        <p:spPr bwMode="auto">
          <a:xfrm>
            <a:off x="9460910" y="182014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单元建构</a:t>
            </a:r>
            <a:endParaRPr lang="en-US" altLang="zh-CN"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26" name="组合 125"/>
          <p:cNvGrpSpPr/>
          <p:nvPr/>
        </p:nvGrpSpPr>
        <p:grpSpPr>
          <a:xfrm>
            <a:off x="9221726" y="1700084"/>
            <a:ext cx="434651" cy="434651"/>
            <a:chOff x="5911583" y="2452976"/>
            <a:chExt cx="434651" cy="434651"/>
          </a:xfrm>
        </p:grpSpPr>
        <p:sp>
          <p:nvSpPr>
            <p:cNvPr id="127" name="椭圆 126"/>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9" name="折角形 18"/>
          <p:cNvSpPr>
            <a:spLocks noChangeArrowheads="1"/>
          </p:cNvSpPr>
          <p:nvPr/>
        </p:nvSpPr>
        <p:spPr bwMode="auto">
          <a:xfrm rot="10800000">
            <a:off x="9728688" y="3456801"/>
            <a:ext cx="2234908"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30" name="Text Box 6"/>
          <p:cNvSpPr txBox="1">
            <a:spLocks noChangeArrowheads="1"/>
          </p:cNvSpPr>
          <p:nvPr/>
        </p:nvSpPr>
        <p:spPr bwMode="auto">
          <a:xfrm>
            <a:off x="9557160" y="372733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分析课标</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31" name="组合 130"/>
          <p:cNvGrpSpPr/>
          <p:nvPr/>
        </p:nvGrpSpPr>
        <p:grpSpPr>
          <a:xfrm>
            <a:off x="9240976" y="3607268"/>
            <a:ext cx="434651" cy="434651"/>
            <a:chOff x="5911583" y="2452976"/>
            <a:chExt cx="434651" cy="434651"/>
          </a:xfrm>
        </p:grpSpPr>
        <p:sp>
          <p:nvSpPr>
            <p:cNvPr id="132" name="椭圆 131"/>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34" name="折角形 18"/>
          <p:cNvSpPr>
            <a:spLocks noChangeArrowheads="1"/>
          </p:cNvSpPr>
          <p:nvPr/>
        </p:nvSpPr>
        <p:spPr bwMode="auto">
          <a:xfrm rot="10800000">
            <a:off x="9710300" y="4502519"/>
            <a:ext cx="2234906"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35" name="Text Box 6"/>
          <p:cNvSpPr txBox="1">
            <a:spLocks noChangeArrowheads="1"/>
          </p:cNvSpPr>
          <p:nvPr/>
        </p:nvSpPr>
        <p:spPr bwMode="auto">
          <a:xfrm>
            <a:off x="9537046" y="4776257"/>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关键问题</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36" name="组合 135"/>
          <p:cNvGrpSpPr/>
          <p:nvPr/>
        </p:nvGrpSpPr>
        <p:grpSpPr>
          <a:xfrm>
            <a:off x="9240976" y="4652986"/>
            <a:ext cx="434651" cy="434651"/>
            <a:chOff x="5911583" y="2452976"/>
            <a:chExt cx="434651" cy="434651"/>
          </a:xfrm>
        </p:grpSpPr>
        <p:sp>
          <p:nvSpPr>
            <p:cNvPr id="137" name="椭圆 136"/>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39" name="折角形 18"/>
          <p:cNvSpPr>
            <a:spLocks noChangeArrowheads="1"/>
          </p:cNvSpPr>
          <p:nvPr/>
        </p:nvSpPr>
        <p:spPr bwMode="auto">
          <a:xfrm rot="10800000">
            <a:off x="9699813" y="5446059"/>
            <a:ext cx="2234905"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0" name="Text Box 6"/>
          <p:cNvSpPr txBox="1">
            <a:spLocks noChangeArrowheads="1"/>
          </p:cNvSpPr>
          <p:nvPr/>
        </p:nvSpPr>
        <p:spPr bwMode="auto">
          <a:xfrm>
            <a:off x="9557160" y="5687713"/>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明确重难点</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1" name="组合 140"/>
          <p:cNvGrpSpPr/>
          <p:nvPr/>
        </p:nvGrpSpPr>
        <p:grpSpPr>
          <a:xfrm>
            <a:off x="9240976" y="5635026"/>
            <a:ext cx="434651" cy="434651"/>
            <a:chOff x="5911583" y="2452976"/>
            <a:chExt cx="434651" cy="434651"/>
          </a:xfrm>
        </p:grpSpPr>
        <p:sp>
          <p:nvSpPr>
            <p:cNvPr id="142" name="椭圆 141"/>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44" name="折角形 18"/>
          <p:cNvSpPr>
            <a:spLocks noChangeArrowheads="1"/>
          </p:cNvSpPr>
          <p:nvPr/>
        </p:nvSpPr>
        <p:spPr bwMode="auto">
          <a:xfrm rot="10800000">
            <a:off x="9721360" y="2502161"/>
            <a:ext cx="2213361"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45" name="组合 144"/>
          <p:cNvGrpSpPr/>
          <p:nvPr/>
        </p:nvGrpSpPr>
        <p:grpSpPr>
          <a:xfrm>
            <a:off x="9243273" y="2652628"/>
            <a:ext cx="434651" cy="434651"/>
            <a:chOff x="5911583" y="2452976"/>
            <a:chExt cx="434651" cy="434651"/>
          </a:xfrm>
        </p:grpSpPr>
        <p:sp>
          <p:nvSpPr>
            <p:cNvPr id="146" name="椭圆 145"/>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48" name="Text Box 6"/>
          <p:cNvSpPr txBox="1">
            <a:spLocks noChangeArrowheads="1"/>
          </p:cNvSpPr>
          <p:nvPr/>
        </p:nvSpPr>
        <p:spPr bwMode="auto">
          <a:xfrm>
            <a:off x="9460910" y="274403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依托学情</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9" name="折角形 18"/>
          <p:cNvSpPr>
            <a:spLocks noChangeArrowheads="1"/>
          </p:cNvSpPr>
          <p:nvPr/>
        </p:nvSpPr>
        <p:spPr bwMode="auto">
          <a:xfrm rot="10800000">
            <a:off x="9675627" y="565531"/>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0" name="Text Box 6"/>
          <p:cNvSpPr txBox="1">
            <a:spLocks noChangeArrowheads="1"/>
          </p:cNvSpPr>
          <p:nvPr/>
        </p:nvSpPr>
        <p:spPr bwMode="auto">
          <a:xfrm>
            <a:off x="9436724" y="83606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核心概念</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51" name="组合 150"/>
          <p:cNvGrpSpPr/>
          <p:nvPr/>
        </p:nvGrpSpPr>
        <p:grpSpPr>
          <a:xfrm>
            <a:off x="9197540" y="715998"/>
            <a:ext cx="434651" cy="434651"/>
            <a:chOff x="5911583" y="2452976"/>
            <a:chExt cx="434651" cy="434651"/>
          </a:xfrm>
        </p:grpSpPr>
        <p:sp>
          <p:nvSpPr>
            <p:cNvPr id="152" name="椭圆 151"/>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850770" y="148138"/>
            <a:ext cx="2023059"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设计思路</a:t>
            </a:r>
            <a:endParaRPr lang="zh-CN" altLang="en-US" sz="3600" b="1" dirty="0">
              <a:solidFill>
                <a:schemeClr val="bg1"/>
              </a:solidFill>
              <a:latin typeface="华文中宋" panose="02010600040101010101" charset="-122"/>
              <a:ea typeface="华文中宋" panose="02010600040101010101" charset="-122"/>
            </a:endParaRPr>
          </a:p>
        </p:txBody>
      </p:sp>
      <p:sp>
        <p:nvSpPr>
          <p:cNvPr id="39" name="等腰三角形 38"/>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5" name="Group 61"/>
          <p:cNvGrpSpPr/>
          <p:nvPr/>
        </p:nvGrpSpPr>
        <p:grpSpPr>
          <a:xfrm>
            <a:off x="3966373" y="1080302"/>
            <a:ext cx="840277" cy="560185"/>
            <a:chOff x="3200400" y="1234012"/>
            <a:chExt cx="1371600" cy="728138"/>
          </a:xfrm>
        </p:grpSpPr>
        <p:sp>
          <p:nvSpPr>
            <p:cNvPr id="196" name="Round Single Corner Rectangle 58"/>
            <p:cNvSpPr/>
            <p:nvPr/>
          </p:nvSpPr>
          <p:spPr>
            <a:xfrm>
              <a:off x="4114800" y="1234012"/>
              <a:ext cx="457200" cy="728138"/>
            </a:xfrm>
            <a:prstGeom prst="round1Rect">
              <a:avLst>
                <a:gd name="adj" fmla="val 50000"/>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sp>
          <p:nvSpPr>
            <p:cNvPr id="197" name="Rectangle 59"/>
            <p:cNvSpPr/>
            <p:nvPr/>
          </p:nvSpPr>
          <p:spPr>
            <a:xfrm>
              <a:off x="3657600" y="1234012"/>
              <a:ext cx="457200" cy="728138"/>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sp>
          <p:nvSpPr>
            <p:cNvPr id="198" name="Round Single Corner Rectangle 60"/>
            <p:cNvSpPr/>
            <p:nvPr/>
          </p:nvSpPr>
          <p:spPr>
            <a:xfrm flipH="1">
              <a:off x="3200400" y="1234012"/>
              <a:ext cx="457200" cy="728138"/>
            </a:xfrm>
            <a:prstGeom prst="round1Rect">
              <a:avLst>
                <a:gd name="adj" fmla="val 50000"/>
              </a:avLst>
            </a:prstGeom>
            <a:solidFill>
              <a:srgbClr val="4472C4">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grpSp>
      <p:grpSp>
        <p:nvGrpSpPr>
          <p:cNvPr id="199" name="Group 62"/>
          <p:cNvGrpSpPr/>
          <p:nvPr/>
        </p:nvGrpSpPr>
        <p:grpSpPr>
          <a:xfrm>
            <a:off x="3966373" y="2216534"/>
            <a:ext cx="840277" cy="560185"/>
            <a:chOff x="3200400" y="1234012"/>
            <a:chExt cx="1371600" cy="728138"/>
          </a:xfrm>
        </p:grpSpPr>
        <p:sp>
          <p:nvSpPr>
            <p:cNvPr id="200" name="Round Single Corner Rectangle 63"/>
            <p:cNvSpPr/>
            <p:nvPr/>
          </p:nvSpPr>
          <p:spPr>
            <a:xfrm>
              <a:off x="4114800" y="1234012"/>
              <a:ext cx="457200" cy="728138"/>
            </a:xfrm>
            <a:prstGeom prst="rect">
              <a:avLst/>
            </a:prstGeom>
            <a:solidFill>
              <a:srgbClr val="98B6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sp>
          <p:nvSpPr>
            <p:cNvPr id="201" name="Rectangle 65"/>
            <p:cNvSpPr/>
            <p:nvPr/>
          </p:nvSpPr>
          <p:spPr>
            <a:xfrm>
              <a:off x="3657600" y="1234012"/>
              <a:ext cx="457200" cy="728138"/>
            </a:xfrm>
            <a:prstGeom prst="rect">
              <a:avLst/>
            </a:prstGeom>
            <a:solidFill>
              <a:srgbClr val="98B6DE">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sp>
          <p:nvSpPr>
            <p:cNvPr id="202" name="Round Single Corner Rectangle 73"/>
            <p:cNvSpPr/>
            <p:nvPr/>
          </p:nvSpPr>
          <p:spPr>
            <a:xfrm flipH="1">
              <a:off x="3200400" y="1234012"/>
              <a:ext cx="457200" cy="728138"/>
            </a:xfrm>
            <a:prstGeom prst="rect">
              <a:avLst/>
            </a:prstGeom>
            <a:solidFill>
              <a:srgbClr val="98B6DE">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grpSp>
      <p:grpSp>
        <p:nvGrpSpPr>
          <p:cNvPr id="203" name="Group 74"/>
          <p:cNvGrpSpPr/>
          <p:nvPr/>
        </p:nvGrpSpPr>
        <p:grpSpPr>
          <a:xfrm>
            <a:off x="3966373" y="3352766"/>
            <a:ext cx="840277" cy="560185"/>
            <a:chOff x="3200400" y="1234012"/>
            <a:chExt cx="1371600" cy="728138"/>
          </a:xfrm>
        </p:grpSpPr>
        <p:sp>
          <p:nvSpPr>
            <p:cNvPr id="204" name="Round Single Corner Rectangle 63"/>
            <p:cNvSpPr/>
            <p:nvPr/>
          </p:nvSpPr>
          <p:spPr>
            <a:xfrm>
              <a:off x="4114800" y="1234012"/>
              <a:ext cx="457200" cy="728138"/>
            </a:xfrm>
            <a:prstGeom prst="rect">
              <a:avLst/>
            </a:prstGeom>
            <a:solidFill>
              <a:srgbClr val="A5A5A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sp>
          <p:nvSpPr>
            <p:cNvPr id="205" name="Rectangle 76"/>
            <p:cNvSpPr/>
            <p:nvPr/>
          </p:nvSpPr>
          <p:spPr>
            <a:xfrm>
              <a:off x="3657600" y="1234012"/>
              <a:ext cx="457200" cy="728138"/>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sp>
          <p:nvSpPr>
            <p:cNvPr id="206" name="Round Single Corner Rectangle 73"/>
            <p:cNvSpPr/>
            <p:nvPr/>
          </p:nvSpPr>
          <p:spPr>
            <a:xfrm flipH="1">
              <a:off x="3200400" y="1234012"/>
              <a:ext cx="457200" cy="72813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grpSp>
      <p:grpSp>
        <p:nvGrpSpPr>
          <p:cNvPr id="207" name="Group 100"/>
          <p:cNvGrpSpPr/>
          <p:nvPr/>
        </p:nvGrpSpPr>
        <p:grpSpPr>
          <a:xfrm>
            <a:off x="3963370" y="3907008"/>
            <a:ext cx="842885" cy="1264903"/>
            <a:chOff x="4257815" y="3604273"/>
            <a:chExt cx="632164" cy="948677"/>
          </a:xfrm>
        </p:grpSpPr>
        <p:grpSp>
          <p:nvGrpSpPr>
            <p:cNvPr id="208" name="Group 96"/>
            <p:cNvGrpSpPr/>
            <p:nvPr/>
          </p:nvGrpSpPr>
          <p:grpSpPr>
            <a:xfrm>
              <a:off x="4257815" y="3905805"/>
              <a:ext cx="632164" cy="647145"/>
              <a:chOff x="4107979" y="4055348"/>
              <a:chExt cx="966386" cy="788823"/>
            </a:xfrm>
          </p:grpSpPr>
          <p:sp>
            <p:nvSpPr>
              <p:cNvPr id="213" name="Isosceles Triangle 36"/>
              <p:cNvSpPr/>
              <p:nvPr/>
            </p:nvSpPr>
            <p:spPr bwMode="auto">
              <a:xfrm rot="10800000">
                <a:off x="4107979" y="4055348"/>
                <a:ext cx="966386" cy="785648"/>
              </a:xfrm>
              <a:prstGeom prst="triangle">
                <a:avLst/>
              </a:prstGeom>
              <a:gradFill>
                <a:gsLst>
                  <a:gs pos="0">
                    <a:sysClr val="windowText" lastClr="000000">
                      <a:lumMod val="50000"/>
                      <a:lumOff val="50000"/>
                    </a:sysClr>
                  </a:gs>
                  <a:gs pos="50000">
                    <a:sysClr val="window" lastClr="FFFFFF">
                      <a:lumMod val="85000"/>
                    </a:sysClr>
                  </a:gs>
                </a:gsLst>
                <a:lin ang="0" scaled="0"/>
              </a:gradFill>
              <a:ln w="9525">
                <a:noFill/>
                <a:round/>
              </a:ln>
            </p:spPr>
            <p:txBody>
              <a:bodyPr vert="horz" wrap="square" lIns="162560" tIns="81280" rIns="162560" bIns="8128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sp>
            <p:nvSpPr>
              <p:cNvPr id="214" name="Isosceles Triangle 37"/>
              <p:cNvSpPr/>
              <p:nvPr/>
            </p:nvSpPr>
            <p:spPr bwMode="auto">
              <a:xfrm rot="10800000">
                <a:off x="4472566" y="4640971"/>
                <a:ext cx="237212" cy="203200"/>
              </a:xfrm>
              <a:prstGeom prst="triangle">
                <a:avLst/>
              </a:prstGeom>
              <a:solidFill>
                <a:schemeClr val="accent1">
                  <a:lumMod val="50000"/>
                </a:schemeClr>
              </a:solidFill>
              <a:ln w="9525">
                <a:noFill/>
                <a:round/>
              </a:ln>
            </p:spPr>
            <p:txBody>
              <a:bodyPr vert="horz" wrap="square" lIns="162560" tIns="81280" rIns="162560" bIns="8128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grpSp>
        <p:grpSp>
          <p:nvGrpSpPr>
            <p:cNvPr id="209" name="Group 96"/>
            <p:cNvGrpSpPr/>
            <p:nvPr/>
          </p:nvGrpSpPr>
          <p:grpSpPr>
            <a:xfrm>
              <a:off x="4259771" y="3604273"/>
              <a:ext cx="630208" cy="416793"/>
              <a:chOff x="2514600" y="3103313"/>
              <a:chExt cx="914400" cy="604745"/>
            </a:xfrm>
          </p:grpSpPr>
          <p:sp>
            <p:nvSpPr>
              <p:cNvPr id="210" name="Pentagon 93"/>
              <p:cNvSpPr/>
              <p:nvPr/>
            </p:nvSpPr>
            <p:spPr>
              <a:xfrm rot="5400000">
                <a:off x="2364628" y="3253285"/>
                <a:ext cx="604743" cy="304800"/>
              </a:xfrm>
              <a:prstGeom prst="homePlate">
                <a:avLst/>
              </a:prstGeom>
              <a:solidFill>
                <a:sysClr val="window" lastClr="FFFFFF">
                  <a:lumMod val="85000"/>
                  <a:alpha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sp>
            <p:nvSpPr>
              <p:cNvPr id="211" name="Pentagon 94"/>
              <p:cNvSpPr/>
              <p:nvPr/>
            </p:nvSpPr>
            <p:spPr>
              <a:xfrm rot="5400000">
                <a:off x="2669428" y="3253286"/>
                <a:ext cx="604743" cy="304800"/>
              </a:xfrm>
              <a:prstGeom prst="homePlate">
                <a:avLst/>
              </a:prstGeom>
              <a:solidFill>
                <a:sysClr val="window" lastClr="FFFFFF">
                  <a:lumMod val="85000"/>
                  <a:alpha val="7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sp>
            <p:nvSpPr>
              <p:cNvPr id="212" name="Pentagon 95"/>
              <p:cNvSpPr/>
              <p:nvPr/>
            </p:nvSpPr>
            <p:spPr>
              <a:xfrm rot="5400000">
                <a:off x="2974228" y="3253287"/>
                <a:ext cx="604743" cy="304800"/>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grpSp>
      </p:grpSp>
      <p:grpSp>
        <p:nvGrpSpPr>
          <p:cNvPr id="215" name="Group 115"/>
          <p:cNvGrpSpPr/>
          <p:nvPr/>
        </p:nvGrpSpPr>
        <p:grpSpPr>
          <a:xfrm>
            <a:off x="3953748" y="1640487"/>
            <a:ext cx="3030427" cy="557413"/>
            <a:chOff x="4889980" y="1620289"/>
            <a:chExt cx="2272820" cy="418060"/>
          </a:xfrm>
        </p:grpSpPr>
        <p:sp>
          <p:nvSpPr>
            <p:cNvPr id="216" name="Arc 102"/>
            <p:cNvSpPr/>
            <p:nvPr/>
          </p:nvSpPr>
          <p:spPr>
            <a:xfrm>
              <a:off x="6745790" y="1621338"/>
              <a:ext cx="417010" cy="417011"/>
            </a:xfrm>
            <a:prstGeom prst="arc">
              <a:avLst>
                <a:gd name="adj1" fmla="val 16003896"/>
                <a:gd name="adj2" fmla="val 5453928"/>
              </a:avLst>
            </a:prstGeom>
            <a:noFill/>
            <a:ln w="28575" cap="flat" cmpd="sng" algn="ctr">
              <a:solidFill>
                <a:srgbClr val="98B6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cxnSp>
          <p:nvCxnSpPr>
            <p:cNvPr id="217" name="Straight Connector 112"/>
            <p:cNvCxnSpPr>
              <a:stCxn id="216" idx="0"/>
            </p:cNvCxnSpPr>
            <p:nvPr/>
          </p:nvCxnSpPr>
          <p:spPr>
            <a:xfrm rot="10800000">
              <a:off x="4889980" y="1620289"/>
              <a:ext cx="2052429" cy="1388"/>
            </a:xfrm>
            <a:prstGeom prst="line">
              <a:avLst/>
            </a:prstGeom>
            <a:noFill/>
            <a:ln w="28575" cap="flat" cmpd="sng" algn="ctr">
              <a:solidFill>
                <a:srgbClr val="98B6DE"/>
              </a:solidFill>
              <a:prstDash val="solid"/>
              <a:miter lim="800000"/>
            </a:ln>
            <a:effectLst/>
          </p:spPr>
        </p:cxnSp>
        <p:cxnSp>
          <p:nvCxnSpPr>
            <p:cNvPr id="218" name="Straight Connector 114"/>
            <p:cNvCxnSpPr>
              <a:stCxn id="216" idx="2"/>
            </p:cNvCxnSpPr>
            <p:nvPr/>
          </p:nvCxnSpPr>
          <p:spPr>
            <a:xfrm rot="10800000" flipV="1">
              <a:off x="4889980" y="2038323"/>
              <a:ext cx="2061044" cy="26"/>
            </a:xfrm>
            <a:prstGeom prst="line">
              <a:avLst/>
            </a:prstGeom>
            <a:noFill/>
            <a:ln w="28575" cap="flat" cmpd="sng" algn="ctr">
              <a:solidFill>
                <a:srgbClr val="98B6DE"/>
              </a:solidFill>
              <a:prstDash val="solid"/>
              <a:miter lim="800000"/>
            </a:ln>
            <a:effectLst/>
          </p:spPr>
        </p:cxnSp>
      </p:grpSp>
      <p:grpSp>
        <p:nvGrpSpPr>
          <p:cNvPr id="223" name="Group 120"/>
          <p:cNvGrpSpPr/>
          <p:nvPr/>
        </p:nvGrpSpPr>
        <p:grpSpPr>
          <a:xfrm flipH="1">
            <a:off x="1945348" y="2795352"/>
            <a:ext cx="2860906" cy="557413"/>
            <a:chOff x="4889980" y="1620289"/>
            <a:chExt cx="2272820" cy="418060"/>
          </a:xfrm>
        </p:grpSpPr>
        <p:sp>
          <p:nvSpPr>
            <p:cNvPr id="224" name="Arc 121"/>
            <p:cNvSpPr/>
            <p:nvPr/>
          </p:nvSpPr>
          <p:spPr>
            <a:xfrm>
              <a:off x="6745790" y="1621338"/>
              <a:ext cx="417010" cy="417011"/>
            </a:xfrm>
            <a:prstGeom prst="arc">
              <a:avLst>
                <a:gd name="adj1" fmla="val 16003896"/>
                <a:gd name="adj2" fmla="val 5453928"/>
              </a:avLst>
            </a:prstGeom>
            <a:noFill/>
            <a:ln w="28575" cap="flat" cmpd="sng" algn="ctr">
              <a:solidFill>
                <a:srgbClr val="98B6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cxnSp>
          <p:nvCxnSpPr>
            <p:cNvPr id="225" name="Straight Connector 122"/>
            <p:cNvCxnSpPr>
              <a:stCxn id="224" idx="0"/>
            </p:cNvCxnSpPr>
            <p:nvPr/>
          </p:nvCxnSpPr>
          <p:spPr>
            <a:xfrm rot="10800000">
              <a:off x="4889980" y="1620289"/>
              <a:ext cx="2052429" cy="1388"/>
            </a:xfrm>
            <a:prstGeom prst="line">
              <a:avLst/>
            </a:prstGeom>
            <a:noFill/>
            <a:ln w="28575" cap="flat" cmpd="sng" algn="ctr">
              <a:solidFill>
                <a:srgbClr val="98B6DE"/>
              </a:solidFill>
              <a:prstDash val="solid"/>
              <a:miter lim="800000"/>
            </a:ln>
            <a:effectLst/>
          </p:spPr>
        </p:cxnSp>
        <p:cxnSp>
          <p:nvCxnSpPr>
            <p:cNvPr id="226" name="Straight Connector 123"/>
            <p:cNvCxnSpPr>
              <a:stCxn id="224" idx="2"/>
            </p:cNvCxnSpPr>
            <p:nvPr/>
          </p:nvCxnSpPr>
          <p:spPr>
            <a:xfrm rot="10800000" flipV="1">
              <a:off x="4889980" y="2038323"/>
              <a:ext cx="2061044" cy="26"/>
            </a:xfrm>
            <a:prstGeom prst="line">
              <a:avLst/>
            </a:prstGeom>
            <a:noFill/>
            <a:ln w="28575" cap="flat" cmpd="sng" algn="ctr">
              <a:solidFill>
                <a:srgbClr val="98B6DE"/>
              </a:solidFill>
              <a:prstDash val="solid"/>
              <a:miter lim="800000"/>
            </a:ln>
            <a:effectLst/>
          </p:spPr>
        </p:cxnSp>
      </p:grpSp>
      <p:grpSp>
        <p:nvGrpSpPr>
          <p:cNvPr id="227" name="Group 155"/>
          <p:cNvGrpSpPr/>
          <p:nvPr/>
        </p:nvGrpSpPr>
        <p:grpSpPr>
          <a:xfrm>
            <a:off x="3993891" y="1729627"/>
            <a:ext cx="2834917" cy="322226"/>
            <a:chOff x="3887474" y="1704975"/>
            <a:chExt cx="2526340" cy="223838"/>
          </a:xfrm>
          <a:solidFill>
            <a:srgbClr val="98B6DE"/>
          </a:solidFill>
        </p:grpSpPr>
        <p:sp>
          <p:nvSpPr>
            <p:cNvPr id="228" name="Oval 138"/>
            <p:cNvSpPr/>
            <p:nvPr/>
          </p:nvSpPr>
          <p:spPr bwMode="auto">
            <a:xfrm>
              <a:off x="6177638" y="1704975"/>
              <a:ext cx="236176" cy="223838"/>
            </a:xfrm>
            <a:prstGeom prst="ellipse">
              <a:avLst/>
            </a:prstGeom>
            <a:grpFill/>
            <a:ln w="9525">
              <a:solidFill>
                <a:srgbClr val="98B6DE"/>
              </a:solidFill>
              <a:round/>
            </a:ln>
          </p:spPr>
          <p:txBody>
            <a:bodyPr vert="horz" wrap="square" lIns="162560" tIns="81280" rIns="162560" bIns="8128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cxnSp>
          <p:nvCxnSpPr>
            <p:cNvPr id="229" name="Straight Connector 139"/>
            <p:cNvCxnSpPr/>
            <p:nvPr/>
          </p:nvCxnSpPr>
          <p:spPr>
            <a:xfrm>
              <a:off x="3887474" y="1816894"/>
              <a:ext cx="2408551" cy="1870"/>
            </a:xfrm>
            <a:prstGeom prst="line">
              <a:avLst/>
            </a:prstGeom>
            <a:grpFill/>
            <a:ln w="12700" cap="flat" cmpd="sng" algn="ctr">
              <a:solidFill>
                <a:srgbClr val="98B6DE"/>
              </a:solidFill>
              <a:prstDash val="sysDot"/>
              <a:miter lim="800000"/>
              <a:headEnd type="oval" w="med" len="med"/>
              <a:tailEnd type="oval" w="med" len="med"/>
            </a:ln>
            <a:effectLst/>
          </p:spPr>
        </p:cxnSp>
      </p:grpSp>
      <p:grpSp>
        <p:nvGrpSpPr>
          <p:cNvPr id="233" name="Group 156"/>
          <p:cNvGrpSpPr/>
          <p:nvPr/>
        </p:nvGrpSpPr>
        <p:grpSpPr>
          <a:xfrm>
            <a:off x="2184108" y="2894703"/>
            <a:ext cx="2622146" cy="325327"/>
            <a:chOff x="2800349" y="2603953"/>
            <a:chExt cx="2524126" cy="201843"/>
          </a:xfrm>
          <a:solidFill>
            <a:srgbClr val="98B6DE"/>
          </a:solidFill>
        </p:grpSpPr>
        <p:sp>
          <p:nvSpPr>
            <p:cNvPr id="234" name="Oval 144"/>
            <p:cNvSpPr/>
            <p:nvPr/>
          </p:nvSpPr>
          <p:spPr bwMode="auto">
            <a:xfrm>
              <a:off x="2800349" y="2603953"/>
              <a:ext cx="299455" cy="201843"/>
            </a:xfrm>
            <a:prstGeom prst="ellipse">
              <a:avLst/>
            </a:prstGeom>
            <a:grpFill/>
            <a:ln w="9525">
              <a:solidFill>
                <a:srgbClr val="98B6DE"/>
              </a:solidFill>
              <a:round/>
            </a:ln>
          </p:spPr>
          <p:txBody>
            <a:bodyPr vert="horz" wrap="square" lIns="162560" tIns="81280" rIns="162560" bIns="8128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lumMod val="75000"/>
                    <a:lumOff val="25000"/>
                  </a:prstClr>
                </a:solidFill>
                <a:effectLst/>
                <a:uLnTx/>
                <a:uFillTx/>
                <a:latin typeface="微软雅黑 Light" panose="020B0502040204020203" charset="-122"/>
                <a:ea typeface="微软雅黑 Light" panose="020B0502040204020203" charset="-122"/>
                <a:cs typeface="+mn-ea"/>
                <a:sym typeface="+mn-lt"/>
              </a:endParaRPr>
            </a:p>
          </p:txBody>
        </p:sp>
        <p:cxnSp>
          <p:nvCxnSpPr>
            <p:cNvPr id="235" name="Straight Connector 145"/>
            <p:cNvCxnSpPr/>
            <p:nvPr/>
          </p:nvCxnSpPr>
          <p:spPr>
            <a:xfrm>
              <a:off x="2915924" y="2697956"/>
              <a:ext cx="2408551" cy="1870"/>
            </a:xfrm>
            <a:prstGeom prst="line">
              <a:avLst/>
            </a:prstGeom>
            <a:grpFill/>
            <a:ln w="12700" cap="flat" cmpd="sng" algn="ctr">
              <a:solidFill>
                <a:srgbClr val="98B6DE"/>
              </a:solidFill>
              <a:prstDash val="sysDot"/>
              <a:miter lim="800000"/>
              <a:headEnd type="oval" w="med" len="med"/>
              <a:tailEnd type="oval" w="med" len="med"/>
            </a:ln>
            <a:effectLst/>
          </p:spPr>
        </p:cxnSp>
      </p:grpSp>
      <p:sp>
        <p:nvSpPr>
          <p:cNvPr id="245" name="TextBox 54"/>
          <p:cNvSpPr txBox="1"/>
          <p:nvPr/>
        </p:nvSpPr>
        <p:spPr>
          <a:xfrm>
            <a:off x="7045772" y="1694664"/>
            <a:ext cx="1693967" cy="430887"/>
          </a:xfrm>
          <a:prstGeom prst="rect">
            <a:avLst/>
          </a:prstGeom>
          <a:noFill/>
        </p:spPr>
        <p:txBody>
          <a:bodyPr wrap="square" lIns="0" tIns="0" rIns="0" bIns="0" rtlCol="0">
            <a:spAutoFit/>
          </a:bodyPr>
          <a:lstStyle/>
          <a:p>
            <a:r>
              <a:rPr lang="zh-CN" altLang="en-US" sz="2800" b="1" dirty="0">
                <a:latin typeface="微软雅黑" panose="020B0503020204020204" pitchFamily="34" charset="-122"/>
                <a:ea typeface="微软雅黑" panose="020B0503020204020204" pitchFamily="34" charset="-122"/>
              </a:rPr>
              <a:t>课标要求</a:t>
            </a:r>
            <a:endParaRPr lang="zh-CN" altLang="en-US" sz="2800" b="1" dirty="0">
              <a:latin typeface="微软雅黑" panose="020B0503020204020204" pitchFamily="34" charset="-122"/>
              <a:ea typeface="微软雅黑" panose="020B0503020204020204" pitchFamily="34" charset="-122"/>
            </a:endParaRPr>
          </a:p>
        </p:txBody>
      </p:sp>
      <p:sp>
        <p:nvSpPr>
          <p:cNvPr id="246" name="TextBox 54"/>
          <p:cNvSpPr txBox="1"/>
          <p:nvPr/>
        </p:nvSpPr>
        <p:spPr>
          <a:xfrm>
            <a:off x="220388" y="2861930"/>
            <a:ext cx="1524853" cy="430887"/>
          </a:xfrm>
          <a:prstGeom prst="rect">
            <a:avLst/>
          </a:prstGeom>
          <a:noFill/>
        </p:spPr>
        <p:txBody>
          <a:bodyPr wrap="square" lIns="0" tIns="0" rIns="0" bIns="0" rtlCol="0">
            <a:spAutoFit/>
          </a:bodyPr>
          <a:lstStyle/>
          <a:p>
            <a:r>
              <a:rPr lang="zh-CN" altLang="en-US" sz="2800" b="1" dirty="0">
                <a:latin typeface="微软雅黑" panose="020B0503020204020204" pitchFamily="34" charset="-122"/>
                <a:ea typeface="微软雅黑" panose="020B0503020204020204" pitchFamily="34" charset="-122"/>
              </a:rPr>
              <a:t>学生层次</a:t>
            </a:r>
            <a:endParaRPr lang="zh-CN" altLang="en-US" sz="2800" b="1" dirty="0">
              <a:latin typeface="微软雅黑" panose="020B0503020204020204" pitchFamily="34" charset="-122"/>
              <a:ea typeface="微软雅黑" panose="020B0503020204020204" pitchFamily="34" charset="-122"/>
            </a:endParaRPr>
          </a:p>
        </p:txBody>
      </p:sp>
      <p:sp>
        <p:nvSpPr>
          <p:cNvPr id="247" name="MH_Text_1"/>
          <p:cNvSpPr/>
          <p:nvPr/>
        </p:nvSpPr>
        <p:spPr>
          <a:xfrm>
            <a:off x="0" y="3715720"/>
            <a:ext cx="4141693" cy="1363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lvl="0" indent="-285750">
              <a:buFont typeface="Wingdings" panose="05000000000000000000" pitchFamily="2" charset="2"/>
              <a:buChar char="p"/>
            </a:pPr>
            <a:r>
              <a:rPr lang="zh-CN" altLang="en-US" sz="2000" dirty="0">
                <a:solidFill>
                  <a:schemeClr val="tx1"/>
                </a:solidFill>
              </a:rPr>
              <a:t>高二历史选考生</a:t>
            </a:r>
            <a:endParaRPr lang="en-US" altLang="zh-CN" sz="2000" dirty="0">
              <a:solidFill>
                <a:schemeClr val="tx1"/>
              </a:solidFill>
            </a:endParaRPr>
          </a:p>
          <a:p>
            <a:pPr marL="285750" lvl="0" indent="-285750">
              <a:buFont typeface="Wingdings" panose="05000000000000000000" pitchFamily="2" charset="2"/>
              <a:buChar char="p"/>
            </a:pPr>
            <a:r>
              <a:rPr lang="zh-CN" altLang="en-US" sz="2000" dirty="0">
                <a:solidFill>
                  <a:schemeClr val="tx1"/>
                </a:solidFill>
              </a:rPr>
              <a:t>对中外历史纲要有整体学习</a:t>
            </a:r>
            <a:endParaRPr lang="en-US" altLang="zh-CN" sz="2000" dirty="0">
              <a:solidFill>
                <a:schemeClr val="tx1"/>
              </a:solidFill>
            </a:endParaRPr>
          </a:p>
          <a:p>
            <a:pPr marL="285750" lvl="0" indent="-285750">
              <a:buFont typeface="Wingdings" panose="05000000000000000000" pitchFamily="2" charset="2"/>
              <a:buChar char="p"/>
            </a:pPr>
            <a:r>
              <a:rPr lang="zh-CN" altLang="en-US" sz="2000" dirty="0">
                <a:solidFill>
                  <a:schemeClr val="tx1"/>
                </a:solidFill>
              </a:rPr>
              <a:t>对“商业贸易的发展与社会生活的互动关系”较为陌生</a:t>
            </a:r>
            <a:endParaRPr lang="en-US" altLang="zh-CN" sz="2000" dirty="0">
              <a:solidFill>
                <a:schemeClr val="tx1"/>
              </a:solidFill>
            </a:endParaRPr>
          </a:p>
          <a:p>
            <a:pPr marL="285750" lvl="0" indent="-285750">
              <a:buFont typeface="Wingdings" panose="05000000000000000000" pitchFamily="2" charset="2"/>
              <a:buChar char="p"/>
            </a:pPr>
            <a:r>
              <a:rPr lang="zh-CN" altLang="en-US" sz="2000" dirty="0">
                <a:solidFill>
                  <a:schemeClr val="tx1"/>
                </a:solidFill>
                <a:latin typeface="+mj-ea"/>
              </a:rPr>
              <a:t>对多学科综合的能力有待加强，特别是本单元涉及较多的经济学知识</a:t>
            </a:r>
            <a:endParaRPr lang="zh-CN" altLang="en-US" sz="2000" dirty="0">
              <a:solidFill>
                <a:schemeClr val="tx1"/>
              </a:solidFill>
              <a:latin typeface="+mj-ea"/>
            </a:endParaRPr>
          </a:p>
        </p:txBody>
      </p:sp>
      <p:sp>
        <p:nvSpPr>
          <p:cNvPr id="248" name="MH_Text_1"/>
          <p:cNvSpPr/>
          <p:nvPr/>
        </p:nvSpPr>
        <p:spPr>
          <a:xfrm>
            <a:off x="4876082" y="2572042"/>
            <a:ext cx="4101836" cy="1865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lvl="0" indent="-285750">
              <a:buFont typeface="Wingdings" panose="05000000000000000000" pitchFamily="2" charset="2"/>
              <a:buChar char="p"/>
            </a:pPr>
            <a:r>
              <a:rPr lang="zh-CN" altLang="en-US" sz="2000" dirty="0">
                <a:solidFill>
                  <a:schemeClr val="tx1"/>
                </a:solidFill>
              </a:rPr>
              <a:t>了解商业贸易的起源和古代商贸活动与贸易通道</a:t>
            </a:r>
            <a:endParaRPr lang="en-US" altLang="zh-CN" sz="2000" dirty="0">
              <a:solidFill>
                <a:schemeClr val="tx1"/>
              </a:solidFill>
            </a:endParaRPr>
          </a:p>
          <a:p>
            <a:pPr marL="285750" lvl="0" indent="-285750">
              <a:buFont typeface="Wingdings" panose="05000000000000000000" pitchFamily="2" charset="2"/>
              <a:buChar char="p"/>
            </a:pPr>
            <a:r>
              <a:rPr lang="zh-CN" altLang="en-US" sz="2000" dirty="0">
                <a:solidFill>
                  <a:schemeClr val="tx1"/>
                </a:solidFill>
              </a:rPr>
              <a:t>知道货币、信贷、商业契约等在日常生活中的角色</a:t>
            </a:r>
            <a:endParaRPr lang="en-US" altLang="zh-CN" sz="2000" dirty="0">
              <a:solidFill>
                <a:schemeClr val="tx1"/>
              </a:solidFill>
            </a:endParaRPr>
          </a:p>
          <a:p>
            <a:pPr marL="285750" lvl="0" indent="-285750">
              <a:buFont typeface="Wingdings" panose="05000000000000000000" pitchFamily="2" charset="2"/>
              <a:buChar char="p"/>
            </a:pPr>
            <a:r>
              <a:rPr lang="zh-CN" altLang="en-US" sz="2000" dirty="0">
                <a:solidFill>
                  <a:schemeClr val="tx1"/>
                </a:solidFill>
              </a:rPr>
              <a:t>认识世界市场的形成对商业贸易的意义</a:t>
            </a:r>
            <a:endParaRPr lang="en-US" altLang="zh-CN" sz="2000" dirty="0">
              <a:solidFill>
                <a:schemeClr val="tx1"/>
              </a:solidFill>
            </a:endParaRPr>
          </a:p>
          <a:p>
            <a:pPr marL="285750" lvl="0" indent="-285750">
              <a:buFont typeface="Wingdings" panose="05000000000000000000" pitchFamily="2" charset="2"/>
              <a:buChar char="p"/>
            </a:pPr>
            <a:r>
              <a:rPr lang="zh-CN" altLang="en-US" sz="2000" dirty="0">
                <a:solidFill>
                  <a:schemeClr val="tx1"/>
                </a:solidFill>
              </a:rPr>
              <a:t>认识</a:t>
            </a:r>
            <a:r>
              <a:rPr lang="en-US" altLang="zh-CN" sz="2000" dirty="0">
                <a:solidFill>
                  <a:schemeClr val="tx1"/>
                </a:solidFill>
              </a:rPr>
              <a:t>20</a:t>
            </a:r>
            <a:r>
              <a:rPr lang="zh-CN" altLang="en-US" sz="2000" dirty="0">
                <a:solidFill>
                  <a:schemeClr val="tx1"/>
                </a:solidFill>
              </a:rPr>
              <a:t>世纪以来贸易、金融的变化对人类生活的影响</a:t>
            </a:r>
            <a:endParaRPr lang="zh-CN" altLang="en-US" sz="2000" dirty="0">
              <a:solidFill>
                <a:schemeClr val="tx1"/>
              </a:solidFill>
              <a:latin typeface="+mj-ea"/>
              <a:ea typeface="+mj-ea"/>
            </a:endParaRPr>
          </a:p>
        </p:txBody>
      </p:sp>
      <p:sp>
        <p:nvSpPr>
          <p:cNvPr id="249" name="文本框 248"/>
          <p:cNvSpPr txBox="1"/>
          <p:nvPr/>
        </p:nvSpPr>
        <p:spPr>
          <a:xfrm>
            <a:off x="2401558" y="5308760"/>
            <a:ext cx="5108120" cy="1323439"/>
          </a:xfrm>
          <a:prstGeom prst="rect">
            <a:avLst/>
          </a:prstGeom>
          <a:solidFill>
            <a:schemeClr val="bg1">
              <a:lumMod val="95000"/>
            </a:schemeClr>
          </a:solidFill>
        </p:spPr>
        <p:txBody>
          <a:bodyPr wrap="square">
            <a:spAutoFit/>
          </a:bodyPr>
          <a:lstStyle/>
          <a:p>
            <a:pPr algn="ctr"/>
            <a:r>
              <a:rPr lang="zh-CN" altLang="en-US" sz="2000" b="1" dirty="0">
                <a:solidFill>
                  <a:srgbClr val="C00000"/>
                </a:solidFill>
                <a:latin typeface="华文中宋" panose="02010600040101010101" charset="-122"/>
                <a:ea typeface="华文中宋" panose="02010600040101010101" charset="-122"/>
              </a:rPr>
              <a:t>本单元在探讨“从古至今商业贸易发展”的问题上，要从宏观和微观的不同角度引领学生深入了解经济与社会生活不断发展的历史轨迹，形成更全面和客观的认识。</a:t>
            </a:r>
            <a:endParaRPr lang="zh-CN" altLang="en-US" sz="2000" b="1" dirty="0">
              <a:solidFill>
                <a:srgbClr val="C00000"/>
              </a:solidFill>
              <a:latin typeface="华文中宋" panose="02010600040101010101" charset="-122"/>
              <a:ea typeface="华文中宋" panose="02010600040101010101" charset="-122"/>
            </a:endParaRPr>
          </a:p>
        </p:txBody>
      </p:sp>
      <p:cxnSp>
        <p:nvCxnSpPr>
          <p:cNvPr id="82" name="直接连接符 81"/>
          <p:cNvCxnSpPr>
            <a:stCxn id="101" idx="4"/>
          </p:cNvCxnSpPr>
          <p:nvPr/>
        </p:nvCxnSpPr>
        <p:spPr>
          <a:xfrm flipH="1" flipV="1">
            <a:off x="9418446" y="972021"/>
            <a:ext cx="39856" cy="5097656"/>
          </a:xfrm>
          <a:prstGeom prst="line">
            <a:avLst/>
          </a:prstGeom>
          <a:ln w="53975">
            <a:solidFill>
              <a:srgbClr val="041336"/>
            </a:solidFill>
            <a:prstDash val="sysDot"/>
          </a:ln>
        </p:spPr>
        <p:style>
          <a:lnRef idx="1">
            <a:schemeClr val="accent1"/>
          </a:lnRef>
          <a:fillRef idx="0">
            <a:schemeClr val="accent1"/>
          </a:fillRef>
          <a:effectRef idx="0">
            <a:schemeClr val="accent1"/>
          </a:effectRef>
          <a:fontRef idx="minor">
            <a:schemeClr val="tx1"/>
          </a:fontRef>
        </p:style>
      </p:cxnSp>
      <p:sp>
        <p:nvSpPr>
          <p:cNvPr id="83" name="折角形 18"/>
          <p:cNvSpPr>
            <a:spLocks noChangeArrowheads="1"/>
          </p:cNvSpPr>
          <p:nvPr/>
        </p:nvSpPr>
        <p:spPr bwMode="auto">
          <a:xfrm rot="10800000">
            <a:off x="9699813" y="1549617"/>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4" name="Text Box 6"/>
          <p:cNvSpPr txBox="1">
            <a:spLocks noChangeArrowheads="1"/>
          </p:cNvSpPr>
          <p:nvPr/>
        </p:nvSpPr>
        <p:spPr bwMode="auto">
          <a:xfrm>
            <a:off x="9460910" y="182014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单元建构</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5" name="组合 84"/>
          <p:cNvGrpSpPr/>
          <p:nvPr/>
        </p:nvGrpSpPr>
        <p:grpSpPr>
          <a:xfrm>
            <a:off x="9221726" y="1700084"/>
            <a:ext cx="434651" cy="434651"/>
            <a:chOff x="5911583" y="2452976"/>
            <a:chExt cx="434651" cy="434651"/>
          </a:xfrm>
        </p:grpSpPr>
        <p:sp>
          <p:nvSpPr>
            <p:cNvPr id="86" name="椭圆 85"/>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8" name="折角形 18"/>
          <p:cNvSpPr>
            <a:spLocks noChangeArrowheads="1"/>
          </p:cNvSpPr>
          <p:nvPr/>
        </p:nvSpPr>
        <p:spPr bwMode="auto">
          <a:xfrm rot="10800000">
            <a:off x="9728688" y="3456801"/>
            <a:ext cx="2234908"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9" name="Text Box 6"/>
          <p:cNvSpPr txBox="1">
            <a:spLocks noChangeArrowheads="1"/>
          </p:cNvSpPr>
          <p:nvPr/>
        </p:nvSpPr>
        <p:spPr bwMode="auto">
          <a:xfrm>
            <a:off x="9480160" y="372733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分析课标</a:t>
            </a:r>
            <a:endParaRPr lang="en-US" altLang="zh-CN"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0" name="组合 89"/>
          <p:cNvGrpSpPr/>
          <p:nvPr/>
        </p:nvGrpSpPr>
        <p:grpSpPr>
          <a:xfrm>
            <a:off x="9240976" y="3607268"/>
            <a:ext cx="434651" cy="434651"/>
            <a:chOff x="5911583" y="2452976"/>
            <a:chExt cx="434651" cy="434651"/>
          </a:xfrm>
        </p:grpSpPr>
        <p:sp>
          <p:nvSpPr>
            <p:cNvPr id="91" name="椭圆 90"/>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3" name="折角形 18"/>
          <p:cNvSpPr>
            <a:spLocks noChangeArrowheads="1"/>
          </p:cNvSpPr>
          <p:nvPr/>
        </p:nvSpPr>
        <p:spPr bwMode="auto">
          <a:xfrm rot="10800000">
            <a:off x="9710300" y="4502519"/>
            <a:ext cx="2234906"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94" name="Text Box 6"/>
          <p:cNvSpPr txBox="1">
            <a:spLocks noChangeArrowheads="1"/>
          </p:cNvSpPr>
          <p:nvPr/>
        </p:nvSpPr>
        <p:spPr bwMode="auto">
          <a:xfrm>
            <a:off x="9517796" y="4776257"/>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关键问题</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5" name="组合 94"/>
          <p:cNvGrpSpPr/>
          <p:nvPr/>
        </p:nvGrpSpPr>
        <p:grpSpPr>
          <a:xfrm>
            <a:off x="9240976" y="4652986"/>
            <a:ext cx="434651" cy="434651"/>
            <a:chOff x="5911583" y="2452976"/>
            <a:chExt cx="434651" cy="434651"/>
          </a:xfrm>
        </p:grpSpPr>
        <p:sp>
          <p:nvSpPr>
            <p:cNvPr id="96" name="椭圆 95"/>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8" name="折角形 18"/>
          <p:cNvSpPr>
            <a:spLocks noChangeArrowheads="1"/>
          </p:cNvSpPr>
          <p:nvPr/>
        </p:nvSpPr>
        <p:spPr bwMode="auto">
          <a:xfrm rot="10800000">
            <a:off x="9699813" y="5446059"/>
            <a:ext cx="2234905"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9" name="Text Box 6"/>
          <p:cNvSpPr txBox="1">
            <a:spLocks noChangeArrowheads="1"/>
          </p:cNvSpPr>
          <p:nvPr/>
        </p:nvSpPr>
        <p:spPr bwMode="auto">
          <a:xfrm>
            <a:off x="9537910" y="5687713"/>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明确重难点</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00" name="组合 99"/>
          <p:cNvGrpSpPr/>
          <p:nvPr/>
        </p:nvGrpSpPr>
        <p:grpSpPr>
          <a:xfrm>
            <a:off x="9240976" y="5635026"/>
            <a:ext cx="434651" cy="434651"/>
            <a:chOff x="5911583" y="2452976"/>
            <a:chExt cx="434651" cy="434651"/>
          </a:xfrm>
        </p:grpSpPr>
        <p:sp>
          <p:nvSpPr>
            <p:cNvPr id="101" name="椭圆 100"/>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3" name="折角形 18"/>
          <p:cNvSpPr>
            <a:spLocks noChangeArrowheads="1"/>
          </p:cNvSpPr>
          <p:nvPr/>
        </p:nvSpPr>
        <p:spPr bwMode="auto">
          <a:xfrm rot="10800000">
            <a:off x="9721360" y="2502161"/>
            <a:ext cx="2213361"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04" name="组合 103"/>
          <p:cNvGrpSpPr/>
          <p:nvPr/>
        </p:nvGrpSpPr>
        <p:grpSpPr>
          <a:xfrm>
            <a:off x="9243273" y="2652628"/>
            <a:ext cx="434651" cy="434651"/>
            <a:chOff x="5911583" y="2452976"/>
            <a:chExt cx="434651" cy="434651"/>
          </a:xfrm>
        </p:grpSpPr>
        <p:sp>
          <p:nvSpPr>
            <p:cNvPr id="105" name="椭圆 104"/>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7" name="Text Box 6"/>
          <p:cNvSpPr txBox="1">
            <a:spLocks noChangeArrowheads="1"/>
          </p:cNvSpPr>
          <p:nvPr/>
        </p:nvSpPr>
        <p:spPr bwMode="auto">
          <a:xfrm>
            <a:off x="9460910" y="274403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依托学情</a:t>
            </a:r>
            <a:endParaRPr lang="en-US" altLang="zh-CN"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8" name="折角形 18"/>
          <p:cNvSpPr>
            <a:spLocks noChangeArrowheads="1"/>
          </p:cNvSpPr>
          <p:nvPr/>
        </p:nvSpPr>
        <p:spPr bwMode="auto">
          <a:xfrm rot="10800000">
            <a:off x="9675627" y="565531"/>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9" name="Text Box 6"/>
          <p:cNvSpPr txBox="1">
            <a:spLocks noChangeArrowheads="1"/>
          </p:cNvSpPr>
          <p:nvPr/>
        </p:nvSpPr>
        <p:spPr bwMode="auto">
          <a:xfrm>
            <a:off x="9436724" y="83606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核心概念</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10" name="组合 109"/>
          <p:cNvGrpSpPr/>
          <p:nvPr/>
        </p:nvGrpSpPr>
        <p:grpSpPr>
          <a:xfrm>
            <a:off x="9197540" y="715998"/>
            <a:ext cx="434651" cy="434651"/>
            <a:chOff x="5911583" y="2452976"/>
            <a:chExt cx="434651" cy="434651"/>
          </a:xfrm>
        </p:grpSpPr>
        <p:sp>
          <p:nvSpPr>
            <p:cNvPr id="111" name="椭圆 110"/>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anim calcmode="lin" valueType="num">
                                      <p:cBhvr>
                                        <p:cTn id="8" dur="1000" fill="hold"/>
                                        <p:tgtEl>
                                          <p:spTgt spid="246"/>
                                        </p:tgtEl>
                                        <p:attrNameLst>
                                          <p:attrName>ppt_x</p:attrName>
                                        </p:attrNameLst>
                                      </p:cBhvr>
                                      <p:tavLst>
                                        <p:tav tm="0">
                                          <p:val>
                                            <p:strVal val="#ppt_x"/>
                                          </p:val>
                                        </p:tav>
                                        <p:tav tm="100000">
                                          <p:val>
                                            <p:strVal val="#ppt_x"/>
                                          </p:val>
                                        </p:tav>
                                      </p:tavLst>
                                    </p:anim>
                                    <p:anim calcmode="lin" valueType="num">
                                      <p:cBhvr>
                                        <p:cTn id="9" dur="1000" fill="hold"/>
                                        <p:tgtEl>
                                          <p:spTgt spid="2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1000"/>
                                        <p:tgtEl>
                                          <p:spTgt spid="247"/>
                                        </p:tgtEl>
                                      </p:cBhvr>
                                    </p:animEffect>
                                    <p:anim calcmode="lin" valueType="num">
                                      <p:cBhvr>
                                        <p:cTn id="13" dur="1000" fill="hold"/>
                                        <p:tgtEl>
                                          <p:spTgt spid="247"/>
                                        </p:tgtEl>
                                        <p:attrNameLst>
                                          <p:attrName>ppt_x</p:attrName>
                                        </p:attrNameLst>
                                      </p:cBhvr>
                                      <p:tavLst>
                                        <p:tav tm="0">
                                          <p:val>
                                            <p:strVal val="#ppt_x"/>
                                          </p:val>
                                        </p:tav>
                                        <p:tav tm="100000">
                                          <p:val>
                                            <p:strVal val="#ppt_x"/>
                                          </p:val>
                                        </p:tav>
                                      </p:tavLst>
                                    </p:anim>
                                    <p:anim calcmode="lin" valueType="num">
                                      <p:cBhvr>
                                        <p:cTn id="14" dur="1000" fill="hold"/>
                                        <p:tgtEl>
                                          <p:spTgt spid="2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5"/>
                                        </p:tgtEl>
                                        <p:attrNameLst>
                                          <p:attrName>style.visibility</p:attrName>
                                        </p:attrNameLst>
                                      </p:cBhvr>
                                      <p:to>
                                        <p:strVal val="visible"/>
                                      </p:to>
                                    </p:set>
                                    <p:animEffect transition="in" filter="fade">
                                      <p:cBhvr>
                                        <p:cTn id="19" dur="1000"/>
                                        <p:tgtEl>
                                          <p:spTgt spid="245"/>
                                        </p:tgtEl>
                                      </p:cBhvr>
                                    </p:animEffect>
                                    <p:anim calcmode="lin" valueType="num">
                                      <p:cBhvr>
                                        <p:cTn id="20" dur="1000" fill="hold"/>
                                        <p:tgtEl>
                                          <p:spTgt spid="245"/>
                                        </p:tgtEl>
                                        <p:attrNameLst>
                                          <p:attrName>ppt_x</p:attrName>
                                        </p:attrNameLst>
                                      </p:cBhvr>
                                      <p:tavLst>
                                        <p:tav tm="0">
                                          <p:val>
                                            <p:strVal val="#ppt_x"/>
                                          </p:val>
                                        </p:tav>
                                        <p:tav tm="100000">
                                          <p:val>
                                            <p:strVal val="#ppt_x"/>
                                          </p:val>
                                        </p:tav>
                                      </p:tavLst>
                                    </p:anim>
                                    <p:anim calcmode="lin" valueType="num">
                                      <p:cBhvr>
                                        <p:cTn id="21" dur="1000" fill="hold"/>
                                        <p:tgtEl>
                                          <p:spTgt spid="24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8"/>
                                        </p:tgtEl>
                                        <p:attrNameLst>
                                          <p:attrName>style.visibility</p:attrName>
                                        </p:attrNameLst>
                                      </p:cBhvr>
                                      <p:to>
                                        <p:strVal val="visible"/>
                                      </p:to>
                                    </p:set>
                                    <p:animEffect transition="in" filter="fade">
                                      <p:cBhvr>
                                        <p:cTn id="24" dur="1000"/>
                                        <p:tgtEl>
                                          <p:spTgt spid="248"/>
                                        </p:tgtEl>
                                      </p:cBhvr>
                                    </p:animEffect>
                                    <p:anim calcmode="lin" valueType="num">
                                      <p:cBhvr>
                                        <p:cTn id="25" dur="1000" fill="hold"/>
                                        <p:tgtEl>
                                          <p:spTgt spid="248"/>
                                        </p:tgtEl>
                                        <p:attrNameLst>
                                          <p:attrName>ppt_x</p:attrName>
                                        </p:attrNameLst>
                                      </p:cBhvr>
                                      <p:tavLst>
                                        <p:tav tm="0">
                                          <p:val>
                                            <p:strVal val="#ppt_x"/>
                                          </p:val>
                                        </p:tav>
                                        <p:tav tm="100000">
                                          <p:val>
                                            <p:strVal val="#ppt_x"/>
                                          </p:val>
                                        </p:tav>
                                      </p:tavLst>
                                    </p:anim>
                                    <p:anim calcmode="lin" valueType="num">
                                      <p:cBhvr>
                                        <p:cTn id="26" dur="1000" fill="hold"/>
                                        <p:tgtEl>
                                          <p:spTgt spid="24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9"/>
                                        </p:tgtEl>
                                        <p:attrNameLst>
                                          <p:attrName>style.visibility</p:attrName>
                                        </p:attrNameLst>
                                      </p:cBhvr>
                                      <p:to>
                                        <p:strVal val="visible"/>
                                      </p:to>
                                    </p:set>
                                    <p:animEffect transition="in" filter="fade">
                                      <p:cBhvr>
                                        <p:cTn id="31" dur="1000"/>
                                        <p:tgtEl>
                                          <p:spTgt spid="249"/>
                                        </p:tgtEl>
                                      </p:cBhvr>
                                    </p:animEffect>
                                    <p:anim calcmode="lin" valueType="num">
                                      <p:cBhvr>
                                        <p:cTn id="32" dur="1000" fill="hold"/>
                                        <p:tgtEl>
                                          <p:spTgt spid="249"/>
                                        </p:tgtEl>
                                        <p:attrNameLst>
                                          <p:attrName>ppt_x</p:attrName>
                                        </p:attrNameLst>
                                      </p:cBhvr>
                                      <p:tavLst>
                                        <p:tav tm="0">
                                          <p:val>
                                            <p:strVal val="#ppt_x"/>
                                          </p:val>
                                        </p:tav>
                                        <p:tav tm="100000">
                                          <p:val>
                                            <p:strVal val="#ppt_x"/>
                                          </p:val>
                                        </p:tav>
                                      </p:tavLst>
                                    </p:anim>
                                    <p:anim calcmode="lin" valueType="num">
                                      <p:cBhvr>
                                        <p:cTn id="33" dur="1000" fill="hold"/>
                                        <p:tgtEl>
                                          <p:spTgt spid="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246" grpId="0"/>
      <p:bldP spid="247" grpId="0"/>
      <p:bldP spid="248" grpId="0"/>
      <p:bldP spid="2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850770" y="148138"/>
            <a:ext cx="2023059" cy="646331"/>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r>
              <a:rPr lang="zh-CN" altLang="en-US" sz="3600" b="1" dirty="0">
                <a:solidFill>
                  <a:schemeClr val="bg1"/>
                </a:solidFill>
                <a:latin typeface="华文中宋" panose="02010600040101010101" charset="-122"/>
                <a:ea typeface="华文中宋" panose="02010600040101010101" charset="-122"/>
              </a:rPr>
              <a:t>设计思路</a:t>
            </a:r>
            <a:endParaRPr lang="zh-CN" altLang="en-US" sz="3600" b="1" dirty="0">
              <a:solidFill>
                <a:schemeClr val="bg1"/>
              </a:solidFill>
              <a:latin typeface="华文中宋" panose="02010600040101010101" charset="-122"/>
              <a:ea typeface="华文中宋" panose="02010600040101010101" charset="-122"/>
            </a:endParaRPr>
          </a:p>
        </p:txBody>
      </p:sp>
      <p:sp>
        <p:nvSpPr>
          <p:cNvPr id="39" name="等腰三角形 38"/>
          <p:cNvSpPr/>
          <p:nvPr/>
        </p:nvSpPr>
        <p:spPr>
          <a:xfrm rot="5400000">
            <a:off x="139253" y="218037"/>
            <a:ext cx="646332" cy="506532"/>
          </a:xfrm>
          <a:prstGeom prs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a:stCxn id="62" idx="4"/>
          </p:cNvCxnSpPr>
          <p:nvPr/>
        </p:nvCxnSpPr>
        <p:spPr>
          <a:xfrm flipH="1" flipV="1">
            <a:off x="9418446" y="972021"/>
            <a:ext cx="39856" cy="5097656"/>
          </a:xfrm>
          <a:prstGeom prst="line">
            <a:avLst/>
          </a:prstGeom>
          <a:ln w="53975">
            <a:solidFill>
              <a:srgbClr val="041336"/>
            </a:solidFill>
            <a:prstDash val="sysDot"/>
          </a:ln>
        </p:spPr>
        <p:style>
          <a:lnRef idx="1">
            <a:schemeClr val="accent1"/>
          </a:lnRef>
          <a:fillRef idx="0">
            <a:schemeClr val="accent1"/>
          </a:fillRef>
          <a:effectRef idx="0">
            <a:schemeClr val="accent1"/>
          </a:effectRef>
          <a:fontRef idx="minor">
            <a:schemeClr val="tx1"/>
          </a:fontRef>
        </p:style>
      </p:cxnSp>
      <p:sp>
        <p:nvSpPr>
          <p:cNvPr id="44" name="折角形 18"/>
          <p:cNvSpPr>
            <a:spLocks noChangeArrowheads="1"/>
          </p:cNvSpPr>
          <p:nvPr/>
        </p:nvSpPr>
        <p:spPr bwMode="auto">
          <a:xfrm rot="10800000">
            <a:off x="9699813" y="1549617"/>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5" name="Text Box 6"/>
          <p:cNvSpPr txBox="1">
            <a:spLocks noChangeArrowheads="1"/>
          </p:cNvSpPr>
          <p:nvPr/>
        </p:nvSpPr>
        <p:spPr bwMode="auto">
          <a:xfrm>
            <a:off x="9460910" y="182014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单元建构</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6" name="组合 45"/>
          <p:cNvGrpSpPr/>
          <p:nvPr/>
        </p:nvGrpSpPr>
        <p:grpSpPr>
          <a:xfrm>
            <a:off x="9221726" y="1700084"/>
            <a:ext cx="434651" cy="434651"/>
            <a:chOff x="5911583" y="2452976"/>
            <a:chExt cx="434651" cy="434651"/>
          </a:xfrm>
        </p:grpSpPr>
        <p:sp>
          <p:nvSpPr>
            <p:cNvPr id="47" name="椭圆 46"/>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9" name="折角形 18"/>
          <p:cNvSpPr>
            <a:spLocks noChangeArrowheads="1"/>
          </p:cNvSpPr>
          <p:nvPr/>
        </p:nvSpPr>
        <p:spPr bwMode="auto">
          <a:xfrm rot="10800000">
            <a:off x="9728688" y="3456801"/>
            <a:ext cx="2234908"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0" name="Text Box 6"/>
          <p:cNvSpPr txBox="1">
            <a:spLocks noChangeArrowheads="1"/>
          </p:cNvSpPr>
          <p:nvPr/>
        </p:nvSpPr>
        <p:spPr bwMode="auto">
          <a:xfrm>
            <a:off x="9480160" y="372733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分析课标</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1" name="组合 50"/>
          <p:cNvGrpSpPr/>
          <p:nvPr/>
        </p:nvGrpSpPr>
        <p:grpSpPr>
          <a:xfrm>
            <a:off x="9240976" y="3607268"/>
            <a:ext cx="434651" cy="434651"/>
            <a:chOff x="5911583" y="2452976"/>
            <a:chExt cx="434651" cy="434651"/>
          </a:xfrm>
        </p:grpSpPr>
        <p:sp>
          <p:nvSpPr>
            <p:cNvPr id="52" name="椭圆 51"/>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4" name="折角形 18"/>
          <p:cNvSpPr>
            <a:spLocks noChangeArrowheads="1"/>
          </p:cNvSpPr>
          <p:nvPr/>
        </p:nvSpPr>
        <p:spPr bwMode="auto">
          <a:xfrm rot="10800000">
            <a:off x="9710300" y="4502519"/>
            <a:ext cx="2234906"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55" name="Text Box 6"/>
          <p:cNvSpPr txBox="1">
            <a:spLocks noChangeArrowheads="1"/>
          </p:cNvSpPr>
          <p:nvPr/>
        </p:nvSpPr>
        <p:spPr bwMode="auto">
          <a:xfrm>
            <a:off x="9517796" y="4776257"/>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关键问题</a:t>
            </a:r>
            <a:endParaRPr lang="en-US" altLang="zh-CN" sz="32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6" name="组合 55"/>
          <p:cNvGrpSpPr/>
          <p:nvPr/>
        </p:nvGrpSpPr>
        <p:grpSpPr>
          <a:xfrm>
            <a:off x="9240976" y="4652986"/>
            <a:ext cx="434651" cy="434651"/>
            <a:chOff x="5911583" y="2452976"/>
            <a:chExt cx="434651" cy="434651"/>
          </a:xfrm>
        </p:grpSpPr>
        <p:sp>
          <p:nvSpPr>
            <p:cNvPr id="57" name="椭圆 56"/>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9" name="折角形 18"/>
          <p:cNvSpPr>
            <a:spLocks noChangeArrowheads="1"/>
          </p:cNvSpPr>
          <p:nvPr/>
        </p:nvSpPr>
        <p:spPr bwMode="auto">
          <a:xfrm rot="10800000">
            <a:off x="9699813" y="5446059"/>
            <a:ext cx="2234905"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0" name="Text Box 6"/>
          <p:cNvSpPr txBox="1">
            <a:spLocks noChangeArrowheads="1"/>
          </p:cNvSpPr>
          <p:nvPr/>
        </p:nvSpPr>
        <p:spPr bwMode="auto">
          <a:xfrm>
            <a:off x="9537910" y="5687713"/>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明确重难点</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1" name="组合 60"/>
          <p:cNvGrpSpPr/>
          <p:nvPr/>
        </p:nvGrpSpPr>
        <p:grpSpPr>
          <a:xfrm>
            <a:off x="9240976" y="5635026"/>
            <a:ext cx="434651" cy="434651"/>
            <a:chOff x="5911583" y="2452976"/>
            <a:chExt cx="434651" cy="434651"/>
          </a:xfrm>
        </p:grpSpPr>
        <p:sp>
          <p:nvSpPr>
            <p:cNvPr id="62" name="椭圆 61"/>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2" name="折角形 18"/>
          <p:cNvSpPr>
            <a:spLocks noChangeArrowheads="1"/>
          </p:cNvSpPr>
          <p:nvPr/>
        </p:nvSpPr>
        <p:spPr bwMode="auto">
          <a:xfrm rot="10800000">
            <a:off x="9721360" y="2502161"/>
            <a:ext cx="2213361"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83" name="组合 82"/>
          <p:cNvGrpSpPr/>
          <p:nvPr/>
        </p:nvGrpSpPr>
        <p:grpSpPr>
          <a:xfrm>
            <a:off x="9243273" y="2652628"/>
            <a:ext cx="434651" cy="434651"/>
            <a:chOff x="5911583" y="2452976"/>
            <a:chExt cx="434651" cy="434651"/>
          </a:xfrm>
        </p:grpSpPr>
        <p:sp>
          <p:nvSpPr>
            <p:cNvPr id="84" name="椭圆 83"/>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6" name="Text Box 6"/>
          <p:cNvSpPr txBox="1">
            <a:spLocks noChangeArrowheads="1"/>
          </p:cNvSpPr>
          <p:nvPr/>
        </p:nvSpPr>
        <p:spPr bwMode="auto">
          <a:xfrm>
            <a:off x="9460910" y="2744036"/>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依托学情</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折角形 18"/>
          <p:cNvSpPr>
            <a:spLocks noChangeArrowheads="1"/>
          </p:cNvSpPr>
          <p:nvPr/>
        </p:nvSpPr>
        <p:spPr bwMode="auto">
          <a:xfrm rot="10800000">
            <a:off x="9675627" y="565531"/>
            <a:ext cx="2234907" cy="695017"/>
          </a:xfrm>
          <a:prstGeom prst="roundRect">
            <a:avLst>
              <a:gd name="adj" fmla="val 50000"/>
            </a:avLst>
          </a:prstGeom>
          <a:solidFill>
            <a:srgbClr val="041336"/>
          </a:solidFill>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8" name="Text Box 6"/>
          <p:cNvSpPr txBox="1">
            <a:spLocks noChangeArrowheads="1"/>
          </p:cNvSpPr>
          <p:nvPr/>
        </p:nvSpPr>
        <p:spPr bwMode="auto">
          <a:xfrm>
            <a:off x="9436724" y="836060"/>
            <a:ext cx="2560437" cy="382349"/>
          </a:xfrm>
          <a:prstGeom prst="rect">
            <a:avLst/>
          </a:prstGeom>
          <a:noFill/>
          <a:ln w="9525" cmpd="sng">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000"/>
              </a:lnSpc>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核心概念</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9" name="组合 88"/>
          <p:cNvGrpSpPr/>
          <p:nvPr/>
        </p:nvGrpSpPr>
        <p:grpSpPr>
          <a:xfrm>
            <a:off x="9197540" y="715998"/>
            <a:ext cx="434651" cy="434651"/>
            <a:chOff x="5911583" y="2452976"/>
            <a:chExt cx="434651" cy="434651"/>
          </a:xfrm>
        </p:grpSpPr>
        <p:sp>
          <p:nvSpPr>
            <p:cNvPr id="90" name="椭圆 89"/>
            <p:cNvSpPr/>
            <p:nvPr/>
          </p:nvSpPr>
          <p:spPr>
            <a:xfrm>
              <a:off x="5911583" y="2452976"/>
              <a:ext cx="434651" cy="434651"/>
            </a:xfrm>
            <a:prstGeom prst="ellipse">
              <a:avLst/>
            </a:prstGeom>
            <a:solidFill>
              <a:srgbClr val="041336"/>
            </a:solidFill>
            <a:ln>
              <a:noFill/>
            </a:ln>
            <a:effectLst>
              <a:outerShdw blurRad="482600" sx="103000" sy="103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6018282" y="2559675"/>
              <a:ext cx="221254" cy="22125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aphicFrame>
        <p:nvGraphicFramePr>
          <p:cNvPr id="5" name="表格 5"/>
          <p:cNvGraphicFramePr>
            <a:graphicFrameLocks noGrp="1"/>
          </p:cNvGraphicFramePr>
          <p:nvPr/>
        </p:nvGraphicFramePr>
        <p:xfrm>
          <a:off x="250371" y="1003268"/>
          <a:ext cx="8845306" cy="5435664"/>
        </p:xfrm>
        <a:graphic>
          <a:graphicData uri="http://schemas.openxmlformats.org/drawingml/2006/table">
            <a:tbl>
              <a:tblPr firstRow="1" bandRow="1">
                <a:tableStyleId>{7DF18680-E054-41AD-8BC1-D1AEF772440D}</a:tableStyleId>
              </a:tblPr>
              <a:tblGrid>
                <a:gridCol w="3864429"/>
                <a:gridCol w="4980877"/>
              </a:tblGrid>
              <a:tr h="0">
                <a:tc>
                  <a:txBody>
                    <a:bodyPr/>
                    <a:lstStyle/>
                    <a:p>
                      <a:pPr algn="ctr"/>
                      <a:r>
                        <a:rPr lang="zh-CN" altLang="en-US" dirty="0">
                          <a:solidFill>
                            <a:schemeClr val="bg1"/>
                          </a:solidFill>
                        </a:rPr>
                        <a:t>课题</a:t>
                      </a:r>
                      <a:endParaRPr lang="zh-CN" altLang="en-US" dirty="0">
                        <a:solidFill>
                          <a:schemeClr val="bg1"/>
                        </a:solidFill>
                      </a:endParaRPr>
                    </a:p>
                  </a:txBody>
                  <a:tcPr>
                    <a:solidFill>
                      <a:schemeClr val="accent4">
                        <a:lumMod val="75000"/>
                      </a:schemeClr>
                    </a:solidFill>
                  </a:tcPr>
                </a:tc>
                <a:tc>
                  <a:txBody>
                    <a:bodyPr/>
                    <a:lstStyle/>
                    <a:p>
                      <a:pPr algn="ctr"/>
                      <a:r>
                        <a:rPr lang="zh-CN" altLang="en-US" dirty="0">
                          <a:solidFill>
                            <a:schemeClr val="bg1"/>
                          </a:solidFill>
                        </a:rPr>
                        <a:t>关键问题</a:t>
                      </a:r>
                      <a:endParaRPr lang="zh-CN" altLang="en-US" dirty="0">
                        <a:solidFill>
                          <a:schemeClr val="bg1"/>
                        </a:solidFill>
                      </a:endParaRPr>
                    </a:p>
                  </a:txBody>
                  <a:tcPr>
                    <a:solidFill>
                      <a:schemeClr val="accent4">
                        <a:lumMod val="75000"/>
                      </a:schemeClr>
                    </a:solidFill>
                  </a:tcPr>
                </a:tc>
              </a:tr>
              <a:tr h="370840">
                <a:tc>
                  <a:txBody>
                    <a:bodyPr/>
                    <a:lstStyle/>
                    <a:p>
                      <a:r>
                        <a:rPr lang="zh-CN" altLang="en-US" sz="2400" b="1" dirty="0"/>
                        <a:t>第</a:t>
                      </a:r>
                      <a:r>
                        <a:rPr lang="en-US" altLang="zh-CN" sz="2400" b="1" dirty="0"/>
                        <a:t>1</a:t>
                      </a:r>
                      <a:r>
                        <a:rPr lang="zh-CN" altLang="en-US" sz="2400" b="1" dirty="0"/>
                        <a:t>课时：</a:t>
                      </a:r>
                      <a:endParaRPr lang="en-US" altLang="zh-CN" sz="2400" b="1" dirty="0"/>
                    </a:p>
                    <a:p>
                      <a:r>
                        <a:rPr lang="zh-CN" altLang="en-US" sz="2400" b="1" dirty="0"/>
                        <a:t>古代商业贸易的起源和发展</a:t>
                      </a:r>
                      <a:endParaRPr lang="en-US" altLang="zh-CN" sz="2400" b="1" dirty="0"/>
                    </a:p>
                    <a:p>
                      <a:r>
                        <a:rPr lang="zh-CN" altLang="en-US" sz="2400" dirty="0"/>
                        <a:t>（人类的商贸活动从地方性行为扩大到国与国、洲与洲之间）</a:t>
                      </a:r>
                      <a:endParaRPr lang="zh-CN" altLang="en-US" sz="2400" dirty="0"/>
                    </a:p>
                    <a:p>
                      <a:endParaRPr lang="zh-CN" altLang="en-US" sz="2400" dirty="0"/>
                    </a:p>
                  </a:txBody>
                  <a:tcPr>
                    <a:solidFill>
                      <a:schemeClr val="accent4">
                        <a:lumMod val="20000"/>
                        <a:lumOff val="80000"/>
                      </a:schemeClr>
                    </a:solidFill>
                  </a:tcPr>
                </a:tc>
                <a:tc>
                  <a:txBody>
                    <a:bodyPr/>
                    <a:lstStyle/>
                    <a:p>
                      <a:r>
                        <a:rPr lang="en-US" altLang="zh-CN" sz="2400" dirty="0"/>
                        <a:t>1.</a:t>
                      </a:r>
                      <a:r>
                        <a:rPr lang="zh-CN" altLang="en-US" sz="2400" dirty="0"/>
                        <a:t>通过时空定位和史料阅读，梳理早期商贸活动的区域并分析商业贸易的起源</a:t>
                      </a:r>
                      <a:endParaRPr lang="en-US" altLang="zh-CN" sz="2400" dirty="0"/>
                    </a:p>
                    <a:p>
                      <a:r>
                        <a:rPr lang="en-US" altLang="zh-CN" sz="2400" dirty="0"/>
                        <a:t>2.</a:t>
                      </a:r>
                      <a:r>
                        <a:rPr lang="zh-CN" altLang="en-US" sz="2400" dirty="0"/>
                        <a:t>通过表格梳理，知道古代中国贸易的发展</a:t>
                      </a:r>
                      <a:endParaRPr lang="en-US" altLang="zh-CN" sz="2400" dirty="0"/>
                    </a:p>
                    <a:p>
                      <a:pPr marL="0" marR="0" lvl="0" indent="0" algn="l" defTabSz="1363980" rtl="0" eaLnBrk="1" fontAlgn="auto" latinLnBrk="0" hangingPunct="1">
                        <a:lnSpc>
                          <a:spcPct val="100000"/>
                        </a:lnSpc>
                        <a:spcBef>
                          <a:spcPts val="0"/>
                        </a:spcBef>
                        <a:spcAft>
                          <a:spcPts val="0"/>
                        </a:spcAft>
                        <a:buClrTx/>
                        <a:buSzTx/>
                        <a:buFontTx/>
                        <a:buNone/>
                        <a:defRPr/>
                      </a:pPr>
                      <a:r>
                        <a:rPr lang="en-US" altLang="zh-CN" sz="2400" dirty="0"/>
                        <a:t>3.</a:t>
                      </a:r>
                      <a:r>
                        <a:rPr lang="zh-CN" altLang="en-US" sz="2400" dirty="0"/>
                        <a:t>通过史料分析，认识古代贸易的主要通道，阐述丝绸之路的重大影响</a:t>
                      </a:r>
                      <a:endParaRPr lang="en-US" altLang="zh-CN" sz="2400" dirty="0"/>
                    </a:p>
                  </a:txBody>
                  <a:tcPr>
                    <a:solidFill>
                      <a:schemeClr val="accent4">
                        <a:lumMod val="20000"/>
                        <a:lumOff val="80000"/>
                      </a:schemeClr>
                    </a:solidFill>
                  </a:tcPr>
                </a:tc>
              </a:tr>
              <a:tr h="370840">
                <a:tc>
                  <a:txBody>
                    <a:bodyPr/>
                    <a:lstStyle/>
                    <a:p>
                      <a:r>
                        <a:rPr lang="zh-CN" altLang="en-US" sz="2400" b="1" dirty="0"/>
                        <a:t>第</a:t>
                      </a:r>
                      <a:r>
                        <a:rPr lang="en-US" altLang="zh-CN" sz="2400" b="1" dirty="0"/>
                        <a:t>2</a:t>
                      </a:r>
                      <a:r>
                        <a:rPr lang="zh-CN" altLang="en-US" sz="2400" b="1" dirty="0"/>
                        <a:t>课时：</a:t>
                      </a:r>
                      <a:endParaRPr lang="en-US" altLang="zh-CN" sz="2400" b="1" dirty="0"/>
                    </a:p>
                    <a:p>
                      <a:r>
                        <a:rPr lang="zh-CN" altLang="en-US" sz="2400" b="1" dirty="0"/>
                        <a:t>古代商业贸易模式的创新</a:t>
                      </a:r>
                      <a:endParaRPr lang="en-US" altLang="zh-CN" sz="2400" b="1" dirty="0"/>
                    </a:p>
                    <a:p>
                      <a:r>
                        <a:rPr lang="zh-CN" altLang="en-US" sz="2400" b="0" dirty="0"/>
                        <a:t>（货币、信贷、商业契约等商贸工具的创新及意义）</a:t>
                      </a:r>
                      <a:endParaRPr lang="zh-CN" altLang="en-US" sz="2400" b="0" dirty="0"/>
                    </a:p>
                  </a:txBody>
                  <a:tcPr>
                    <a:solidFill>
                      <a:schemeClr val="accent4">
                        <a:lumMod val="40000"/>
                        <a:lumOff val="60000"/>
                      </a:schemeClr>
                    </a:solidFill>
                  </a:tcPr>
                </a:tc>
                <a:tc>
                  <a:txBody>
                    <a:bodyPr/>
                    <a:lstStyle/>
                    <a:p>
                      <a:r>
                        <a:rPr lang="en-US" altLang="zh-CN" sz="2400" dirty="0"/>
                        <a:t>1.</a:t>
                      </a:r>
                      <a:r>
                        <a:rPr lang="zh-CN" altLang="en-US" sz="2400" dirty="0"/>
                        <a:t>通过表格梳理，商业贸易模式创新的表现</a:t>
                      </a:r>
                      <a:endParaRPr lang="en-US" altLang="zh-CN" sz="2400" dirty="0"/>
                    </a:p>
                    <a:p>
                      <a:r>
                        <a:rPr lang="en-US" altLang="zh-CN" sz="2400" dirty="0"/>
                        <a:t>2.</a:t>
                      </a:r>
                      <a:r>
                        <a:rPr lang="zh-CN" altLang="en-US" sz="2400" dirty="0"/>
                        <a:t>通过阅读史料，认识货币、信贷、商业契约在商业贸易中的作用和对人们生活的影响</a:t>
                      </a:r>
                      <a:endParaRPr lang="zh-CN" altLang="en-US" sz="2400" dirty="0"/>
                    </a:p>
                  </a:txBody>
                  <a:tcPr>
                    <a:solidFill>
                      <a:schemeClr val="accent4">
                        <a:lumMod val="40000"/>
                        <a:lumOff val="60000"/>
                      </a:schemeClr>
                    </a:solidFill>
                  </a:tcPr>
                </a:tc>
              </a:tr>
            </a:tbl>
          </a:graphicData>
        </a:graphic>
      </p:graphicFrame>
    </p:spTree>
  </p:cSld>
  <p:clrMapOvr>
    <a:masterClrMapping/>
  </p:clrMapOvr>
</p:sld>
</file>

<file path=ppt/tags/tag1.xml><?xml version="1.0" encoding="utf-8"?>
<p:tagLst xmlns:p="http://schemas.openxmlformats.org/presentationml/2006/main">
  <p:tag name="KSO_WM_UNIT_PLACING_PICTURE_USER_VIEWPORT" val="{&quot;height&quot;:3120,&quot;width&quot;:3990}"/>
</p:tagLst>
</file>

<file path=ppt/theme/theme1.xml><?xml version="1.0" encoding="utf-8"?>
<a:theme xmlns:a="http://schemas.openxmlformats.org/drawingml/2006/main" name="2_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2831</Words>
  <Application>WPS 演示</Application>
  <PresentationFormat>宽屏</PresentationFormat>
  <Paragraphs>393</Paragraphs>
  <Slides>20</Slides>
  <Notes>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微软雅黑</vt:lpstr>
      <vt:lpstr>Calibri</vt:lpstr>
      <vt:lpstr>Calibri</vt:lpstr>
      <vt:lpstr>华文中宋</vt:lpstr>
      <vt:lpstr>华文隶书</vt:lpstr>
      <vt:lpstr>华康雅艺体W6</vt:lpstr>
      <vt:lpstr>楷体</vt:lpstr>
      <vt:lpstr>微软雅黑 Light</vt:lpstr>
      <vt:lpstr>Arial Unicode MS</vt:lpstr>
      <vt:lpstr>等线</vt:lpstr>
      <vt:lpstr>汉仪正圆-55W</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一 帆</dc:creator>
  <cp:lastModifiedBy>嘉禾</cp:lastModifiedBy>
  <cp:revision>36</cp:revision>
  <dcterms:created xsi:type="dcterms:W3CDTF">2022-04-25T08:01:00Z</dcterms:created>
  <dcterms:modified xsi:type="dcterms:W3CDTF">2025-03-25T04:28:00Z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D2454E7DDF9946BDBE11D57326B9CFA3_12</vt:lpwstr>
  </property>
  <property fmtid="{D5CDD505-2E9C-101B-9397-08002B2CF9AE}" pid="3" name="KSOProductBuildVer">
    <vt:lpwstr>2052-12.1.0.20754</vt:lpwstr>
  </property>
</Properties>
</file>