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74" r:id="rId5"/>
    <p:sldId id="279" r:id="rId6"/>
    <p:sldId id="262" r:id="rId7"/>
    <p:sldId id="280" r:id="rId8"/>
    <p:sldId id="269" r:id="rId9"/>
    <p:sldId id="271" r:id="rId10"/>
    <p:sldId id="263" r:id="rId11"/>
    <p:sldId id="287" r:id="rId12"/>
    <p:sldId id="266" r:id="rId13"/>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7252" userDrawn="1">
          <p15:clr>
            <a:srgbClr val="A4A3A4"/>
          </p15:clr>
        </p15:guide>
        <p15:guide id="3" pos="464" userDrawn="1">
          <p15:clr>
            <a:srgbClr val="A4A3A4"/>
          </p15:clr>
        </p15:guide>
        <p15:guide id="4"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wenping" initials="" lastIdx="0" clrIdx="0"/>
  <p:cmAuthor id="1" name="徐 落" initials="徐" lastIdx="0" clrIdx="0"/>
  <p:cmAuthor id="2" name="微软用户" initials="微" lastIdx="0" clrIdx="0"/>
  <p:cmAuthor id="3" name="lenovo" initials="l" lastIdx="0" clrIdx="2"/>
  <p:cmAuthor id="4" name="pc" initials="p" lastIdx="0" clrIdx="0"/>
  <p:cmAuthor id="5" name="宋洁然" initials="宋" lastIdx="0" clrIdx="1"/>
  <p:cmAuthor id="6" name="ming qiu" initials="m" lastIdx="0" clrIdx="1"/>
  <p:cmAuthor id="7" name="1206988966@qq.com" initials="1" lastIdx="0" clrIdx="2"/>
  <p:cmAuthor id="8" name="姜伟光" initials="姜" lastIdx="0" clrIdx="0"/>
  <p:cmAuthor id="9" name="倩文 黄" initials="倩文" lastIdx="0" clrIdx="3"/>
  <p:cmAuthor id="10" name="86136" initials="8" lastIdx="0" clrIdx="9"/>
  <p:cmAuthor id="12" name="Administrator" initials="A" lastIdx="5" clrIdx="1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307" autoAdjust="0"/>
    <p:restoredTop sz="71915" autoAdjust="0"/>
  </p:normalViewPr>
  <p:slideViewPr>
    <p:cSldViewPr snapToGrid="0" showGuides="1">
      <p:cViewPr>
        <p:scale>
          <a:sx n="77" d="100"/>
          <a:sy n="77" d="100"/>
        </p:scale>
        <p:origin x="-1542" y="-90"/>
      </p:cViewPr>
      <p:guideLst>
        <p:guide orient="horz" pos="2160"/>
        <p:guide pos="7252"/>
        <p:guide pos="464"/>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20.xml"/><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2" dt="2022-05-24T19:07:35.549" idx="1">
    <p:pos x="6911" y="776"/>
    <p:text/>
  </p:cm>
</p:cmLst>
</file>

<file path=ppt/comments/comment2.xml><?xml version="1.0" encoding="utf-8"?>
<p:cmLst xmlns:a="http://schemas.openxmlformats.org/drawingml/2006/main" xmlns:r="http://schemas.openxmlformats.org/officeDocument/2006/relationships" xmlns:p="http://schemas.openxmlformats.org/presentationml/2006/main">
  <p:cm authorId="12" dt="2022-05-24T19:07:35.549" idx="1">
    <p:pos x="6911" y="776"/>
    <p:text/>
  </p:cm>
</p:cmLst>
</file>

<file path=ppt/comments/comment3.xml><?xml version="1.0" encoding="utf-8"?>
<p:cmLst xmlns:a="http://schemas.openxmlformats.org/drawingml/2006/main" xmlns:r="http://schemas.openxmlformats.org/officeDocument/2006/relationships" xmlns:p="http://schemas.openxmlformats.org/presentationml/2006/main">
  <p:cm authorId="12" dt="2022-05-24T19:07:35.549" idx="1">
    <p:pos x="6911" y="776"/>
    <p:text/>
  </p:cm>
</p:cmLst>
</file>

<file path=ppt/comments/comment4.xml><?xml version="1.0" encoding="utf-8"?>
<p:cmLst xmlns:a="http://schemas.openxmlformats.org/drawingml/2006/main" xmlns:r="http://schemas.openxmlformats.org/officeDocument/2006/relationships" xmlns:p="http://schemas.openxmlformats.org/presentationml/2006/main">
  <p:cm authorId="12" dt="2022-05-24T19:07:35.549" idx="5">
    <p:pos x="6911" y="776"/>
    <p:text/>
  </p:cm>
</p:cmLst>
</file>

<file path=ppt/comments/comment5.xml><?xml version="1.0" encoding="utf-8"?>
<p:cmLst xmlns:a="http://schemas.openxmlformats.org/drawingml/2006/main" xmlns:r="http://schemas.openxmlformats.org/officeDocument/2006/relationships" xmlns:p="http://schemas.openxmlformats.org/presentationml/2006/main">
  <p:cm authorId="12" dt="2022-05-24T19:07:35.549" idx="1">
    <p:pos x="6911" y="776"/>
    <p:text/>
  </p:cm>
</p:cmLst>
</file>

<file path=ppt/comments/comment6.xml><?xml version="1.0" encoding="utf-8"?>
<p:cmLst xmlns:a="http://schemas.openxmlformats.org/drawingml/2006/main" xmlns:r="http://schemas.openxmlformats.org/officeDocument/2006/relationships" xmlns:p="http://schemas.openxmlformats.org/presentationml/2006/main">
  <p:cm authorId="12" dt="2022-05-24T19:07:35.549" idx="1">
    <p:pos x="6911" y="776"/>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观察地图 学</a:t>
            </a:r>
            <a:r>
              <a:rPr lang="zh-CN" altLang="en-US" dirty="0" smtClean="0"/>
              <a:t>法 </a:t>
            </a:r>
            <a:r>
              <a:rPr lang="zh-CN" altLang="en-US" dirty="0"/>
              <a:t>地图前后比较法 讲好故事  时空观念  历史解释 唯物史观 </a:t>
            </a:r>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fontAlgn="ctr"/>
            <a:r>
              <a:rPr lang="zh-CN" altLang="en-US" sz="1200" kern="1200" dirty="0" smtClean="0">
                <a:solidFill>
                  <a:schemeClr val="tx1"/>
                </a:solidFill>
                <a:latin typeface="+mn-lt"/>
                <a:ea typeface="+mn-ea"/>
                <a:cs typeface="+mn-cs"/>
              </a:rPr>
              <a:t>材料一</a:t>
            </a:r>
            <a:r>
              <a:rPr lang="en-US" sz="1200" kern="1200" dirty="0" smtClean="0">
                <a:solidFill>
                  <a:schemeClr val="tx1"/>
                </a:solidFill>
                <a:latin typeface="+mn-lt"/>
                <a:ea typeface="+mn-ea"/>
                <a:cs typeface="+mn-cs"/>
              </a:rPr>
              <a:t>  </a:t>
            </a:r>
            <a:r>
              <a:rPr lang="zh-CN" altLang="en-US" sz="1200" kern="1200" dirty="0" smtClean="0">
                <a:solidFill>
                  <a:schemeClr val="tx1"/>
                </a:solidFill>
                <a:latin typeface="+mn-lt"/>
                <a:ea typeface="+mn-ea"/>
                <a:cs typeface="+mn-cs"/>
              </a:rPr>
              <a:t>自</a:t>
            </a:r>
            <a:r>
              <a:rPr lang="en-US" sz="1200" kern="1200" dirty="0" smtClean="0">
                <a:solidFill>
                  <a:schemeClr val="tx1"/>
                </a:solidFill>
                <a:latin typeface="+mn-lt"/>
                <a:ea typeface="+mn-ea"/>
                <a:cs typeface="+mn-cs"/>
              </a:rPr>
              <a:t>17</a:t>
            </a:r>
            <a:r>
              <a:rPr lang="zh-CN" altLang="en-US" sz="1200" kern="1200" dirty="0" smtClean="0">
                <a:solidFill>
                  <a:schemeClr val="tx1"/>
                </a:solidFill>
                <a:latin typeface="+mn-lt"/>
                <a:ea typeface="+mn-ea"/>
                <a:cs typeface="+mn-cs"/>
              </a:rPr>
              <a:t>世纪初开始，欧洲移民和非洲裔强制移民源源不绝地到来，并在这里扎根生息，使北美变成一个多种族社会。这种人口流动，不仅加速了大陆的开拓，而且加强了各地的联系，推动了共同意识体的形成。到</a:t>
            </a:r>
            <a:r>
              <a:rPr lang="en-US" sz="1200" kern="1200" dirty="0" smtClean="0">
                <a:solidFill>
                  <a:schemeClr val="tx1"/>
                </a:solidFill>
                <a:latin typeface="+mn-lt"/>
                <a:ea typeface="+mn-ea"/>
                <a:cs typeface="+mn-cs"/>
              </a:rPr>
              <a:t>18</a:t>
            </a:r>
            <a:r>
              <a:rPr lang="zh-CN" altLang="en-US" sz="1200" kern="1200" dirty="0" smtClean="0">
                <a:solidFill>
                  <a:schemeClr val="tx1"/>
                </a:solidFill>
                <a:latin typeface="+mn-lt"/>
                <a:ea typeface="+mn-ea"/>
                <a:cs typeface="+mn-cs"/>
              </a:rPr>
              <a:t>世纪，造就了一个不同于欧洲任何单</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民族的新人种</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美利坚人”，他们根据新的原则行事，有新的思想，他们为平等权利而抗争，有朝一日会在世界上引起巨大的变化。但构成“美利坚人”的主体仍然是英格兰裔居民，英裔居民逐渐使种族主义更多地进入北美居民文化心理的深层结构之中。</a:t>
            </a:r>
            <a:endParaRPr lang="zh-CN" altLang="en-US" sz="1200" kern="1200" dirty="0" smtClean="0">
              <a:solidFill>
                <a:schemeClr val="tx1"/>
              </a:solidFill>
              <a:latin typeface="+mn-lt"/>
              <a:ea typeface="+mn-ea"/>
              <a:cs typeface="+mn-cs"/>
            </a:endParaRPr>
          </a:p>
          <a:p>
            <a:pPr algn="ctr" fontAlgn="ct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李剑铭</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美国殖民地时期的人口变动及其意义</a:t>
            </a:r>
            <a:r>
              <a:rPr lang="en-US" altLang="zh-CN" sz="1200" kern="1200" dirty="0" smtClean="0">
                <a:solidFill>
                  <a:schemeClr val="tx1"/>
                </a:solidFill>
                <a:latin typeface="+mn-lt"/>
                <a:ea typeface="+mn-ea"/>
                <a:cs typeface="+mn-cs"/>
              </a:rPr>
              <a:t>》</a:t>
            </a:r>
            <a:endParaRPr lang="en-US" altLang="zh-CN" sz="1200" kern="1200" dirty="0" smtClean="0">
              <a:solidFill>
                <a:schemeClr val="tx1"/>
              </a:solidFill>
              <a:latin typeface="+mn-lt"/>
              <a:ea typeface="+mn-ea"/>
              <a:cs typeface="+mn-cs"/>
            </a:endParaRPr>
          </a:p>
          <a:p>
            <a:r>
              <a:rPr lang="zh-CN" altLang="en-US" dirty="0" smtClean="0"/>
              <a:t>材料二 美国是“一个由移民组成的国家”。</a:t>
            </a:r>
            <a:r>
              <a:rPr lang="en-US" altLang="zh-CN" dirty="0" smtClean="0"/>
              <a:t>1840</a:t>
            </a:r>
            <a:r>
              <a:rPr lang="zh-CN" altLang="en-US" dirty="0" smtClean="0"/>
              <a:t>年到</a:t>
            </a:r>
            <a:r>
              <a:rPr lang="en-US" altLang="zh-CN" dirty="0" smtClean="0"/>
              <a:t>1980</a:t>
            </a:r>
            <a:r>
              <a:rPr lang="zh-CN" altLang="en-US" dirty="0" smtClean="0"/>
              <a:t>年，约有</a:t>
            </a:r>
            <a:r>
              <a:rPr lang="en-US" altLang="zh-CN" dirty="0" smtClean="0"/>
              <a:t>5000</a:t>
            </a:r>
            <a:r>
              <a:rPr lang="zh-CN" altLang="en-US" dirty="0" smtClean="0"/>
              <a:t>万外来移民进入美国，其中</a:t>
            </a:r>
            <a:r>
              <a:rPr lang="en-US" altLang="zh-CN" dirty="0" smtClean="0"/>
              <a:t>85%</a:t>
            </a:r>
            <a:r>
              <a:rPr lang="zh-CN" altLang="en-US" dirty="0" smtClean="0"/>
              <a:t>是从</a:t>
            </a:r>
            <a:r>
              <a:rPr lang="en-US" altLang="zh-CN" dirty="0" smtClean="0"/>
              <a:t>14</a:t>
            </a:r>
            <a:r>
              <a:rPr lang="zh-CN" altLang="en-US" dirty="0" smtClean="0"/>
              <a:t>岁到</a:t>
            </a:r>
            <a:r>
              <a:rPr lang="en-US" altLang="zh-CN" dirty="0" smtClean="0"/>
              <a:t>44</a:t>
            </a:r>
            <a:r>
              <a:rPr lang="zh-CN" altLang="en-US" dirty="0" smtClean="0"/>
              <a:t>岁之间的青壮年，他们的到来</a:t>
            </a:r>
            <a:r>
              <a:rPr lang="zh-CN" altLang="en-US" baseline="0" dirty="0" smtClean="0"/>
              <a:t>，无疑给美国社会注入了富有朝气的活力和强大的动力。在</a:t>
            </a:r>
            <a:r>
              <a:rPr lang="en-US" altLang="zh-CN" baseline="0" dirty="0" smtClean="0"/>
              <a:t>19</a:t>
            </a:r>
            <a:r>
              <a:rPr lang="zh-CN" altLang="en-US" baseline="0" dirty="0" smtClean="0"/>
              <a:t>世纪美国各种工业中，外国出生的工程师和技术工人都带来了先进的生产方式。如电话之父贝尔就是苏格兰移民。移民不仅是财富的生产者，而且是消费者。他们的消费促进了工农业的生产，扩大了国内市场，推动了城市的兴起和交通运输事业的发展。外来移民在不同程度上保持各自群体的传统和文化的同时，学习掌握英语，接受美国社会的价值观念。另一方面，美国也不断吸收各民族、种族优秀的传统和文化，并使它们逐渐成为美利坚民族共享的遗产。</a:t>
            </a:r>
            <a:endParaRPr lang="en-US" altLang="zh-CN" baseline="0" dirty="0" smtClean="0"/>
          </a:p>
          <a:p>
            <a:r>
              <a:rPr lang="en-US" altLang="zh-CN" baseline="0" dirty="0" smtClean="0"/>
              <a:t>                                                                 ——</a:t>
            </a:r>
            <a:r>
              <a:rPr lang="zh-CN" altLang="en-US" baseline="0" dirty="0" smtClean="0"/>
              <a:t>摘编自丁则民</a:t>
            </a:r>
            <a:r>
              <a:rPr lang="en-US" altLang="zh-CN" baseline="0" dirty="0" smtClean="0"/>
              <a:t>《</a:t>
            </a:r>
            <a:r>
              <a:rPr lang="zh-CN" altLang="en-US" baseline="0" dirty="0" smtClean="0"/>
              <a:t>外来移民在美国历史发展中的作用</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B1F00F7-BA8C-44F4-8711-19D621F4BA0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2F818F-4A92-49C9-BE49-D470E18FD0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B1F00F7-BA8C-44F4-8711-19D621F4BA0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2F818F-4A92-49C9-BE49-D470E18FD0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B1F00F7-BA8C-44F4-8711-19D621F4BA0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2F818F-4A92-49C9-BE49-D470E18FD01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custDataLst>
              <p:tags r:id="rId3"/>
            </p:custDataLst>
          </p:nvPr>
        </p:nvSpPr>
        <p:spPr/>
        <p:txBody>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prstClr val="black">
                  <a:tint val="75000"/>
                </a:prstClr>
              </a:solidFill>
              <a:effectLst/>
              <a:uLnTx/>
              <a:uFillTx/>
              <a:latin typeface="Calibri" panose="020F0502020204030204" charset="0"/>
              <a:ea typeface="宋体" panose="02010600030101010101" pitchFamily="2" charset="-122"/>
              <a:cs typeface="+mn-cs"/>
            </a:endParaRPr>
          </a:p>
        </p:txBody>
      </p:sp>
      <p:sp>
        <p:nvSpPr>
          <p:cNvPr id="4" name="灯片编号占位符 3"/>
          <p:cNvSpPr>
            <a:spLocks noGrp="1"/>
          </p:cNvSpPr>
          <p:nvPr>
            <p:ph type="sldNum" sz="quarter" idx="12"/>
            <p:custDataLst>
              <p:tags r:id="rId4"/>
            </p:custDataLst>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A0DB2DC-4C9A-4742-B13C-FB6460FD3503}" type="slidenum">
              <a:rPr kumimoji="0" lang="zh-CN" altLang="en-US" sz="900" b="0" i="0" u="none" strike="noStrike" kern="1200" cap="none" spc="0" normalizeH="0" baseline="0" noProof="1">
                <a:ln>
                  <a:noFill/>
                </a:ln>
                <a:solidFill>
                  <a:srgbClr val="898989"/>
                </a:solidFill>
                <a:effectLst/>
                <a:uLnTx/>
                <a:uFillTx/>
                <a:latin typeface="Calibri" panose="020F0502020204030204" charset="0"/>
                <a:ea typeface="宋体" panose="02010600030101010101" pitchFamily="2" charset="-122"/>
                <a:cs typeface="+mn-cs"/>
              </a:rPr>
            </a:fld>
            <a:endParaRPr kumimoji="0" lang="zh-CN" altLang="en-US" sz="900" b="0" i="0" u="none" strike="noStrike" kern="1200" cap="none" spc="0" normalizeH="0" baseline="0" noProof="1">
              <a:ln>
                <a:noFill/>
              </a:ln>
              <a:solidFill>
                <a:srgbClr val="898989"/>
              </a:solidFill>
              <a:effectLst/>
              <a:uLnTx/>
              <a:uFillTx/>
              <a:latin typeface="Calibri" panose="020F0502020204030204" charset="0"/>
              <a:ea typeface="宋体" panose="02010600030101010101" pitchFamily="2" charset="-122"/>
              <a:cs typeface="+mn-cs"/>
            </a:endParaRPr>
          </a:p>
        </p:txBody>
      </p:sp>
    </p:spTree>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B1F00F7-BA8C-44F4-8711-19D621F4BA0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2F818F-4A92-49C9-BE49-D470E18FD0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B1F00F7-BA8C-44F4-8711-19D621F4BA0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2F818F-4A92-49C9-BE49-D470E18FD0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B1F00F7-BA8C-44F4-8711-19D621F4BA0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2F818F-4A92-49C9-BE49-D470E18FD0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B1F00F7-BA8C-44F4-8711-19D621F4BA0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12F818F-4A92-49C9-BE49-D470E18FD0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B1F00F7-BA8C-44F4-8711-19D621F4BA0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12F818F-4A92-49C9-BE49-D470E18FD0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B1F00F7-BA8C-44F4-8711-19D621F4BA0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12F818F-4A92-49C9-BE49-D470E18FD0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B1F00F7-BA8C-44F4-8711-19D621F4BA0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2F818F-4A92-49C9-BE49-D470E18FD0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B1F00F7-BA8C-44F4-8711-19D621F4BA0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2F818F-4A92-49C9-BE49-D470E18FD0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F00F7-BA8C-44F4-8711-19D621F4BA0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2F818F-4A92-49C9-BE49-D470E18FD0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6" Type="http://schemas.openxmlformats.org/officeDocument/2006/relationships/comments" Target="../comments/comment1.xml"/><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tags" Target="../tags/tag5.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7" Type="http://schemas.openxmlformats.org/officeDocument/2006/relationships/comments" Target="../comments/comment2.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7.xml"/><Relationship Id="rId3" Type="http://schemas.openxmlformats.org/officeDocument/2006/relationships/image" Target="../media/image4.png"/><Relationship Id="rId2" Type="http://schemas.openxmlformats.org/officeDocument/2006/relationships/tags" Target="../tags/tag6.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7" Type="http://schemas.openxmlformats.org/officeDocument/2006/relationships/comments" Target="../comments/comment3.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5.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7" Type="http://schemas.openxmlformats.org/officeDocument/2006/relationships/comments" Target="../comments/comment4.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image" Target="../media/image4.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7" Type="http://schemas.openxmlformats.org/officeDocument/2006/relationships/comments" Target="../comments/comment5.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image" Target="../media/image4.pn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7" Type="http://schemas.openxmlformats.org/officeDocument/2006/relationships/comments" Target="../comments/comment6.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14.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2.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image" Target="../media/image8.jpeg"/><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b="15260"/>
          <a:stretch>
            <a:fillRect/>
          </a:stretch>
        </p:blipFill>
        <p:spPr>
          <a:xfrm>
            <a:off x="-1" y="0"/>
            <a:ext cx="12192001" cy="6858000"/>
          </a:xfrm>
          <a:prstGeom prst="rect">
            <a:avLst/>
          </a:prstGeom>
        </p:spPr>
      </p:pic>
      <p:sp>
        <p:nvSpPr>
          <p:cNvPr id="7" name="矩形 6"/>
          <p:cNvSpPr/>
          <p:nvPr/>
        </p:nvSpPr>
        <p:spPr>
          <a:xfrm>
            <a:off x="0" y="0"/>
            <a:ext cx="12192000" cy="6858000"/>
          </a:xfrm>
          <a:prstGeom prst="rect">
            <a:avLst/>
          </a:prstGeom>
          <a:gradFill flip="none" rotWithShape="1">
            <a:gsLst>
              <a:gs pos="60000">
                <a:srgbClr val="262626">
                  <a:alpha val="89000"/>
                </a:srgbClr>
              </a:gs>
              <a:gs pos="0">
                <a:schemeClr val="tx1">
                  <a:lumMod val="85000"/>
                  <a:lumOff val="15000"/>
                  <a:alpha val="26000"/>
                </a:schemeClr>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6201410" y="5320665"/>
            <a:ext cx="4375150" cy="460375"/>
          </a:xfrm>
          <a:prstGeom prst="rect">
            <a:avLst/>
          </a:prstGeom>
          <a:noFill/>
        </p:spPr>
        <p:txBody>
          <a:bodyPr wrap="square" rtlCol="0">
            <a:spAutoFit/>
          </a:bodyPr>
          <a:lstStyle/>
          <a:p>
            <a:pPr algn="ctr"/>
            <a:r>
              <a:rPr lang="zh-CN" sz="2400" dirty="0">
                <a:solidFill>
                  <a:schemeClr val="bg1"/>
                </a:solidFill>
                <a:latin typeface="华文细黑" panose="02010600040101010101" pitchFamily="2" charset="-122"/>
                <a:ea typeface="华文细黑" panose="02010600040101010101" pitchFamily="2" charset="-122"/>
              </a:rPr>
              <a:t>元济高级中学</a:t>
            </a:r>
            <a:r>
              <a:rPr lang="en-US" altLang="zh-CN" sz="2400" dirty="0">
                <a:solidFill>
                  <a:schemeClr val="bg1"/>
                </a:solidFill>
                <a:latin typeface="华文细黑" panose="02010600040101010101" pitchFamily="2" charset="-122"/>
                <a:ea typeface="华文细黑" panose="02010600040101010101" pitchFamily="2" charset="-122"/>
              </a:rPr>
              <a:t> </a:t>
            </a:r>
            <a:r>
              <a:rPr lang="zh-CN" altLang="en-US" sz="2400" dirty="0">
                <a:solidFill>
                  <a:schemeClr val="bg1"/>
                </a:solidFill>
                <a:latin typeface="华文细黑" panose="02010600040101010101" pitchFamily="2" charset="-122"/>
                <a:ea typeface="华文细黑" panose="02010600040101010101" pitchFamily="2" charset="-122"/>
              </a:rPr>
              <a:t>纪呈岑</a:t>
            </a:r>
            <a:r>
              <a:rPr lang="en-US" altLang="zh-CN" sz="2400" dirty="0">
                <a:solidFill>
                  <a:schemeClr val="bg1"/>
                </a:solidFill>
                <a:latin typeface="华文细黑" panose="02010600040101010101" pitchFamily="2" charset="-122"/>
                <a:ea typeface="华文细黑" panose="02010600040101010101" pitchFamily="2" charset="-122"/>
              </a:rPr>
              <a:t>    2022</a:t>
            </a:r>
            <a:endParaRPr lang="en-US" altLang="zh-CN" sz="2400" dirty="0">
              <a:solidFill>
                <a:schemeClr val="bg1"/>
              </a:solidFill>
              <a:latin typeface="华文细黑" panose="02010600040101010101" pitchFamily="2" charset="-122"/>
              <a:ea typeface="华文细黑" panose="02010600040101010101" pitchFamily="2" charset="-122"/>
            </a:endParaRPr>
          </a:p>
        </p:txBody>
      </p:sp>
      <p:sp>
        <p:nvSpPr>
          <p:cNvPr id="4" name="文本框 3"/>
          <p:cNvSpPr txBox="1"/>
          <p:nvPr/>
        </p:nvSpPr>
        <p:spPr>
          <a:xfrm>
            <a:off x="4798060" y="4756150"/>
            <a:ext cx="3048000" cy="460375"/>
          </a:xfrm>
          <a:prstGeom prst="rect">
            <a:avLst/>
          </a:prstGeom>
          <a:noFill/>
        </p:spPr>
        <p:txBody>
          <a:bodyPr wrap="square" rtlCol="0">
            <a:spAutoFit/>
          </a:bodyPr>
          <a:lstStyle/>
          <a:p>
            <a:pPr algn="ctr"/>
            <a:endParaRPr lang="zh-CN" altLang="en-US" sz="2400" b="1" dirty="0">
              <a:solidFill>
                <a:schemeClr val="bg1"/>
              </a:solidFill>
            </a:endParaRPr>
          </a:p>
        </p:txBody>
      </p:sp>
      <p:sp>
        <p:nvSpPr>
          <p:cNvPr id="8" name="文本框 7"/>
          <p:cNvSpPr txBox="1"/>
          <p:nvPr>
            <p:custDataLst>
              <p:tags r:id="rId2"/>
            </p:custDataLst>
          </p:nvPr>
        </p:nvSpPr>
        <p:spPr>
          <a:xfrm>
            <a:off x="462224" y="2306320"/>
            <a:ext cx="11374734" cy="2338070"/>
          </a:xfrm>
          <a:prstGeom prst="rect">
            <a:avLst/>
          </a:prstGeom>
          <a:noFill/>
        </p:spPr>
        <p:txBody>
          <a:bodyPr wrap="square" rtlCol="0" anchor="t">
            <a:spAutoFit/>
          </a:bodyPr>
          <a:lstStyle/>
          <a:p>
            <a:pPr algn="dist">
              <a:buClrTx/>
              <a:buSzTx/>
              <a:buFontTx/>
              <a:buNone/>
            </a:pPr>
            <a:r>
              <a:rPr lang="zh-CN" altLang="en-US" sz="5400" b="1" dirty="0">
                <a:solidFill>
                  <a:schemeClr val="bg1"/>
                </a:solidFill>
                <a:latin typeface="黑体" panose="02010609060101010101" pitchFamily="49" charset="-122"/>
                <a:ea typeface="黑体" panose="02010609060101010101" pitchFamily="49" charset="-122"/>
                <a:sym typeface="+mn-ea"/>
              </a:rPr>
              <a:t>近现代美洲的</a:t>
            </a:r>
            <a:r>
              <a:rPr lang="zh-CN" altLang="en-US" sz="5400" b="1" dirty="0">
                <a:solidFill>
                  <a:srgbClr val="FFC000"/>
                </a:solidFill>
                <a:latin typeface="黑体" panose="02010609060101010101" pitchFamily="49" charset="-122"/>
                <a:ea typeface="黑体" panose="02010609060101010101" pitchFamily="49" charset="-122"/>
                <a:sym typeface="+mn-ea"/>
              </a:rPr>
              <a:t>人口迁徙</a:t>
            </a:r>
            <a:r>
              <a:rPr lang="zh-CN" altLang="en-US" sz="5400" b="1" dirty="0">
                <a:solidFill>
                  <a:schemeClr val="bg1"/>
                </a:solidFill>
                <a:latin typeface="黑体" panose="02010609060101010101" pitchFamily="49" charset="-122"/>
                <a:ea typeface="黑体" panose="02010609060101010101" pitchFamily="49" charset="-122"/>
                <a:sym typeface="+mn-ea"/>
              </a:rPr>
              <a:t>与</a:t>
            </a:r>
            <a:r>
              <a:rPr lang="zh-CN" altLang="en-US" sz="5400" b="1" dirty="0">
                <a:solidFill>
                  <a:srgbClr val="FF0000"/>
                </a:solidFill>
                <a:latin typeface="黑体" panose="02010609060101010101" pitchFamily="49" charset="-122"/>
                <a:ea typeface="黑体" panose="02010609060101010101" pitchFamily="49" charset="-122"/>
                <a:sym typeface="+mn-ea"/>
              </a:rPr>
              <a:t>文化认同</a:t>
            </a:r>
            <a:endParaRPr lang="zh-CN" altLang="en-US" sz="5400" b="1" dirty="0">
              <a:solidFill>
                <a:srgbClr val="FF0000"/>
              </a:solidFill>
              <a:latin typeface="黑体" panose="02010609060101010101" pitchFamily="49" charset="-122"/>
              <a:ea typeface="黑体" panose="02010609060101010101" pitchFamily="49" charset="-122"/>
              <a:sym typeface="+mn-ea"/>
            </a:endParaRPr>
          </a:p>
          <a:p>
            <a:pPr algn="r">
              <a:buNone/>
            </a:pPr>
            <a:r>
              <a:rPr lang="en-US" altLang="zh-CN" sz="4400" b="1" kern="5000" spc="600" dirty="0" smtClean="0">
                <a:solidFill>
                  <a:schemeClr val="accent3">
                    <a:lumMod val="75000"/>
                  </a:schemeClr>
                </a:solidFill>
                <a:latin typeface="方正粗黑宋简体" panose="02000000000000000000" charset="-122"/>
                <a:ea typeface="方正粗黑宋简体" panose="02000000000000000000" charset="-122"/>
                <a:cs typeface="方正粗黑宋简体" panose="02000000000000000000" charset="-122"/>
                <a:sym typeface="+mn-ea"/>
              </a:rPr>
              <a:t>                           </a:t>
            </a:r>
            <a:endParaRPr lang="en-US" altLang="zh-CN" sz="4400" b="1" kern="5000" spc="600" dirty="0" smtClean="0">
              <a:solidFill>
                <a:schemeClr val="accent3">
                  <a:lumMod val="75000"/>
                </a:schemeClr>
              </a:solidFill>
              <a:latin typeface="方正粗黑宋简体" panose="02000000000000000000" charset="-122"/>
              <a:ea typeface="方正粗黑宋简体" panose="02000000000000000000" charset="-122"/>
              <a:cs typeface="方正粗黑宋简体" panose="02000000000000000000" charset="-122"/>
              <a:sym typeface="+mn-ea"/>
            </a:endParaRPr>
          </a:p>
          <a:p>
            <a:pPr algn="r">
              <a:buNone/>
            </a:pPr>
            <a:r>
              <a:rPr lang="en-US" altLang="zh-CN" sz="4800" b="1" dirty="0">
                <a:solidFill>
                  <a:schemeClr val="bg1"/>
                </a:solidFill>
                <a:latin typeface="黑体" panose="02010609060101010101" pitchFamily="49" charset="-122"/>
                <a:ea typeface="黑体" panose="02010609060101010101" pitchFamily="49" charset="-122"/>
                <a:sym typeface="+mn-ea"/>
              </a:rPr>
              <a:t>——</a:t>
            </a:r>
            <a:r>
              <a:rPr lang="zh-CN" altLang="en-US" sz="4800" b="1" dirty="0">
                <a:solidFill>
                  <a:schemeClr val="bg1"/>
                </a:solidFill>
                <a:latin typeface="黑体" panose="02010609060101010101" pitchFamily="49" charset="-122"/>
                <a:ea typeface="黑体" panose="02010609060101010101" pitchFamily="49" charset="-122"/>
                <a:sym typeface="+mn-ea"/>
              </a:rPr>
              <a:t>以美国为例</a:t>
            </a:r>
            <a:endParaRPr lang="zh-CN" altLang="en-US" sz="4800" b="1" dirty="0">
              <a:solidFill>
                <a:schemeClr val="bg1"/>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b="15260"/>
          <a:stretch>
            <a:fillRect/>
          </a:stretch>
        </p:blipFill>
        <p:spPr>
          <a:xfrm>
            <a:off x="-1" y="0"/>
            <a:ext cx="12192001" cy="6858000"/>
          </a:xfrm>
          <a:prstGeom prst="rect">
            <a:avLst/>
          </a:prstGeom>
        </p:spPr>
      </p:pic>
      <p:sp>
        <p:nvSpPr>
          <p:cNvPr id="7" name="矩形 6"/>
          <p:cNvSpPr/>
          <p:nvPr/>
        </p:nvSpPr>
        <p:spPr>
          <a:xfrm>
            <a:off x="0" y="0"/>
            <a:ext cx="12192000" cy="6858000"/>
          </a:xfrm>
          <a:prstGeom prst="rect">
            <a:avLst/>
          </a:prstGeom>
          <a:gradFill flip="none" rotWithShape="1">
            <a:gsLst>
              <a:gs pos="60000">
                <a:srgbClr val="262626">
                  <a:alpha val="89000"/>
                </a:srgbClr>
              </a:gs>
              <a:gs pos="0">
                <a:schemeClr val="tx1">
                  <a:lumMod val="85000"/>
                  <a:lumOff val="15000"/>
                  <a:alpha val="26000"/>
                </a:schemeClr>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039257" y="2596413"/>
            <a:ext cx="8113486" cy="1323439"/>
          </a:xfrm>
          <a:prstGeom prst="rect">
            <a:avLst/>
          </a:prstGeom>
          <a:noFill/>
        </p:spPr>
        <p:txBody>
          <a:bodyPr wrap="square" rtlCol="0">
            <a:spAutoFit/>
          </a:bodyPr>
          <a:lstStyle/>
          <a:p>
            <a:pPr algn="dist"/>
            <a:r>
              <a:rPr lang="zh-CN" altLang="en-US" sz="8000" b="1" dirty="0">
                <a:solidFill>
                  <a:schemeClr val="bg1"/>
                </a:solidFill>
                <a:latin typeface="黑体" panose="02010609060101010101" pitchFamily="49" charset="-122"/>
                <a:ea typeface="黑体" panose="02010609060101010101" pitchFamily="49" charset="-122"/>
              </a:rPr>
              <a:t>谢谢大家</a:t>
            </a:r>
            <a:endParaRPr lang="zh-CN" altLang="en-US" sz="80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28493"/>
            <a:ext cx="12192001" cy="6914986"/>
          </a:xfrm>
          <a:prstGeom prst="rect">
            <a:avLst/>
          </a:prstGeom>
        </p:spPr>
      </p:pic>
      <p:sp>
        <p:nvSpPr>
          <p:cNvPr id="26" name="矩形 25"/>
          <p:cNvSpPr/>
          <p:nvPr/>
        </p:nvSpPr>
        <p:spPr>
          <a:xfrm>
            <a:off x="0" y="-28575"/>
            <a:ext cx="12192000" cy="6858000"/>
          </a:xfrm>
          <a:prstGeom prst="rect">
            <a:avLst/>
          </a:pr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5"/>
          <p:cNvSpPr txBox="1"/>
          <p:nvPr>
            <p:custDataLst>
              <p:tags r:id="rId2"/>
            </p:custDataLst>
          </p:nvPr>
        </p:nvSpPr>
        <p:spPr>
          <a:xfrm>
            <a:off x="0" y="-74142"/>
            <a:ext cx="9507220" cy="768350"/>
          </a:xfrm>
          <a:prstGeom prst="rect">
            <a:avLst/>
          </a:prstGeom>
          <a:noFill/>
          <a:ln w="9525">
            <a:noFill/>
          </a:ln>
        </p:spPr>
        <p:txBody>
          <a:bodyPr wrap="square" anchor="t" anchorCtr="0">
            <a:spAutoFit/>
          </a:bodyPr>
          <a:lstStyle/>
          <a:p>
            <a:pPr indent="0">
              <a:buFont typeface="Wingdings" panose="05000000000000000000" charset="0"/>
              <a:buNone/>
            </a:pPr>
            <a:r>
              <a:rPr lang="zh-CN" altLang="en-US" sz="4400" b="1" dirty="0">
                <a:solidFill>
                  <a:srgbClr val="FFC000"/>
                </a:solidFill>
                <a:latin typeface="黑体" panose="02010609060101010101" pitchFamily="49" charset="-122"/>
                <a:ea typeface="黑体" panose="02010609060101010101" pitchFamily="49" charset="-122"/>
                <a:sym typeface="宋体" panose="02010600030101010101" pitchFamily="2" charset="-122"/>
              </a:rPr>
              <a:t>一</a:t>
            </a:r>
            <a:r>
              <a:rPr lang="zh-CN" altLang="en-US" sz="4400" b="1" dirty="0" smtClean="0">
                <a:solidFill>
                  <a:srgbClr val="FFC000"/>
                </a:solidFill>
                <a:latin typeface="黑体" panose="02010609060101010101" pitchFamily="49" charset="-122"/>
                <a:ea typeface="黑体" panose="02010609060101010101" pitchFamily="49" charset="-122"/>
                <a:sym typeface="宋体" panose="02010600030101010101" pitchFamily="2" charset="-122"/>
              </a:rPr>
              <a:t>、印象：多元的文化</a:t>
            </a:r>
            <a:endParaRPr lang="zh-CN" altLang="en-US" sz="4400" b="1" dirty="0">
              <a:solidFill>
                <a:srgbClr val="FFC000"/>
              </a:solidFill>
              <a:latin typeface="黑体" panose="02010609060101010101" pitchFamily="49" charset="-122"/>
              <a:ea typeface="黑体" panose="02010609060101010101" pitchFamily="49" charset="-122"/>
              <a:sym typeface="宋体" panose="02010600030101010101" pitchFamily="2" charset="-122"/>
            </a:endParaRPr>
          </a:p>
        </p:txBody>
      </p:sp>
      <p:pic>
        <p:nvPicPr>
          <p:cNvPr id="2" name="Picture 2"/>
          <p:cNvPicPr>
            <a:picLocks noChangeAspect="1" noChangeArrowheads="1"/>
          </p:cNvPicPr>
          <p:nvPr/>
        </p:nvPicPr>
        <p:blipFill>
          <a:blip r:embed="rId3"/>
          <a:srcRect/>
          <a:stretch>
            <a:fillRect/>
          </a:stretch>
        </p:blipFill>
        <p:spPr bwMode="auto">
          <a:xfrm>
            <a:off x="481914" y="690948"/>
            <a:ext cx="11158151" cy="6167051"/>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28493"/>
            <a:ext cx="12192001" cy="6914986"/>
          </a:xfrm>
          <a:prstGeom prst="rect">
            <a:avLst/>
          </a:prstGeom>
        </p:spPr>
      </p:pic>
      <p:sp>
        <p:nvSpPr>
          <p:cNvPr id="26" name="矩形 25"/>
          <p:cNvSpPr/>
          <p:nvPr/>
        </p:nvSpPr>
        <p:spPr>
          <a:xfrm>
            <a:off x="0" y="0"/>
            <a:ext cx="12192000" cy="6858000"/>
          </a:xfrm>
          <a:prstGeom prst="rect">
            <a:avLst/>
          </a:pr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 name="文本框 5"/>
          <p:cNvSpPr txBox="1"/>
          <p:nvPr>
            <p:custDataLst>
              <p:tags r:id="rId2"/>
            </p:custDataLst>
          </p:nvPr>
        </p:nvSpPr>
        <p:spPr>
          <a:xfrm>
            <a:off x="635" y="673735"/>
            <a:ext cx="12190730" cy="953135"/>
          </a:xfrm>
          <a:prstGeom prst="rect">
            <a:avLst/>
          </a:prstGeom>
          <a:noFill/>
          <a:ln w="9525">
            <a:noFill/>
          </a:ln>
        </p:spPr>
        <p:txBody>
          <a:bodyPr wrap="square" anchor="t" anchorCtr="0">
            <a:spAutoFit/>
          </a:bodyPr>
          <a:lstStyle/>
          <a:p>
            <a:pPr indent="0">
              <a:buFont typeface="Wingdings" panose="05000000000000000000" charset="0"/>
              <a:buNone/>
            </a:pPr>
            <a:r>
              <a:rPr lang="zh-CN" altLang="en-US" sz="2800" b="1" dirty="0" smtClean="0">
                <a:solidFill>
                  <a:srgbClr val="FFC000"/>
                </a:solidFill>
                <a:latin typeface="黑体" panose="02010609060101010101" pitchFamily="49" charset="-122"/>
                <a:ea typeface="黑体" panose="02010609060101010101" pitchFamily="49" charset="-122"/>
                <a:sym typeface="宋体" panose="02010600030101010101" pitchFamily="2" charset="-122"/>
              </a:rPr>
              <a:t>学习任务一：观察“</a:t>
            </a:r>
            <a:r>
              <a:rPr lang="en-US" altLang="zh-CN" sz="2800" b="1" dirty="0" smtClean="0">
                <a:solidFill>
                  <a:srgbClr val="FFC000"/>
                </a:solidFill>
                <a:latin typeface="黑体" panose="02010609060101010101" pitchFamily="49" charset="-122"/>
                <a:ea typeface="黑体" panose="02010609060101010101" pitchFamily="49" charset="-122"/>
                <a:sym typeface="宋体" panose="02010600030101010101" pitchFamily="2" charset="-122"/>
              </a:rPr>
              <a:t>16-19</a:t>
            </a:r>
            <a:r>
              <a:rPr lang="zh-CN" altLang="en-US" sz="2800" b="1" dirty="0" smtClean="0">
                <a:solidFill>
                  <a:srgbClr val="FFC000"/>
                </a:solidFill>
                <a:latin typeface="黑体" panose="02010609060101010101" pitchFamily="49" charset="-122"/>
                <a:ea typeface="黑体" panose="02010609060101010101" pitchFamily="49" charset="-122"/>
                <a:sym typeface="宋体" panose="02010600030101010101" pitchFamily="2" charset="-122"/>
              </a:rPr>
              <a:t>的国际人口迁徙示意图”，说出迁徙到北美（美国）的移民路线和背景。</a:t>
            </a:r>
            <a:endParaRPr lang="zh-CN" altLang="en-US" sz="2800" b="1" dirty="0">
              <a:solidFill>
                <a:srgbClr val="FFC000"/>
              </a:solidFill>
              <a:latin typeface="黑体" panose="02010609060101010101" pitchFamily="49" charset="-122"/>
              <a:ea typeface="黑体" panose="02010609060101010101" pitchFamily="49" charset="-122"/>
              <a:sym typeface="宋体" panose="02010600030101010101" pitchFamily="2" charset="-122"/>
            </a:endParaRPr>
          </a:p>
        </p:txBody>
      </p:sp>
      <p:sp>
        <p:nvSpPr>
          <p:cNvPr id="82" name="直接连接符 221191"/>
          <p:cNvSpPr>
            <a:spLocks noChangeShapeType="1"/>
          </p:cNvSpPr>
          <p:nvPr/>
        </p:nvSpPr>
        <p:spPr bwMode="auto">
          <a:xfrm flipV="1">
            <a:off x="346137" y="1873885"/>
            <a:ext cx="10608608" cy="60512"/>
          </a:xfrm>
          <a:prstGeom prst="line">
            <a:avLst/>
          </a:prstGeom>
          <a:noFill/>
          <a:ln w="38100">
            <a:solidFill>
              <a:schemeClr val="bg1">
                <a:alpha val="85000"/>
              </a:schemeClr>
            </a:solidFill>
            <a:round/>
            <a:tailEnd type="arrow" w="med" len="med"/>
          </a:ln>
        </p:spPr>
        <p:txBody>
          <a:bodyPr/>
          <a:lstStyle/>
          <a:p>
            <a:endParaRPr lang="zh-CN" altLang="en-US"/>
          </a:p>
        </p:txBody>
      </p:sp>
      <p:sp>
        <p:nvSpPr>
          <p:cNvPr id="83" name="椭圆 221192"/>
          <p:cNvSpPr>
            <a:spLocks noChangeArrowheads="1"/>
          </p:cNvSpPr>
          <p:nvPr/>
        </p:nvSpPr>
        <p:spPr bwMode="auto">
          <a:xfrm>
            <a:off x="1475813" y="1823272"/>
            <a:ext cx="107950" cy="161925"/>
          </a:xfrm>
          <a:prstGeom prst="ellipse">
            <a:avLst/>
          </a:prstGeom>
          <a:solidFill>
            <a:srgbClr val="FF3300"/>
          </a:solidFill>
          <a:ln w="9525">
            <a:solidFill>
              <a:schemeClr val="tx1"/>
            </a:solidFill>
            <a:round/>
          </a:ln>
        </p:spPr>
        <p:txBody>
          <a:bodyPr/>
          <a:lstStyle/>
          <a:p>
            <a:pPr eaLnBrk="0" hangingPunct="0"/>
            <a:endParaRPr lang="zh-CN" altLang="en-US" sz="200" b="1"/>
          </a:p>
        </p:txBody>
      </p:sp>
      <p:sp>
        <p:nvSpPr>
          <p:cNvPr id="84" name="文本框 221198"/>
          <p:cNvSpPr txBox="1">
            <a:spLocks noChangeArrowheads="1"/>
          </p:cNvSpPr>
          <p:nvPr/>
        </p:nvSpPr>
        <p:spPr bwMode="auto">
          <a:xfrm>
            <a:off x="801191" y="1426286"/>
            <a:ext cx="1456757" cy="523220"/>
          </a:xfrm>
          <a:prstGeom prst="rect">
            <a:avLst/>
          </a:prstGeom>
          <a:noFill/>
          <a:ln w="9525">
            <a:noFill/>
            <a:miter lim="800000"/>
          </a:ln>
        </p:spPr>
        <p:txBody>
          <a:bodyPr wrap="square">
            <a:spAutoFit/>
          </a:bodyPr>
          <a:lstStyle/>
          <a:p>
            <a:pPr>
              <a:spcBef>
                <a:spcPct val="50000"/>
              </a:spcBef>
            </a:pPr>
            <a:r>
              <a:rPr lang="en-US" altLang="zh-CN" sz="2800" b="1" dirty="0" smtClean="0">
                <a:solidFill>
                  <a:schemeClr val="bg1"/>
                </a:solidFill>
                <a:latin typeface="Tahoma" panose="020B0604030504040204" pitchFamily="34" charset="0"/>
                <a:ea typeface="黑体" panose="02010609060101010101" pitchFamily="49" charset="-122"/>
              </a:rPr>
              <a:t>1492</a:t>
            </a:r>
            <a:endParaRPr lang="en-US" altLang="zh-CN" sz="2800" b="1" dirty="0" smtClean="0">
              <a:solidFill>
                <a:schemeClr val="bg1"/>
              </a:solidFill>
              <a:latin typeface="Tahoma" panose="020B0604030504040204" pitchFamily="34" charset="0"/>
              <a:ea typeface="黑体" panose="02010609060101010101" pitchFamily="49" charset="-122"/>
            </a:endParaRPr>
          </a:p>
        </p:txBody>
      </p:sp>
      <p:pic>
        <p:nvPicPr>
          <p:cNvPr id="87" name="Picture 2"/>
          <p:cNvPicPr>
            <a:picLocks noChangeAspect="1" noChangeArrowheads="1"/>
          </p:cNvPicPr>
          <p:nvPr/>
        </p:nvPicPr>
        <p:blipFill>
          <a:blip r:embed="rId3"/>
          <a:srcRect l="4860" t="33" r="4812"/>
          <a:stretch>
            <a:fillRect/>
          </a:stretch>
        </p:blipFill>
        <p:spPr bwMode="auto">
          <a:xfrm rot="5400000">
            <a:off x="3761105" y="-1272540"/>
            <a:ext cx="4669790" cy="11499215"/>
          </a:xfrm>
          <a:prstGeom prst="rect">
            <a:avLst/>
          </a:prstGeom>
          <a:ln>
            <a:noFill/>
          </a:ln>
          <a:effectLst>
            <a:outerShdw blurRad="190500" algn="tl" rotWithShape="0">
              <a:srgbClr val="000000">
                <a:alpha val="70000"/>
              </a:srgbClr>
            </a:outerShdw>
          </a:effectLst>
        </p:spPr>
      </p:pic>
      <p:sp>
        <p:nvSpPr>
          <p:cNvPr id="2" name="文本框 5"/>
          <p:cNvSpPr txBox="1"/>
          <p:nvPr>
            <p:custDataLst>
              <p:tags r:id="rId4"/>
            </p:custDataLst>
          </p:nvPr>
        </p:nvSpPr>
        <p:spPr>
          <a:xfrm>
            <a:off x="0" y="0"/>
            <a:ext cx="9507220" cy="768350"/>
          </a:xfrm>
          <a:prstGeom prst="rect">
            <a:avLst/>
          </a:prstGeom>
          <a:noFill/>
          <a:ln w="9525">
            <a:noFill/>
          </a:ln>
        </p:spPr>
        <p:txBody>
          <a:bodyPr wrap="square" anchor="t" anchorCtr="0">
            <a:spAutoFit/>
          </a:bodyPr>
          <a:lstStyle/>
          <a:p>
            <a:pPr indent="0">
              <a:buFont typeface="Wingdings" panose="05000000000000000000" charset="0"/>
              <a:buNone/>
            </a:pPr>
            <a:r>
              <a:rPr lang="zh-CN" altLang="en-US" sz="4400" b="1" dirty="0" smtClean="0">
                <a:solidFill>
                  <a:srgbClr val="FFC000"/>
                </a:solidFill>
                <a:latin typeface="黑体" panose="02010609060101010101" pitchFamily="49" charset="-122"/>
                <a:ea typeface="黑体" panose="02010609060101010101" pitchFamily="49" charset="-122"/>
                <a:sym typeface="宋体" panose="02010600030101010101" pitchFamily="2" charset="-122"/>
              </a:rPr>
              <a:t>二、</a:t>
            </a:r>
            <a:r>
              <a:rPr lang="zh-CN" altLang="en-US" sz="4400" b="1" dirty="0">
                <a:solidFill>
                  <a:srgbClr val="FFC000"/>
                </a:solidFill>
                <a:latin typeface="黑体" panose="02010609060101010101" pitchFamily="49" charset="-122"/>
                <a:ea typeface="黑体" panose="02010609060101010101" pitchFamily="49" charset="-122"/>
                <a:sym typeface="宋体" panose="02010600030101010101" pitchFamily="2" charset="-122"/>
              </a:rPr>
              <a:t>群像：</a:t>
            </a:r>
            <a:r>
              <a:rPr lang="zh-CN" altLang="en-US" sz="4400" b="1" dirty="0" smtClean="0">
                <a:solidFill>
                  <a:srgbClr val="FFC000"/>
                </a:solidFill>
                <a:latin typeface="黑体" panose="02010609060101010101" pitchFamily="49" charset="-122"/>
                <a:ea typeface="黑体" panose="02010609060101010101" pitchFamily="49" charset="-122"/>
                <a:sym typeface="宋体" panose="02010600030101010101" pitchFamily="2" charset="-122"/>
              </a:rPr>
              <a:t>多样的人种</a:t>
            </a:r>
            <a:endParaRPr lang="zh-CN" altLang="en-US" sz="4400" b="1" dirty="0">
              <a:solidFill>
                <a:srgbClr val="FFC000"/>
              </a:solidFill>
              <a:latin typeface="黑体" panose="02010609060101010101" pitchFamily="49" charset="-122"/>
              <a:ea typeface="黑体" panose="02010609060101010101" pitchFamily="49"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wipe(left)">
                                      <p:cBhvr>
                                        <p:cTn id="10" dur="500"/>
                                        <p:tgtEl>
                                          <p:spTgt spid="8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left)">
                                      <p:cBhvr>
                                        <p:cTn id="13" dur="500"/>
                                        <p:tgtEl>
                                          <p:spTgt spid="84"/>
                                        </p:tgtEl>
                                      </p:cBhvr>
                                    </p:animEffect>
                                  </p:childTnLst>
                                </p:cTn>
                              </p:par>
                              <p:par>
                                <p:cTn id="14" presetID="22" presetClass="entr" presetSubtype="8" fill="hold" nodeType="withEffect">
                                  <p:stCondLst>
                                    <p:cond delay="0"/>
                                  </p:stCondLst>
                                  <p:childTnLst>
                                    <p:set>
                                      <p:cBhvr>
                                        <p:cTn id="15" dur="1" fill="hold">
                                          <p:stCondLst>
                                            <p:cond delay="0"/>
                                          </p:stCondLst>
                                        </p:cTn>
                                        <p:tgtEl>
                                          <p:spTgt spid="87"/>
                                        </p:tgtEl>
                                        <p:attrNameLst>
                                          <p:attrName>style.visibility</p:attrName>
                                        </p:attrNameLst>
                                      </p:cBhvr>
                                      <p:to>
                                        <p:strVal val="visible"/>
                                      </p:to>
                                    </p:set>
                                    <p:animEffect transition="in" filter="wipe(left)">
                                      <p:cBhvr>
                                        <p:cTn id="16" dur="500"/>
                                        <p:tgtEl>
                                          <p:spTgt spid="8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wipe(left)">
                                      <p:cBhvr>
                                        <p:cTn id="2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bldLvl="0" animBg="1"/>
      <p:bldP spid="83" grpId="0" bldLvl="0" animBg="1"/>
      <p:bldP spid="8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28493"/>
            <a:ext cx="12192001" cy="6914986"/>
          </a:xfrm>
          <a:prstGeom prst="rect">
            <a:avLst/>
          </a:prstGeom>
        </p:spPr>
      </p:pic>
      <p:sp>
        <p:nvSpPr>
          <p:cNvPr id="26" name="矩形 25"/>
          <p:cNvSpPr/>
          <p:nvPr/>
        </p:nvSpPr>
        <p:spPr>
          <a:xfrm>
            <a:off x="0" y="0"/>
            <a:ext cx="12192000" cy="6858000"/>
          </a:xfrm>
          <a:prstGeom prst="rect">
            <a:avLst/>
          </a:pr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直接连接符 221191"/>
          <p:cNvSpPr>
            <a:spLocks noChangeShapeType="1"/>
          </p:cNvSpPr>
          <p:nvPr/>
        </p:nvSpPr>
        <p:spPr bwMode="auto">
          <a:xfrm flipV="1">
            <a:off x="346137" y="1216025"/>
            <a:ext cx="10608608" cy="60512"/>
          </a:xfrm>
          <a:prstGeom prst="line">
            <a:avLst/>
          </a:prstGeom>
          <a:noFill/>
          <a:ln w="38100">
            <a:solidFill>
              <a:schemeClr val="bg1">
                <a:alpha val="85000"/>
              </a:schemeClr>
            </a:solidFill>
            <a:round/>
            <a:tailEnd type="arrow" w="med" len="med"/>
          </a:ln>
        </p:spPr>
        <p:txBody>
          <a:bodyPr/>
          <a:lstStyle/>
          <a:p>
            <a:endParaRPr lang="zh-CN" altLang="en-US"/>
          </a:p>
        </p:txBody>
      </p:sp>
      <p:sp>
        <p:nvSpPr>
          <p:cNvPr id="83" name="椭圆 221192"/>
          <p:cNvSpPr>
            <a:spLocks noChangeArrowheads="1"/>
          </p:cNvSpPr>
          <p:nvPr/>
        </p:nvSpPr>
        <p:spPr bwMode="auto">
          <a:xfrm>
            <a:off x="1475813" y="1165412"/>
            <a:ext cx="107950" cy="161925"/>
          </a:xfrm>
          <a:prstGeom prst="ellipse">
            <a:avLst/>
          </a:prstGeom>
          <a:solidFill>
            <a:srgbClr val="FF3300"/>
          </a:solidFill>
          <a:ln w="9525">
            <a:solidFill>
              <a:schemeClr val="tx1"/>
            </a:solidFill>
            <a:round/>
          </a:ln>
        </p:spPr>
        <p:txBody>
          <a:bodyPr/>
          <a:lstStyle/>
          <a:p>
            <a:pPr eaLnBrk="0" hangingPunct="0"/>
            <a:endParaRPr lang="zh-CN" altLang="en-US" sz="200" b="1"/>
          </a:p>
        </p:txBody>
      </p:sp>
      <p:sp>
        <p:nvSpPr>
          <p:cNvPr id="84" name="文本框 221198"/>
          <p:cNvSpPr txBox="1">
            <a:spLocks noChangeArrowheads="1"/>
          </p:cNvSpPr>
          <p:nvPr/>
        </p:nvSpPr>
        <p:spPr bwMode="auto">
          <a:xfrm>
            <a:off x="801191" y="768426"/>
            <a:ext cx="1456757" cy="523220"/>
          </a:xfrm>
          <a:prstGeom prst="rect">
            <a:avLst/>
          </a:prstGeom>
          <a:noFill/>
          <a:ln w="9525">
            <a:noFill/>
            <a:miter lim="800000"/>
          </a:ln>
        </p:spPr>
        <p:txBody>
          <a:bodyPr wrap="square">
            <a:spAutoFit/>
          </a:bodyPr>
          <a:lstStyle/>
          <a:p>
            <a:pPr>
              <a:spcBef>
                <a:spcPct val="50000"/>
              </a:spcBef>
            </a:pPr>
            <a:r>
              <a:rPr lang="en-US" altLang="zh-CN" sz="2800" b="1" dirty="0" smtClean="0">
                <a:solidFill>
                  <a:schemeClr val="bg1"/>
                </a:solidFill>
                <a:latin typeface="Tahoma" panose="020B0604030504040204" pitchFamily="34" charset="0"/>
                <a:ea typeface="黑体" panose="02010609060101010101" pitchFamily="49" charset="-122"/>
              </a:rPr>
              <a:t>1492</a:t>
            </a:r>
            <a:endParaRPr lang="en-US" altLang="zh-CN" sz="2800" b="1" dirty="0" smtClean="0">
              <a:solidFill>
                <a:schemeClr val="bg1"/>
              </a:solidFill>
              <a:latin typeface="Tahoma" panose="020B0604030504040204" pitchFamily="34" charset="0"/>
              <a:ea typeface="黑体" panose="02010609060101010101" pitchFamily="49" charset="-122"/>
            </a:endParaRPr>
          </a:p>
        </p:txBody>
      </p:sp>
      <p:pic>
        <p:nvPicPr>
          <p:cNvPr id="1026" name="Picture 2"/>
          <p:cNvPicPr>
            <a:picLocks noChangeAspect="1" noChangeArrowheads="1"/>
          </p:cNvPicPr>
          <p:nvPr/>
        </p:nvPicPr>
        <p:blipFill>
          <a:blip r:embed="rId2"/>
          <a:srcRect/>
          <a:stretch>
            <a:fillRect/>
          </a:stretch>
        </p:blipFill>
        <p:spPr bwMode="auto">
          <a:xfrm>
            <a:off x="426514" y="1678281"/>
            <a:ext cx="4229101" cy="4689355"/>
          </a:xfrm>
          <a:prstGeom prst="rect">
            <a:avLst/>
          </a:prstGeom>
          <a:noFill/>
          <a:ln w="9525">
            <a:noFill/>
            <a:miter lim="800000"/>
            <a:headEnd/>
            <a:tailEnd/>
          </a:ln>
          <a:effectLst/>
        </p:spPr>
      </p:pic>
      <p:sp>
        <p:nvSpPr>
          <p:cNvPr id="10" name="矩形 243715"/>
          <p:cNvSpPr/>
          <p:nvPr>
            <p:custDataLst>
              <p:tags r:id="rId3"/>
            </p:custDataLst>
          </p:nvPr>
        </p:nvSpPr>
        <p:spPr>
          <a:xfrm>
            <a:off x="4655514" y="2254483"/>
            <a:ext cx="7080813" cy="3538220"/>
          </a:xfrm>
          <a:prstGeom prst="rect">
            <a:avLst/>
          </a:prstGeom>
          <a:solidFill>
            <a:schemeClr val="bg1"/>
          </a:solidFill>
          <a:ln w="28575" cap="flat" cmpd="sng">
            <a:solidFill>
              <a:schemeClr val="accent1">
                <a:shade val="50000"/>
              </a:schemeClr>
            </a:solidFill>
            <a:prstDash val="sysDot"/>
            <a:miter/>
            <a:headEnd type="none" w="med" len="med"/>
            <a:tailEnd type="none" w="med" len="med"/>
          </a:ln>
        </p:spPr>
        <p:txBody>
          <a:bodyPr wrap="square" anchor="ctr">
            <a:spAutoFit/>
          </a:bodyPr>
          <a:lstStyle/>
          <a:p>
            <a:pPr fontAlgn="auto"/>
            <a:r>
              <a:rPr lang="en-US" altLang="zh-CN" sz="2800" b="1" dirty="0" smtClean="0">
                <a:latin typeface="楷体" panose="02010609060101010101" pitchFamily="49" charset="-122"/>
                <a:ea typeface="楷体" panose="02010609060101010101" pitchFamily="49" charset="-122"/>
              </a:rPr>
              <a:t>    </a:t>
            </a:r>
            <a:r>
              <a:rPr lang="zh-CN" altLang="en-US" sz="2800" b="1" dirty="0" smtClean="0">
                <a:latin typeface="楷体" panose="02010609060101010101" pitchFamily="49" charset="-122"/>
                <a:ea typeface="楷体" panose="02010609060101010101" pitchFamily="49" charset="-122"/>
              </a:rPr>
              <a:t>“（我们）自愿结为一公民自治团体。为使上述目的得以顺利进行、维持和发展，亦为将来能随时制定和实施有益于本殖民地总体利益的一应公正和平等法律、法规、条令、宪章与公职，吾等全体保证遵守与服从。”</a:t>
            </a:r>
            <a:endParaRPr lang="zh-CN" altLang="en-US" sz="2800" b="1" dirty="0" smtClean="0">
              <a:latin typeface="楷体" panose="02010609060101010101" pitchFamily="49" charset="-122"/>
              <a:ea typeface="楷体" panose="02010609060101010101" pitchFamily="49" charset="-122"/>
            </a:endParaRPr>
          </a:p>
          <a:p>
            <a:pPr algn="r" fontAlgn="auto"/>
            <a:r>
              <a:rPr lang="zh-CN" altLang="en-US" sz="2800" b="1" dirty="0" smtClean="0">
                <a:latin typeface="楷体" panose="02010609060101010101" pitchFamily="49" charset="-122"/>
                <a:ea typeface="楷体" panose="02010609060101010101" pitchFamily="49" charset="-122"/>
              </a:rPr>
              <a:t>——</a:t>
            </a:r>
            <a:r>
              <a:rPr lang="zh-CN" altLang="en-US" sz="2800" b="1" dirty="0" smtClean="0">
                <a:latin typeface="楷体" panose="02010609060101010101" pitchFamily="49" charset="-122"/>
                <a:ea typeface="楷体" panose="02010609060101010101" pitchFamily="49" charset="-122"/>
                <a:sym typeface="+mn-ea"/>
              </a:rPr>
              <a:t>《五月花号公约》</a:t>
            </a:r>
            <a:endParaRPr lang="zh-CN" altLang="en-US" sz="2800" b="1" dirty="0" smtClean="0">
              <a:latin typeface="楷体" panose="02010609060101010101" pitchFamily="49" charset="-122"/>
              <a:ea typeface="楷体" panose="02010609060101010101" pitchFamily="49" charset="-122"/>
              <a:sym typeface="+mn-ea"/>
            </a:endParaRPr>
          </a:p>
          <a:p>
            <a:pPr fontAlgn="auto"/>
            <a:endParaRPr lang="zh-CN" altLang="en-US" sz="2800" b="1" dirty="0">
              <a:solidFill>
                <a:schemeClr val="tx1"/>
              </a:solidFill>
              <a:latin typeface="黑体" panose="02010609060101010101" pitchFamily="49" charset="-122"/>
              <a:ea typeface="黑体" panose="02010609060101010101" pitchFamily="49" charset="-122"/>
              <a:sym typeface="+mn-ea"/>
            </a:endParaRPr>
          </a:p>
        </p:txBody>
      </p:sp>
      <p:sp>
        <p:nvSpPr>
          <p:cNvPr id="2" name="文本框 5"/>
          <p:cNvSpPr txBox="1"/>
          <p:nvPr>
            <p:custDataLst>
              <p:tags r:id="rId4"/>
            </p:custDataLst>
          </p:nvPr>
        </p:nvSpPr>
        <p:spPr>
          <a:xfrm>
            <a:off x="0" y="0"/>
            <a:ext cx="9507220" cy="768350"/>
          </a:xfrm>
          <a:prstGeom prst="rect">
            <a:avLst/>
          </a:prstGeom>
          <a:noFill/>
          <a:ln w="9525">
            <a:noFill/>
          </a:ln>
        </p:spPr>
        <p:txBody>
          <a:bodyPr wrap="square" anchor="t" anchorCtr="0">
            <a:spAutoFit/>
          </a:bodyPr>
          <a:lstStyle/>
          <a:p>
            <a:pPr indent="0">
              <a:buFont typeface="Wingdings" panose="05000000000000000000" charset="0"/>
              <a:buNone/>
            </a:pPr>
            <a:r>
              <a:rPr lang="zh-CN" altLang="en-US" sz="4400" b="1" dirty="0" smtClean="0">
                <a:solidFill>
                  <a:srgbClr val="FFC000"/>
                </a:solidFill>
                <a:latin typeface="黑体" panose="02010609060101010101" pitchFamily="49" charset="-122"/>
                <a:ea typeface="黑体" panose="02010609060101010101" pitchFamily="49" charset="-122"/>
                <a:sym typeface="宋体" panose="02010600030101010101" pitchFamily="2" charset="-122"/>
              </a:rPr>
              <a:t>二、</a:t>
            </a:r>
            <a:r>
              <a:rPr lang="zh-CN" altLang="en-US" sz="4400" b="1" dirty="0">
                <a:solidFill>
                  <a:srgbClr val="FFC000"/>
                </a:solidFill>
                <a:latin typeface="黑体" panose="02010609060101010101" pitchFamily="49" charset="-122"/>
                <a:ea typeface="黑体" panose="02010609060101010101" pitchFamily="49" charset="-122"/>
                <a:sym typeface="宋体" panose="02010600030101010101" pitchFamily="2" charset="-122"/>
              </a:rPr>
              <a:t>群像：</a:t>
            </a:r>
            <a:r>
              <a:rPr lang="zh-CN" altLang="en-US" sz="4400" b="1" dirty="0" smtClean="0">
                <a:solidFill>
                  <a:srgbClr val="FFC000"/>
                </a:solidFill>
                <a:latin typeface="黑体" panose="02010609060101010101" pitchFamily="49" charset="-122"/>
                <a:ea typeface="黑体" panose="02010609060101010101" pitchFamily="49" charset="-122"/>
                <a:sym typeface="宋体" panose="02010600030101010101" pitchFamily="2" charset="-122"/>
              </a:rPr>
              <a:t>多样的人种</a:t>
            </a:r>
            <a:endParaRPr lang="zh-CN" altLang="en-US" sz="4400" b="1" dirty="0">
              <a:solidFill>
                <a:srgbClr val="FFC000"/>
              </a:solidFill>
              <a:latin typeface="黑体" panose="02010609060101010101" pitchFamily="49" charset="-122"/>
              <a:ea typeface="黑体" panose="02010609060101010101" pitchFamily="49" charset="-122"/>
              <a:sym typeface="宋体" panose="02010600030101010101" pitchFamily="2" charset="-122"/>
            </a:endParaRPr>
          </a:p>
        </p:txBody>
      </p:sp>
      <p:sp>
        <p:nvSpPr>
          <p:cNvPr id="5" name="椭圆 221192"/>
          <p:cNvSpPr>
            <a:spLocks noChangeArrowheads="1"/>
          </p:cNvSpPr>
          <p:nvPr/>
        </p:nvSpPr>
        <p:spPr bwMode="auto">
          <a:xfrm>
            <a:off x="2642943" y="1160332"/>
            <a:ext cx="107950" cy="161925"/>
          </a:xfrm>
          <a:prstGeom prst="ellipse">
            <a:avLst/>
          </a:prstGeom>
          <a:solidFill>
            <a:srgbClr val="FF3300"/>
          </a:solidFill>
          <a:ln w="9525">
            <a:solidFill>
              <a:schemeClr val="tx1"/>
            </a:solidFill>
            <a:round/>
          </a:ln>
        </p:spPr>
        <p:txBody>
          <a:bodyPr/>
          <a:lstStyle/>
          <a:p>
            <a:pPr eaLnBrk="0" hangingPunct="0"/>
            <a:endParaRPr lang="zh-CN" altLang="en-US" sz="200" b="1"/>
          </a:p>
        </p:txBody>
      </p:sp>
      <p:sp>
        <p:nvSpPr>
          <p:cNvPr id="6" name="文本框 221198"/>
          <p:cNvSpPr txBox="1">
            <a:spLocks noChangeArrowheads="1"/>
          </p:cNvSpPr>
          <p:nvPr/>
        </p:nvSpPr>
        <p:spPr bwMode="auto">
          <a:xfrm>
            <a:off x="1968321" y="763346"/>
            <a:ext cx="1456757" cy="521970"/>
          </a:xfrm>
          <a:prstGeom prst="rect">
            <a:avLst/>
          </a:prstGeom>
          <a:noFill/>
          <a:ln w="9525">
            <a:noFill/>
            <a:miter lim="800000"/>
          </a:ln>
        </p:spPr>
        <p:txBody>
          <a:bodyPr wrap="square">
            <a:spAutoFit/>
          </a:bodyPr>
          <a:lstStyle/>
          <a:p>
            <a:pPr>
              <a:spcBef>
                <a:spcPct val="50000"/>
              </a:spcBef>
            </a:pPr>
            <a:r>
              <a:rPr lang="en-US" altLang="zh-CN" sz="2800" b="1" dirty="0" smtClean="0">
                <a:solidFill>
                  <a:schemeClr val="bg1"/>
                </a:solidFill>
                <a:latin typeface="Tahoma" panose="020B0604030504040204" pitchFamily="34" charset="0"/>
                <a:ea typeface="黑体" panose="02010609060101010101" pitchFamily="49" charset="-122"/>
              </a:rPr>
              <a:t>1620</a:t>
            </a:r>
            <a:endParaRPr lang="en-US" altLang="zh-CN" sz="2800" b="1" dirty="0" smtClean="0">
              <a:solidFill>
                <a:schemeClr val="bg1"/>
              </a:solidFill>
              <a:latin typeface="Tahoma" panose="020B0604030504040204" pitchFamily="34" charset="0"/>
              <a:ea typeface="黑体" panose="02010609060101010101" pitchFamily="49" charset="-122"/>
            </a:endParaRPr>
          </a:p>
        </p:txBody>
      </p:sp>
      <p:cxnSp>
        <p:nvCxnSpPr>
          <p:cNvPr id="13" name="直接连接符 12"/>
          <p:cNvCxnSpPr/>
          <p:nvPr/>
        </p:nvCxnSpPr>
        <p:spPr>
          <a:xfrm flipV="1">
            <a:off x="9835978" y="2743200"/>
            <a:ext cx="654908" cy="123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6676767" y="3599935"/>
            <a:ext cx="654908" cy="123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7269892" y="4007708"/>
            <a:ext cx="654908" cy="123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8443783" y="3982994"/>
            <a:ext cx="654908" cy="123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10630930" y="5354594"/>
            <a:ext cx="654908" cy="123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par>
                                <p:cTn id="18" presetID="22" presetClass="entr" presetSubtype="8"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22" presetClass="entr" presetSubtype="8"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par>
                                <p:cTn id="24" presetID="22" presetClass="entr" presetSubtype="8"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par>
                                <p:cTn id="27" presetID="22" presetClass="entr" presetSubtype="8"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28493"/>
            <a:ext cx="12192001" cy="6914986"/>
          </a:xfrm>
          <a:prstGeom prst="rect">
            <a:avLst/>
          </a:prstGeom>
        </p:spPr>
      </p:pic>
      <p:sp>
        <p:nvSpPr>
          <p:cNvPr id="26" name="矩形 25"/>
          <p:cNvSpPr/>
          <p:nvPr/>
        </p:nvSpPr>
        <p:spPr>
          <a:xfrm>
            <a:off x="0" y="0"/>
            <a:ext cx="12192000" cy="6858000"/>
          </a:xfrm>
          <a:prstGeom prst="rect">
            <a:avLst/>
          </a:pr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直接连接符 221191"/>
          <p:cNvSpPr>
            <a:spLocks noChangeShapeType="1"/>
          </p:cNvSpPr>
          <p:nvPr/>
        </p:nvSpPr>
        <p:spPr bwMode="auto">
          <a:xfrm flipV="1">
            <a:off x="346137" y="1216025"/>
            <a:ext cx="10608608" cy="60512"/>
          </a:xfrm>
          <a:prstGeom prst="line">
            <a:avLst/>
          </a:prstGeom>
          <a:noFill/>
          <a:ln w="38100">
            <a:solidFill>
              <a:schemeClr val="bg1">
                <a:alpha val="85000"/>
              </a:schemeClr>
            </a:solidFill>
            <a:round/>
            <a:tailEnd type="arrow" w="med" len="med"/>
          </a:ln>
        </p:spPr>
        <p:txBody>
          <a:bodyPr/>
          <a:lstStyle/>
          <a:p>
            <a:endParaRPr lang="zh-CN" altLang="en-US"/>
          </a:p>
        </p:txBody>
      </p:sp>
      <p:sp>
        <p:nvSpPr>
          <p:cNvPr id="83" name="椭圆 221192"/>
          <p:cNvSpPr>
            <a:spLocks noChangeArrowheads="1"/>
          </p:cNvSpPr>
          <p:nvPr/>
        </p:nvSpPr>
        <p:spPr bwMode="auto">
          <a:xfrm>
            <a:off x="1475813" y="1165412"/>
            <a:ext cx="107950" cy="161925"/>
          </a:xfrm>
          <a:prstGeom prst="ellipse">
            <a:avLst/>
          </a:prstGeom>
          <a:solidFill>
            <a:srgbClr val="FF3300"/>
          </a:solidFill>
          <a:ln w="9525">
            <a:solidFill>
              <a:schemeClr val="tx1"/>
            </a:solidFill>
            <a:round/>
          </a:ln>
        </p:spPr>
        <p:txBody>
          <a:bodyPr/>
          <a:lstStyle/>
          <a:p>
            <a:pPr eaLnBrk="0" hangingPunct="0"/>
            <a:endParaRPr lang="zh-CN" altLang="en-US" sz="200" b="1"/>
          </a:p>
        </p:txBody>
      </p:sp>
      <p:sp>
        <p:nvSpPr>
          <p:cNvPr id="84" name="文本框 221198"/>
          <p:cNvSpPr txBox="1">
            <a:spLocks noChangeArrowheads="1"/>
          </p:cNvSpPr>
          <p:nvPr/>
        </p:nvSpPr>
        <p:spPr bwMode="auto">
          <a:xfrm>
            <a:off x="801191" y="768426"/>
            <a:ext cx="1456757" cy="523220"/>
          </a:xfrm>
          <a:prstGeom prst="rect">
            <a:avLst/>
          </a:prstGeom>
          <a:noFill/>
          <a:ln w="9525">
            <a:noFill/>
            <a:miter lim="800000"/>
          </a:ln>
        </p:spPr>
        <p:txBody>
          <a:bodyPr wrap="square">
            <a:spAutoFit/>
          </a:bodyPr>
          <a:lstStyle/>
          <a:p>
            <a:pPr>
              <a:spcBef>
                <a:spcPct val="50000"/>
              </a:spcBef>
            </a:pPr>
            <a:r>
              <a:rPr lang="en-US" altLang="zh-CN" sz="2800" b="1" dirty="0" smtClean="0">
                <a:solidFill>
                  <a:schemeClr val="bg1"/>
                </a:solidFill>
                <a:latin typeface="Tahoma" panose="020B0604030504040204" pitchFamily="34" charset="0"/>
                <a:ea typeface="黑体" panose="02010609060101010101" pitchFamily="49" charset="-122"/>
              </a:rPr>
              <a:t>1492</a:t>
            </a:r>
            <a:endParaRPr lang="en-US" altLang="zh-CN" sz="2800" b="1" dirty="0" smtClean="0">
              <a:solidFill>
                <a:schemeClr val="bg1"/>
              </a:solidFill>
              <a:latin typeface="Tahoma" panose="020B0604030504040204" pitchFamily="34" charset="0"/>
              <a:ea typeface="黑体" panose="02010609060101010101" pitchFamily="49" charset="-122"/>
            </a:endParaRPr>
          </a:p>
        </p:txBody>
      </p:sp>
      <p:pic>
        <p:nvPicPr>
          <p:cNvPr id="87" name="Picture 2"/>
          <p:cNvPicPr>
            <a:picLocks noChangeAspect="1" noChangeArrowheads="1"/>
          </p:cNvPicPr>
          <p:nvPr/>
        </p:nvPicPr>
        <p:blipFill>
          <a:blip r:embed="rId2"/>
          <a:srcRect l="4860" t="33" r="4812"/>
          <a:stretch>
            <a:fillRect/>
          </a:stretch>
        </p:blipFill>
        <p:spPr bwMode="auto">
          <a:xfrm rot="5400000">
            <a:off x="3597275" y="-1767205"/>
            <a:ext cx="4996815" cy="11499215"/>
          </a:xfrm>
          <a:prstGeom prst="rect">
            <a:avLst/>
          </a:prstGeom>
          <a:ln>
            <a:noFill/>
          </a:ln>
          <a:effectLst>
            <a:outerShdw blurRad="190500" algn="tl" rotWithShape="0">
              <a:srgbClr val="000000">
                <a:alpha val="70000"/>
              </a:srgbClr>
            </a:outerShdw>
          </a:effectLst>
        </p:spPr>
      </p:pic>
      <p:sp>
        <p:nvSpPr>
          <p:cNvPr id="9" name="矩形 243715"/>
          <p:cNvSpPr/>
          <p:nvPr>
            <p:custDataLst>
              <p:tags r:id="rId3"/>
            </p:custDataLst>
          </p:nvPr>
        </p:nvSpPr>
        <p:spPr>
          <a:xfrm>
            <a:off x="493396" y="1892751"/>
            <a:ext cx="7217220" cy="2784475"/>
          </a:xfrm>
          <a:prstGeom prst="rect">
            <a:avLst/>
          </a:prstGeom>
          <a:solidFill>
            <a:schemeClr val="bg1"/>
          </a:solidFill>
          <a:ln w="28575" cap="flat" cmpd="sng">
            <a:solidFill>
              <a:schemeClr val="accent1">
                <a:shade val="50000"/>
              </a:schemeClr>
            </a:solidFill>
            <a:prstDash val="sysDot"/>
            <a:miter/>
            <a:headEnd type="none" w="med" len="med"/>
            <a:tailEnd type="none" w="med" len="med"/>
          </a:ln>
        </p:spPr>
        <p:txBody>
          <a:bodyPr wrap="square" anchor="ctr">
            <a:spAutoFit/>
          </a:bodyPr>
          <a:lstStyle/>
          <a:p>
            <a:pPr>
              <a:lnSpc>
                <a:spcPts val="3500"/>
              </a:lnSpc>
            </a:pPr>
            <a:r>
              <a:rPr lang="en-US" altLang="zh-CN" sz="2800" b="1" dirty="0" smtClean="0">
                <a:latin typeface="楷体" panose="02010609060101010101" pitchFamily="49" charset="-122"/>
                <a:ea typeface="楷体" panose="02010609060101010101" pitchFamily="49" charset="-122"/>
                <a:cs typeface="黑体" panose="02010609060101010101" pitchFamily="49" charset="-122"/>
                <a:sym typeface="宋体" panose="02010600030101010101" pitchFamily="2" charset="-122"/>
              </a:rPr>
              <a:t>    </a:t>
            </a:r>
            <a:r>
              <a:rPr lang="zh-CN" altLang="en-US" sz="2800" b="1" dirty="0" smtClean="0">
                <a:latin typeface="楷体" panose="02010609060101010101" pitchFamily="49" charset="-122"/>
                <a:ea typeface="楷体" panose="02010609060101010101" pitchFamily="49" charset="-122"/>
                <a:cs typeface="黑体" panose="02010609060101010101" pitchFamily="49" charset="-122"/>
                <a:sym typeface="宋体" panose="02010600030101010101" pitchFamily="2" charset="-122"/>
              </a:rPr>
              <a:t>在莱克星顿战役中，黑人普林斯</a:t>
            </a:r>
            <a:r>
              <a:rPr lang="en-US" altLang="zh-CN" sz="2800" b="1" dirty="0" smtClean="0">
                <a:latin typeface="楷体" panose="02010609060101010101" pitchFamily="49" charset="-122"/>
                <a:ea typeface="楷体" panose="02010609060101010101" pitchFamily="49" charset="-122"/>
                <a:cs typeface="黑体" panose="02010609060101010101" pitchFamily="49" charset="-122"/>
                <a:sym typeface="宋体" panose="02010600030101010101" pitchFamily="2" charset="-122"/>
              </a:rPr>
              <a:t>·</a:t>
            </a:r>
            <a:r>
              <a:rPr lang="zh-CN" altLang="en-US" sz="2800" b="1" dirty="0" smtClean="0">
                <a:latin typeface="楷体" panose="02010609060101010101" pitchFamily="49" charset="-122"/>
                <a:ea typeface="楷体" panose="02010609060101010101" pitchFamily="49" charset="-122"/>
                <a:cs typeface="黑体" panose="02010609060101010101" pitchFamily="49" charset="-122"/>
                <a:sym typeface="宋体" panose="02010600030101010101" pitchFamily="2" charset="-122"/>
              </a:rPr>
              <a:t>伊斯特布洛克第一个冲向敌阵</a:t>
            </a:r>
            <a:r>
              <a:rPr lang="en-US" altLang="zh-CN" sz="2800" b="1" dirty="0" smtClean="0">
                <a:latin typeface="楷体" panose="02010609060101010101" pitchFamily="49" charset="-122"/>
                <a:ea typeface="楷体" panose="02010609060101010101" pitchFamily="49" charset="-122"/>
                <a:cs typeface="黑体" panose="02010609060101010101" pitchFamily="49" charset="-122"/>
                <a:sym typeface="宋体" panose="02010600030101010101" pitchFamily="2" charset="-122"/>
              </a:rPr>
              <a:t>……</a:t>
            </a:r>
            <a:r>
              <a:rPr lang="zh-CN" altLang="en-US" sz="2800" b="1" dirty="0" smtClean="0">
                <a:latin typeface="楷体" panose="02010609060101010101" pitchFamily="49" charset="-122"/>
                <a:ea typeface="楷体" panose="02010609060101010101" pitchFamily="49" charset="-122"/>
                <a:cs typeface="黑体" panose="02010609060101010101" pitchFamily="49" charset="-122"/>
                <a:sym typeface="宋体" panose="02010600030101010101" pitchFamily="2" charset="-122"/>
              </a:rPr>
              <a:t>在两个月后著名的邦克山战役中，黑人英雄战士彼得</a:t>
            </a:r>
            <a:r>
              <a:rPr lang="en-US" altLang="zh-CN" sz="2800" b="1" dirty="0" smtClean="0">
                <a:latin typeface="楷体" panose="02010609060101010101" pitchFamily="49" charset="-122"/>
                <a:ea typeface="楷体" panose="02010609060101010101" pitchFamily="49" charset="-122"/>
                <a:cs typeface="黑体" panose="02010609060101010101" pitchFamily="49" charset="-122"/>
                <a:sym typeface="宋体" panose="02010600030101010101" pitchFamily="2" charset="-122"/>
              </a:rPr>
              <a:t>·</a:t>
            </a:r>
            <a:r>
              <a:rPr lang="zh-CN" altLang="en-US" sz="2800" b="1" dirty="0" smtClean="0">
                <a:latin typeface="楷体" panose="02010609060101010101" pitchFamily="49" charset="-122"/>
                <a:ea typeface="楷体" panose="02010609060101010101" pitchFamily="49" charset="-122"/>
                <a:cs typeface="黑体" panose="02010609060101010101" pitchFamily="49" charset="-122"/>
                <a:sym typeface="宋体" panose="02010600030101010101" pitchFamily="2" charset="-122"/>
              </a:rPr>
              <a:t>萨勒姆冲锋在前，高呼“胜利属于我们”的口号，英勇杀敌。</a:t>
            </a:r>
            <a:endParaRPr lang="en-US" altLang="zh-CN" sz="2800" b="1" dirty="0" smtClean="0">
              <a:latin typeface="楷体" panose="02010609060101010101" pitchFamily="49" charset="-122"/>
              <a:ea typeface="楷体" panose="02010609060101010101" pitchFamily="49" charset="-122"/>
              <a:cs typeface="黑体" panose="02010609060101010101" pitchFamily="49" charset="-122"/>
              <a:sym typeface="宋体" panose="02010600030101010101" pitchFamily="2" charset="-122"/>
            </a:endParaRPr>
          </a:p>
          <a:p>
            <a:pPr>
              <a:lnSpc>
                <a:spcPts val="3500"/>
              </a:lnSpc>
            </a:pPr>
            <a:r>
              <a:rPr lang="en-US" altLang="zh-CN" sz="2800" b="1" dirty="0" smtClean="0">
                <a:latin typeface="楷体" panose="02010609060101010101" pitchFamily="49" charset="-122"/>
                <a:ea typeface="楷体" panose="02010609060101010101" pitchFamily="49" charset="-122"/>
                <a:cs typeface="黑体" panose="02010609060101010101" pitchFamily="49" charset="-122"/>
                <a:sym typeface="宋体" panose="02010600030101010101" pitchFamily="2" charset="-122"/>
              </a:rPr>
              <a:t>——</a:t>
            </a:r>
            <a:r>
              <a:rPr lang="zh-CN" altLang="en-US" sz="2400" b="1" dirty="0" smtClean="0">
                <a:latin typeface="楷体" panose="02010609060101010101" pitchFamily="49" charset="-122"/>
                <a:ea typeface="楷体" panose="02010609060101010101" pitchFamily="49" charset="-122"/>
                <a:cs typeface="黑体" panose="02010609060101010101" pitchFamily="49" charset="-122"/>
                <a:sym typeface="宋体" panose="02010600030101010101" pitchFamily="2" charset="-122"/>
              </a:rPr>
              <a:t>摘编自郭晔旻</a:t>
            </a:r>
            <a:r>
              <a:rPr lang="en-US" altLang="zh-CN" sz="2400" b="1" dirty="0" smtClean="0">
                <a:latin typeface="楷体" panose="02010609060101010101" pitchFamily="49" charset="-122"/>
                <a:ea typeface="楷体" panose="02010609060101010101" pitchFamily="49" charset="-122"/>
                <a:cs typeface="黑体" panose="02010609060101010101" pitchFamily="49" charset="-122"/>
                <a:sym typeface="宋体" panose="02010600030101010101" pitchFamily="2" charset="-122"/>
              </a:rPr>
              <a:t>《</a:t>
            </a:r>
            <a:r>
              <a:rPr lang="zh-CN" altLang="en-US" sz="2400" b="1" dirty="0" smtClean="0">
                <a:latin typeface="楷体" panose="02010609060101010101" pitchFamily="49" charset="-122"/>
                <a:ea typeface="楷体" panose="02010609060101010101" pitchFamily="49" charset="-122"/>
                <a:cs typeface="黑体" panose="02010609060101010101" pitchFamily="49" charset="-122"/>
                <a:sym typeface="宋体" panose="02010600030101010101" pitchFamily="2" charset="-122"/>
              </a:rPr>
              <a:t>独立战争中的黑人和印第安人</a:t>
            </a:r>
            <a:r>
              <a:rPr lang="en-US" altLang="zh-CN" sz="2400" b="1" dirty="0" smtClean="0">
                <a:latin typeface="楷体" panose="02010609060101010101" pitchFamily="49" charset="-122"/>
                <a:ea typeface="楷体" panose="02010609060101010101" pitchFamily="49" charset="-122"/>
                <a:cs typeface="黑体" panose="02010609060101010101" pitchFamily="49" charset="-122"/>
                <a:sym typeface="宋体" panose="02010600030101010101" pitchFamily="2" charset="-122"/>
              </a:rPr>
              <a:t>》</a:t>
            </a:r>
            <a:endParaRPr lang="zh-CN" altLang="en-US" sz="2800" b="1" dirty="0">
              <a:latin typeface="楷体" panose="02010609060101010101" pitchFamily="49" charset="-122"/>
              <a:ea typeface="楷体" panose="02010609060101010101" pitchFamily="49" charset="-122"/>
            </a:endParaRPr>
          </a:p>
        </p:txBody>
      </p:sp>
      <p:sp>
        <p:nvSpPr>
          <p:cNvPr id="10" name="文本框 221198"/>
          <p:cNvSpPr txBox="1">
            <a:spLocks noChangeArrowheads="1"/>
          </p:cNvSpPr>
          <p:nvPr/>
        </p:nvSpPr>
        <p:spPr bwMode="auto">
          <a:xfrm>
            <a:off x="3258223" y="779928"/>
            <a:ext cx="2415980" cy="521970"/>
          </a:xfrm>
          <a:prstGeom prst="rect">
            <a:avLst/>
          </a:prstGeom>
          <a:noFill/>
          <a:ln w="9525">
            <a:noFill/>
            <a:miter lim="800000"/>
          </a:ln>
        </p:spPr>
        <p:txBody>
          <a:bodyPr wrap="square">
            <a:spAutoFit/>
          </a:bodyPr>
          <a:lstStyle/>
          <a:p>
            <a:pPr>
              <a:spcBef>
                <a:spcPct val="50000"/>
              </a:spcBef>
            </a:pPr>
            <a:r>
              <a:rPr lang="en-US" altLang="zh-CN" sz="2800" b="1" dirty="0" smtClean="0">
                <a:solidFill>
                  <a:schemeClr val="bg1"/>
                </a:solidFill>
                <a:latin typeface="Tahoma" panose="020B0604030504040204" pitchFamily="34" charset="0"/>
                <a:ea typeface="黑体" panose="02010609060101010101" pitchFamily="49" charset="-122"/>
              </a:rPr>
              <a:t>1775</a:t>
            </a:r>
            <a:endParaRPr lang="en-US" altLang="zh-CN" sz="2800" b="1" dirty="0" smtClean="0">
              <a:solidFill>
                <a:schemeClr val="bg1"/>
              </a:solidFill>
              <a:latin typeface="Tahoma" panose="020B0604030504040204" pitchFamily="34" charset="0"/>
              <a:ea typeface="黑体" panose="02010609060101010101" pitchFamily="49" charset="-122"/>
            </a:endParaRPr>
          </a:p>
        </p:txBody>
      </p:sp>
      <p:sp>
        <p:nvSpPr>
          <p:cNvPr id="11" name="椭圆 221195"/>
          <p:cNvSpPr>
            <a:spLocks noChangeArrowheads="1"/>
          </p:cNvSpPr>
          <p:nvPr/>
        </p:nvSpPr>
        <p:spPr bwMode="auto">
          <a:xfrm>
            <a:off x="3808095" y="1165225"/>
            <a:ext cx="107950" cy="161925"/>
          </a:xfrm>
          <a:prstGeom prst="ellipse">
            <a:avLst/>
          </a:prstGeom>
          <a:solidFill>
            <a:srgbClr val="FF3300"/>
          </a:solidFill>
          <a:ln w="9525">
            <a:solidFill>
              <a:schemeClr val="tx1"/>
            </a:solidFill>
            <a:round/>
          </a:ln>
        </p:spPr>
        <p:txBody>
          <a:bodyPr/>
          <a:lstStyle/>
          <a:p>
            <a:pPr eaLnBrk="0" hangingPunct="0"/>
            <a:endParaRPr lang="zh-CN" altLang="en-US" sz="200" b="1"/>
          </a:p>
        </p:txBody>
      </p:sp>
      <p:sp>
        <p:nvSpPr>
          <p:cNvPr id="2" name="文本框 5"/>
          <p:cNvSpPr txBox="1"/>
          <p:nvPr>
            <p:custDataLst>
              <p:tags r:id="rId4"/>
            </p:custDataLst>
          </p:nvPr>
        </p:nvSpPr>
        <p:spPr>
          <a:xfrm>
            <a:off x="0" y="0"/>
            <a:ext cx="9507220" cy="768350"/>
          </a:xfrm>
          <a:prstGeom prst="rect">
            <a:avLst/>
          </a:prstGeom>
          <a:noFill/>
          <a:ln w="9525">
            <a:noFill/>
          </a:ln>
        </p:spPr>
        <p:txBody>
          <a:bodyPr wrap="square" anchor="t" anchorCtr="0">
            <a:spAutoFit/>
          </a:bodyPr>
          <a:lstStyle/>
          <a:p>
            <a:pPr indent="0">
              <a:buFont typeface="Wingdings" panose="05000000000000000000" charset="0"/>
              <a:buNone/>
            </a:pPr>
            <a:r>
              <a:rPr lang="zh-CN" altLang="en-US" sz="4400" b="1" dirty="0" smtClean="0">
                <a:solidFill>
                  <a:srgbClr val="FFC000"/>
                </a:solidFill>
                <a:latin typeface="黑体" panose="02010609060101010101" pitchFamily="49" charset="-122"/>
                <a:ea typeface="黑体" panose="02010609060101010101" pitchFamily="49" charset="-122"/>
                <a:sym typeface="宋体" panose="02010600030101010101" pitchFamily="2" charset="-122"/>
              </a:rPr>
              <a:t>二、</a:t>
            </a:r>
            <a:r>
              <a:rPr lang="zh-CN" altLang="en-US" sz="4400" b="1" dirty="0">
                <a:solidFill>
                  <a:srgbClr val="FFC000"/>
                </a:solidFill>
                <a:latin typeface="黑体" panose="02010609060101010101" pitchFamily="49" charset="-122"/>
                <a:ea typeface="黑体" panose="02010609060101010101" pitchFamily="49" charset="-122"/>
                <a:sym typeface="宋体" panose="02010600030101010101" pitchFamily="2" charset="-122"/>
              </a:rPr>
              <a:t>群像：</a:t>
            </a:r>
            <a:r>
              <a:rPr lang="zh-CN" altLang="en-US" sz="4400" b="1" dirty="0" smtClean="0">
                <a:solidFill>
                  <a:srgbClr val="FFC000"/>
                </a:solidFill>
                <a:latin typeface="黑体" panose="02010609060101010101" pitchFamily="49" charset="-122"/>
                <a:ea typeface="黑体" panose="02010609060101010101" pitchFamily="49" charset="-122"/>
                <a:sym typeface="宋体" panose="02010600030101010101" pitchFamily="2" charset="-122"/>
              </a:rPr>
              <a:t>多样的人种</a:t>
            </a:r>
            <a:endParaRPr lang="zh-CN" altLang="en-US" sz="4400" b="1" dirty="0">
              <a:solidFill>
                <a:srgbClr val="FFC000"/>
              </a:solidFill>
              <a:latin typeface="黑体" panose="02010609060101010101" pitchFamily="49" charset="-122"/>
              <a:ea typeface="黑体" panose="02010609060101010101" pitchFamily="49" charset="-122"/>
              <a:sym typeface="宋体" panose="02010600030101010101" pitchFamily="2" charset="-122"/>
            </a:endParaRPr>
          </a:p>
        </p:txBody>
      </p:sp>
      <p:sp>
        <p:nvSpPr>
          <p:cNvPr id="5" name="椭圆 221192"/>
          <p:cNvSpPr>
            <a:spLocks noChangeArrowheads="1"/>
          </p:cNvSpPr>
          <p:nvPr/>
        </p:nvSpPr>
        <p:spPr bwMode="auto">
          <a:xfrm>
            <a:off x="2642943" y="1160332"/>
            <a:ext cx="107950" cy="161925"/>
          </a:xfrm>
          <a:prstGeom prst="ellipse">
            <a:avLst/>
          </a:prstGeom>
          <a:solidFill>
            <a:srgbClr val="FF3300"/>
          </a:solidFill>
          <a:ln w="9525">
            <a:solidFill>
              <a:schemeClr val="tx1"/>
            </a:solidFill>
            <a:round/>
          </a:ln>
        </p:spPr>
        <p:txBody>
          <a:bodyPr/>
          <a:lstStyle/>
          <a:p>
            <a:pPr eaLnBrk="0" hangingPunct="0"/>
            <a:endParaRPr lang="zh-CN" altLang="en-US" sz="200" b="1"/>
          </a:p>
        </p:txBody>
      </p:sp>
      <p:sp>
        <p:nvSpPr>
          <p:cNvPr id="6" name="文本框 221198"/>
          <p:cNvSpPr txBox="1">
            <a:spLocks noChangeArrowheads="1"/>
          </p:cNvSpPr>
          <p:nvPr/>
        </p:nvSpPr>
        <p:spPr bwMode="auto">
          <a:xfrm>
            <a:off x="1968321" y="763346"/>
            <a:ext cx="1456757" cy="521970"/>
          </a:xfrm>
          <a:prstGeom prst="rect">
            <a:avLst/>
          </a:prstGeom>
          <a:noFill/>
          <a:ln w="9525">
            <a:noFill/>
            <a:miter lim="800000"/>
          </a:ln>
        </p:spPr>
        <p:txBody>
          <a:bodyPr wrap="square">
            <a:spAutoFit/>
          </a:bodyPr>
          <a:lstStyle/>
          <a:p>
            <a:pPr>
              <a:spcBef>
                <a:spcPct val="50000"/>
              </a:spcBef>
            </a:pPr>
            <a:r>
              <a:rPr lang="en-US" altLang="zh-CN" sz="2800" b="1" dirty="0" smtClean="0">
                <a:solidFill>
                  <a:schemeClr val="bg1"/>
                </a:solidFill>
                <a:latin typeface="Tahoma" panose="020B0604030504040204" pitchFamily="34" charset="0"/>
                <a:ea typeface="黑体" panose="02010609060101010101" pitchFamily="49" charset="-122"/>
              </a:rPr>
              <a:t>1620</a:t>
            </a:r>
            <a:endParaRPr lang="en-US" altLang="zh-CN" sz="2800" b="1" dirty="0" smtClean="0">
              <a:solidFill>
                <a:schemeClr val="bg1"/>
              </a:solidFill>
              <a:latin typeface="Tahoma" panose="020B0604030504040204" pitchFamily="34" charset="0"/>
              <a:ea typeface="黑体" panose="02010609060101010101" pitchFamily="49" charset="-122"/>
            </a:endParaRPr>
          </a:p>
        </p:txBody>
      </p:sp>
      <p:sp>
        <p:nvSpPr>
          <p:cNvPr id="3" name="文本框 221198"/>
          <p:cNvSpPr txBox="1">
            <a:spLocks noChangeArrowheads="1"/>
          </p:cNvSpPr>
          <p:nvPr/>
        </p:nvSpPr>
        <p:spPr bwMode="auto">
          <a:xfrm>
            <a:off x="4293273" y="774848"/>
            <a:ext cx="2415980" cy="521970"/>
          </a:xfrm>
          <a:prstGeom prst="rect">
            <a:avLst/>
          </a:prstGeom>
          <a:noFill/>
          <a:ln w="9525">
            <a:noFill/>
            <a:miter lim="800000"/>
          </a:ln>
        </p:spPr>
        <p:txBody>
          <a:bodyPr wrap="square">
            <a:spAutoFit/>
          </a:bodyPr>
          <a:lstStyle/>
          <a:p>
            <a:pPr>
              <a:spcBef>
                <a:spcPct val="50000"/>
              </a:spcBef>
            </a:pPr>
            <a:r>
              <a:rPr lang="en-US" altLang="zh-CN" sz="2800" b="1" dirty="0" smtClean="0">
                <a:solidFill>
                  <a:schemeClr val="bg1"/>
                </a:solidFill>
                <a:latin typeface="Tahoma" panose="020B0604030504040204" pitchFamily="34" charset="0"/>
                <a:ea typeface="黑体" panose="02010609060101010101" pitchFamily="49" charset="-122"/>
              </a:rPr>
              <a:t>1776</a:t>
            </a:r>
            <a:endParaRPr lang="en-US" altLang="zh-CN" sz="2800" b="1" dirty="0" smtClean="0">
              <a:solidFill>
                <a:schemeClr val="bg1"/>
              </a:solidFill>
              <a:latin typeface="Tahoma" panose="020B0604030504040204" pitchFamily="34" charset="0"/>
              <a:ea typeface="黑体" panose="02010609060101010101" pitchFamily="49" charset="-122"/>
            </a:endParaRPr>
          </a:p>
        </p:txBody>
      </p:sp>
      <p:sp>
        <p:nvSpPr>
          <p:cNvPr id="4" name="椭圆 221195"/>
          <p:cNvSpPr>
            <a:spLocks noChangeArrowheads="1"/>
          </p:cNvSpPr>
          <p:nvPr/>
        </p:nvSpPr>
        <p:spPr bwMode="auto">
          <a:xfrm>
            <a:off x="4843145" y="1160145"/>
            <a:ext cx="107950" cy="161925"/>
          </a:xfrm>
          <a:prstGeom prst="ellipse">
            <a:avLst/>
          </a:prstGeom>
          <a:solidFill>
            <a:srgbClr val="FF3300"/>
          </a:solidFill>
          <a:ln w="9525">
            <a:solidFill>
              <a:schemeClr val="tx1"/>
            </a:solidFill>
            <a:round/>
          </a:ln>
        </p:spPr>
        <p:txBody>
          <a:bodyPr/>
          <a:lstStyle/>
          <a:p>
            <a:pPr eaLnBrk="0" hangingPunct="0"/>
            <a:endParaRPr lang="zh-CN" altLang="en-US" sz="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1"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xEl>
                                              <p:charRg st="4294967295" end="4294967295"/>
                                            </p:txEl>
                                          </p:spTgt>
                                        </p:tgtEl>
                                        <p:attrNameLst>
                                          <p:attrName>style.visibility</p:attrName>
                                        </p:attrNameLst>
                                      </p:cBhvr>
                                      <p:to>
                                        <p:strVal val="visible"/>
                                      </p:to>
                                    </p:set>
                                    <p:animEffect transition="in" filter="blinds(horizontal)">
                                      <p:cBhvr>
                                        <p:cTn id="18" dur="500" fill="hold"/>
                                        <p:tgtEl>
                                          <p:spTgt spid="9">
                                            <p:txEl>
                                              <p:charRg st="4294967295" end="429496729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bldLvl="0" animBg="1"/>
      <p:bldP spid="10" grpId="0"/>
      <p:bldP spid="10" grpId="1"/>
      <p:bldP spid="11" grpId="0" animBg="1"/>
      <p:bldP spid="11" grpId="1" animBg="1"/>
      <p:bldP spid="3" grpId="0"/>
      <p:bldP spid="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28493"/>
            <a:ext cx="12192001" cy="6914986"/>
          </a:xfrm>
          <a:prstGeom prst="rect">
            <a:avLst/>
          </a:prstGeom>
        </p:spPr>
      </p:pic>
      <p:sp>
        <p:nvSpPr>
          <p:cNvPr id="26" name="矩形 25"/>
          <p:cNvSpPr/>
          <p:nvPr/>
        </p:nvSpPr>
        <p:spPr>
          <a:xfrm>
            <a:off x="0" y="0"/>
            <a:ext cx="12192000" cy="6858000"/>
          </a:xfrm>
          <a:prstGeom prst="rect">
            <a:avLst/>
          </a:pr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2"/>
          <a:srcRect l="4860" t="33" r="4812"/>
          <a:stretch>
            <a:fillRect/>
          </a:stretch>
        </p:blipFill>
        <p:spPr bwMode="auto">
          <a:xfrm rot="5400000">
            <a:off x="3597275" y="-1767205"/>
            <a:ext cx="4996815" cy="11499215"/>
          </a:xfrm>
          <a:prstGeom prst="rect">
            <a:avLst/>
          </a:prstGeom>
          <a:ln>
            <a:noFill/>
          </a:ln>
          <a:effectLst>
            <a:outerShdw blurRad="190500" algn="tl" rotWithShape="0">
              <a:srgbClr val="000000">
                <a:alpha val="70000"/>
              </a:srgbClr>
            </a:outerShdw>
          </a:effectLst>
        </p:spPr>
      </p:pic>
      <p:sp>
        <p:nvSpPr>
          <p:cNvPr id="3" name="文本框 2"/>
          <p:cNvSpPr txBox="1"/>
          <p:nvPr/>
        </p:nvSpPr>
        <p:spPr>
          <a:xfrm>
            <a:off x="4880610" y="1261110"/>
            <a:ext cx="309880" cy="521970"/>
          </a:xfrm>
          <a:prstGeom prst="rect">
            <a:avLst/>
          </a:prstGeom>
          <a:noFill/>
          <a:ln w="9525">
            <a:noFill/>
          </a:ln>
        </p:spPr>
        <p:txBody>
          <a:bodyPr wrap="none" anchor="t" anchorCtr="0">
            <a:spAutoFit/>
          </a:bodyPr>
          <a:lstStyle/>
          <a:p>
            <a:pPr indent="0">
              <a:buFont typeface="Wingdings" panose="05000000000000000000" charset="0"/>
              <a:buNone/>
            </a:pPr>
            <a:endParaRPr lang="en-US" altLang="zh-CN" sz="2800" b="1">
              <a:solidFill>
                <a:srgbClr val="C00000"/>
              </a:solidFill>
              <a:highlight>
                <a:srgbClr val="FF0000"/>
              </a:highlight>
              <a:latin typeface="方正粗黑宋简体" panose="02000000000000000000" charset="-122"/>
              <a:ea typeface="方正粗黑宋简体" panose="02000000000000000000" charset="-122"/>
              <a:cs typeface="方正粗黑宋简体" panose="02000000000000000000" charset="-122"/>
              <a:sym typeface="宋体" panose="02010600030101010101" pitchFamily="2" charset="-122"/>
            </a:endParaRPr>
          </a:p>
        </p:txBody>
      </p:sp>
      <p:sp>
        <p:nvSpPr>
          <p:cNvPr id="15" name="矩形 243715"/>
          <p:cNvSpPr/>
          <p:nvPr>
            <p:custDataLst>
              <p:tags r:id="rId3"/>
            </p:custDataLst>
          </p:nvPr>
        </p:nvSpPr>
        <p:spPr>
          <a:xfrm>
            <a:off x="493395" y="2116773"/>
            <a:ext cx="6920865" cy="3681730"/>
          </a:xfrm>
          <a:prstGeom prst="rect">
            <a:avLst/>
          </a:prstGeom>
          <a:solidFill>
            <a:schemeClr val="bg1"/>
          </a:solidFill>
          <a:ln w="28575" cap="flat" cmpd="sng">
            <a:solidFill>
              <a:schemeClr val="accent1">
                <a:shade val="50000"/>
              </a:schemeClr>
            </a:solidFill>
            <a:prstDash val="sysDot"/>
            <a:miter/>
            <a:headEnd type="none" w="med" len="med"/>
            <a:tailEnd type="none" w="med" len="med"/>
          </a:ln>
        </p:spPr>
        <p:txBody>
          <a:bodyPr wrap="square" anchor="ctr">
            <a:spAutoFit/>
          </a:bodyPr>
          <a:lstStyle/>
          <a:p>
            <a:pPr>
              <a:lnSpc>
                <a:spcPts val="3500"/>
              </a:lnSpc>
            </a:pPr>
            <a:r>
              <a:rPr lang="en-US" altLang="zh-CN" sz="2800" b="1" dirty="0" smtClean="0">
                <a:latin typeface="楷体" panose="02010609060101010101" pitchFamily="49" charset="-122"/>
                <a:ea typeface="楷体" panose="02010609060101010101" pitchFamily="49" charset="-122"/>
                <a:cs typeface="黑体" panose="02010609060101010101" pitchFamily="49" charset="-122"/>
                <a:sym typeface="宋体" panose="02010600030101010101" pitchFamily="2" charset="-122"/>
              </a:rPr>
              <a:t>    </a:t>
            </a:r>
            <a:r>
              <a:rPr lang="zh-CN" altLang="en-US" sz="2800" b="1" dirty="0" smtClean="0">
                <a:latin typeface="楷体" panose="02010609060101010101" pitchFamily="49" charset="-122"/>
                <a:ea typeface="楷体" panose="02010609060101010101" pitchFamily="49" charset="-122"/>
                <a:cs typeface="黑体" panose="02010609060101010101" pitchFamily="49" charset="-122"/>
                <a:sym typeface="宋体" panose="02010600030101010101" pitchFamily="2" charset="-122"/>
              </a:rPr>
              <a:t>华工腰系绳索，身悬半空，在深达</a:t>
            </a:r>
            <a:r>
              <a:rPr lang="en-US" altLang="zh-CN" sz="2800" b="1" dirty="0" smtClean="0">
                <a:latin typeface="楷体" panose="02010609060101010101" pitchFamily="49" charset="-122"/>
                <a:ea typeface="楷体" panose="02010609060101010101" pitchFamily="49" charset="-122"/>
                <a:cs typeface="黑体" panose="02010609060101010101" pitchFamily="49" charset="-122"/>
                <a:sym typeface="宋体" panose="02010600030101010101" pitchFamily="2" charset="-122"/>
              </a:rPr>
              <a:t>304</a:t>
            </a:r>
            <a:r>
              <a:rPr lang="zh-CN" altLang="en-US" sz="2800" b="1" dirty="0" smtClean="0">
                <a:latin typeface="楷体" panose="02010609060101010101" pitchFamily="49" charset="-122"/>
                <a:ea typeface="楷体" panose="02010609060101010101" pitchFamily="49" charset="-122"/>
                <a:cs typeface="黑体" panose="02010609060101010101" pitchFamily="49" charset="-122"/>
                <a:sym typeface="宋体" panose="02010600030101010101" pitchFamily="2" charset="-122"/>
              </a:rPr>
              <a:t>米的悬崖峭壁上用锤子和钢钎先凿出一条险峻的小道</a:t>
            </a:r>
            <a:r>
              <a:rPr lang="en-US" altLang="zh-CN" sz="2800" b="1" dirty="0" smtClean="0">
                <a:latin typeface="楷体" panose="02010609060101010101" pitchFamily="49" charset="-122"/>
                <a:ea typeface="楷体" panose="02010609060101010101" pitchFamily="49" charset="-122"/>
                <a:cs typeface="黑体" panose="02010609060101010101" pitchFamily="49" charset="-122"/>
                <a:sym typeface="宋体" panose="02010600030101010101" pitchFamily="2" charset="-122"/>
              </a:rPr>
              <a:t>……</a:t>
            </a:r>
            <a:r>
              <a:rPr lang="zh-CN" altLang="en-US" sz="2800" b="1" dirty="0" smtClean="0">
                <a:latin typeface="楷体" panose="02010609060101010101" pitchFamily="49" charset="-122"/>
                <a:ea typeface="楷体" panose="02010609060101010101" pitchFamily="49" charset="-122"/>
                <a:cs typeface="黑体" panose="02010609060101010101" pitchFamily="49" charset="-122"/>
                <a:sym typeface="宋体" panose="02010600030101010101" pitchFamily="2" charset="-122"/>
              </a:rPr>
              <a:t>他们干的是险工，却与白种工人不同酬。白种工人每月</a:t>
            </a:r>
            <a:r>
              <a:rPr lang="en-US" altLang="zh-CN" sz="2800" b="1" dirty="0" smtClean="0">
                <a:latin typeface="楷体" panose="02010609060101010101" pitchFamily="49" charset="-122"/>
                <a:ea typeface="楷体" panose="02010609060101010101" pitchFamily="49" charset="-122"/>
                <a:cs typeface="黑体" panose="02010609060101010101" pitchFamily="49" charset="-122"/>
                <a:sym typeface="宋体" panose="02010600030101010101" pitchFamily="2" charset="-122"/>
              </a:rPr>
              <a:t>35</a:t>
            </a:r>
            <a:r>
              <a:rPr lang="zh-CN" altLang="en-US" sz="2800" b="1" dirty="0" smtClean="0">
                <a:latin typeface="楷体" panose="02010609060101010101" pitchFamily="49" charset="-122"/>
                <a:ea typeface="楷体" panose="02010609060101010101" pitchFamily="49" charset="-122"/>
                <a:cs typeface="黑体" panose="02010609060101010101" pitchFamily="49" charset="-122"/>
                <a:sym typeface="宋体" panose="02010600030101010101" pitchFamily="2" charset="-122"/>
              </a:rPr>
              <a:t>美元供食宿，华工</a:t>
            </a:r>
            <a:r>
              <a:rPr lang="en-US" altLang="zh-CN" sz="2800" b="1" dirty="0" smtClean="0">
                <a:latin typeface="楷体" panose="02010609060101010101" pitchFamily="49" charset="-122"/>
                <a:ea typeface="楷体" panose="02010609060101010101" pitchFamily="49" charset="-122"/>
                <a:cs typeface="黑体" panose="02010609060101010101" pitchFamily="49" charset="-122"/>
                <a:sym typeface="宋体" panose="02010600030101010101" pitchFamily="2" charset="-122"/>
              </a:rPr>
              <a:t>26</a:t>
            </a:r>
            <a:r>
              <a:rPr lang="zh-CN" altLang="en-US" sz="2800" b="1" dirty="0" smtClean="0">
                <a:latin typeface="楷体" panose="02010609060101010101" pitchFamily="49" charset="-122"/>
                <a:ea typeface="楷体" panose="02010609060101010101" pitchFamily="49" charset="-122"/>
                <a:cs typeface="黑体" panose="02010609060101010101" pitchFamily="49" charset="-122"/>
                <a:sym typeface="宋体" panose="02010600030101010101" pitchFamily="2" charset="-122"/>
              </a:rPr>
              <a:t>美元还不供食宿。美国人感叹：“他们是最好的铁路工人。”</a:t>
            </a:r>
            <a:endParaRPr lang="en-US" altLang="zh-CN" sz="2800" b="1" dirty="0" smtClean="0">
              <a:latin typeface="楷体" panose="02010609060101010101" pitchFamily="49" charset="-122"/>
              <a:ea typeface="楷体" panose="02010609060101010101" pitchFamily="49" charset="-122"/>
              <a:cs typeface="黑体" panose="02010609060101010101" pitchFamily="49" charset="-122"/>
              <a:sym typeface="宋体" panose="02010600030101010101" pitchFamily="2" charset="-122"/>
            </a:endParaRPr>
          </a:p>
          <a:p>
            <a:pPr>
              <a:lnSpc>
                <a:spcPts val="3500"/>
              </a:lnSpc>
            </a:pPr>
            <a:r>
              <a:rPr lang="en-US" altLang="zh-CN" sz="2400" b="1" dirty="0" smtClean="0">
                <a:latin typeface="楷体" panose="02010609060101010101" pitchFamily="49" charset="-122"/>
                <a:ea typeface="楷体" panose="02010609060101010101" pitchFamily="49" charset="-122"/>
                <a:cs typeface="黑体" panose="02010609060101010101" pitchFamily="49" charset="-122"/>
                <a:sym typeface="宋体" panose="02010600030101010101" pitchFamily="2" charset="-122"/>
              </a:rPr>
              <a:t>——</a:t>
            </a:r>
            <a:r>
              <a:rPr lang="zh-CN" altLang="en-US" sz="2400" b="1" dirty="0" smtClean="0">
                <a:latin typeface="楷体" panose="02010609060101010101" pitchFamily="49" charset="-122"/>
                <a:ea typeface="楷体" panose="02010609060101010101" pitchFamily="49" charset="-122"/>
                <a:cs typeface="黑体" panose="02010609060101010101" pitchFamily="49" charset="-122"/>
                <a:sym typeface="宋体" panose="02010600030101010101" pitchFamily="2" charset="-122"/>
              </a:rPr>
              <a:t>摘编自黄安年</a:t>
            </a:r>
            <a:r>
              <a:rPr lang="en-US" altLang="zh-CN" sz="2400" b="1" dirty="0" smtClean="0">
                <a:latin typeface="楷体" panose="02010609060101010101" pitchFamily="49" charset="-122"/>
                <a:ea typeface="楷体" panose="02010609060101010101" pitchFamily="49" charset="-122"/>
                <a:cs typeface="黑体" panose="02010609060101010101" pitchFamily="49" charset="-122"/>
                <a:sym typeface="宋体" panose="02010600030101010101" pitchFamily="2" charset="-122"/>
              </a:rPr>
              <a:t>《</a:t>
            </a:r>
            <a:r>
              <a:rPr lang="zh-CN" altLang="en-US" sz="2400" b="1" dirty="0" smtClean="0">
                <a:latin typeface="楷体" panose="02010609060101010101" pitchFamily="49" charset="-122"/>
                <a:ea typeface="楷体" panose="02010609060101010101" pitchFamily="49" charset="-122"/>
                <a:cs typeface="黑体" panose="02010609060101010101" pitchFamily="49" charset="-122"/>
                <a:sym typeface="宋体" panose="02010600030101010101" pitchFamily="2" charset="-122"/>
              </a:rPr>
              <a:t>中央太平洋铁路的建成与在美华工的贡献</a:t>
            </a:r>
            <a:r>
              <a:rPr lang="en-US" altLang="zh-CN" sz="2400" b="1" dirty="0" smtClean="0">
                <a:latin typeface="楷体" panose="02010609060101010101" pitchFamily="49" charset="-122"/>
                <a:ea typeface="楷体" panose="02010609060101010101" pitchFamily="49" charset="-122"/>
                <a:cs typeface="黑体" panose="02010609060101010101" pitchFamily="49" charset="-122"/>
                <a:sym typeface="宋体" panose="02010600030101010101" pitchFamily="2" charset="-122"/>
              </a:rPr>
              <a:t>》</a:t>
            </a:r>
            <a:endParaRPr lang="zh-CN" altLang="en-US" sz="2800" b="1" dirty="0">
              <a:latin typeface="楷体" panose="02010609060101010101" pitchFamily="49" charset="-122"/>
              <a:ea typeface="楷体" panose="02010609060101010101" pitchFamily="49" charset="-122"/>
            </a:endParaRPr>
          </a:p>
        </p:txBody>
      </p:sp>
      <p:sp>
        <p:nvSpPr>
          <p:cNvPr id="2" name="文本框 5"/>
          <p:cNvSpPr txBox="1"/>
          <p:nvPr>
            <p:custDataLst>
              <p:tags r:id="rId4"/>
            </p:custDataLst>
          </p:nvPr>
        </p:nvSpPr>
        <p:spPr>
          <a:xfrm>
            <a:off x="0" y="0"/>
            <a:ext cx="9507220" cy="768350"/>
          </a:xfrm>
          <a:prstGeom prst="rect">
            <a:avLst/>
          </a:prstGeom>
          <a:noFill/>
          <a:ln w="9525">
            <a:noFill/>
          </a:ln>
        </p:spPr>
        <p:txBody>
          <a:bodyPr wrap="square" anchor="t" anchorCtr="0">
            <a:spAutoFit/>
          </a:bodyPr>
          <a:lstStyle/>
          <a:p>
            <a:pPr indent="0">
              <a:buFont typeface="Wingdings" panose="05000000000000000000" charset="0"/>
              <a:buNone/>
            </a:pPr>
            <a:r>
              <a:rPr lang="zh-CN" altLang="en-US" sz="4400" b="1" dirty="0" smtClean="0">
                <a:solidFill>
                  <a:srgbClr val="FFC000"/>
                </a:solidFill>
                <a:latin typeface="黑体" panose="02010609060101010101" pitchFamily="49" charset="-122"/>
                <a:ea typeface="黑体" panose="02010609060101010101" pitchFamily="49" charset="-122"/>
                <a:sym typeface="宋体" panose="02010600030101010101" pitchFamily="2" charset="-122"/>
              </a:rPr>
              <a:t>二、</a:t>
            </a:r>
            <a:r>
              <a:rPr lang="zh-CN" altLang="en-US" sz="4400" b="1" dirty="0">
                <a:solidFill>
                  <a:srgbClr val="FFC000"/>
                </a:solidFill>
                <a:latin typeface="黑体" panose="02010609060101010101" pitchFamily="49" charset="-122"/>
                <a:ea typeface="黑体" panose="02010609060101010101" pitchFamily="49" charset="-122"/>
                <a:sym typeface="宋体" panose="02010600030101010101" pitchFamily="2" charset="-122"/>
              </a:rPr>
              <a:t>群像：</a:t>
            </a:r>
            <a:r>
              <a:rPr lang="zh-CN" altLang="en-US" sz="4400" b="1" dirty="0" smtClean="0">
                <a:solidFill>
                  <a:srgbClr val="FFC000"/>
                </a:solidFill>
                <a:latin typeface="黑体" panose="02010609060101010101" pitchFamily="49" charset="-122"/>
                <a:ea typeface="黑体" panose="02010609060101010101" pitchFamily="49" charset="-122"/>
                <a:sym typeface="宋体" panose="02010600030101010101" pitchFamily="2" charset="-122"/>
              </a:rPr>
              <a:t>多样的人种</a:t>
            </a:r>
            <a:endParaRPr lang="zh-CN" altLang="en-US" sz="4400" b="1" dirty="0">
              <a:solidFill>
                <a:srgbClr val="FFC000"/>
              </a:solidFill>
              <a:latin typeface="黑体" panose="02010609060101010101" pitchFamily="49" charset="-122"/>
              <a:ea typeface="黑体" panose="02010609060101010101" pitchFamily="49" charset="-122"/>
              <a:sym typeface="宋体" panose="02010600030101010101" pitchFamily="2" charset="-122"/>
            </a:endParaRPr>
          </a:p>
        </p:txBody>
      </p:sp>
      <p:sp>
        <p:nvSpPr>
          <p:cNvPr id="14" name="直接连接符 221191"/>
          <p:cNvSpPr>
            <a:spLocks noChangeShapeType="1"/>
          </p:cNvSpPr>
          <p:nvPr/>
        </p:nvSpPr>
        <p:spPr bwMode="auto">
          <a:xfrm flipV="1">
            <a:off x="346137" y="1216025"/>
            <a:ext cx="10608608" cy="60512"/>
          </a:xfrm>
          <a:prstGeom prst="line">
            <a:avLst/>
          </a:prstGeom>
          <a:noFill/>
          <a:ln w="38100">
            <a:solidFill>
              <a:schemeClr val="bg1">
                <a:alpha val="85000"/>
              </a:schemeClr>
            </a:solidFill>
            <a:round/>
            <a:tailEnd type="arrow" w="med" len="med"/>
          </a:ln>
        </p:spPr>
        <p:txBody>
          <a:bodyPr/>
          <a:lstStyle/>
          <a:p>
            <a:endParaRPr lang="zh-CN" altLang="en-US"/>
          </a:p>
        </p:txBody>
      </p:sp>
      <p:sp>
        <p:nvSpPr>
          <p:cNvPr id="18" name="椭圆 221192"/>
          <p:cNvSpPr>
            <a:spLocks noChangeArrowheads="1"/>
          </p:cNvSpPr>
          <p:nvPr/>
        </p:nvSpPr>
        <p:spPr bwMode="auto">
          <a:xfrm>
            <a:off x="1475813" y="1165412"/>
            <a:ext cx="107950" cy="161925"/>
          </a:xfrm>
          <a:prstGeom prst="ellipse">
            <a:avLst/>
          </a:prstGeom>
          <a:solidFill>
            <a:srgbClr val="FF3300"/>
          </a:solidFill>
          <a:ln w="9525">
            <a:solidFill>
              <a:schemeClr val="tx1"/>
            </a:solidFill>
            <a:round/>
          </a:ln>
        </p:spPr>
        <p:txBody>
          <a:bodyPr/>
          <a:lstStyle/>
          <a:p>
            <a:pPr eaLnBrk="0" hangingPunct="0"/>
            <a:endParaRPr lang="zh-CN" altLang="en-US" sz="200" b="1"/>
          </a:p>
        </p:txBody>
      </p:sp>
      <p:sp>
        <p:nvSpPr>
          <p:cNvPr id="19" name="文本框 221198"/>
          <p:cNvSpPr txBox="1">
            <a:spLocks noChangeArrowheads="1"/>
          </p:cNvSpPr>
          <p:nvPr/>
        </p:nvSpPr>
        <p:spPr bwMode="auto">
          <a:xfrm>
            <a:off x="801191" y="768426"/>
            <a:ext cx="1456757" cy="523220"/>
          </a:xfrm>
          <a:prstGeom prst="rect">
            <a:avLst/>
          </a:prstGeom>
          <a:noFill/>
          <a:ln w="9525">
            <a:noFill/>
            <a:miter lim="800000"/>
          </a:ln>
        </p:spPr>
        <p:txBody>
          <a:bodyPr wrap="square">
            <a:spAutoFit/>
          </a:bodyPr>
          <a:lstStyle/>
          <a:p>
            <a:pPr>
              <a:spcBef>
                <a:spcPct val="50000"/>
              </a:spcBef>
            </a:pPr>
            <a:r>
              <a:rPr lang="en-US" altLang="zh-CN" sz="2800" b="1" dirty="0" smtClean="0">
                <a:solidFill>
                  <a:schemeClr val="bg1"/>
                </a:solidFill>
                <a:latin typeface="Tahoma" panose="020B0604030504040204" pitchFamily="34" charset="0"/>
                <a:ea typeface="黑体" panose="02010609060101010101" pitchFamily="49" charset="-122"/>
              </a:rPr>
              <a:t>1492</a:t>
            </a:r>
            <a:endParaRPr lang="en-US" altLang="zh-CN" sz="2800" b="1" dirty="0" smtClean="0">
              <a:solidFill>
                <a:schemeClr val="bg1"/>
              </a:solidFill>
              <a:latin typeface="Tahoma" panose="020B0604030504040204" pitchFamily="34" charset="0"/>
              <a:ea typeface="黑体" panose="02010609060101010101" pitchFamily="49" charset="-122"/>
            </a:endParaRPr>
          </a:p>
        </p:txBody>
      </p:sp>
      <p:sp>
        <p:nvSpPr>
          <p:cNvPr id="20" name="文本框 221198"/>
          <p:cNvSpPr txBox="1">
            <a:spLocks noChangeArrowheads="1"/>
          </p:cNvSpPr>
          <p:nvPr/>
        </p:nvSpPr>
        <p:spPr bwMode="auto">
          <a:xfrm>
            <a:off x="3258223" y="779928"/>
            <a:ext cx="2415980" cy="521970"/>
          </a:xfrm>
          <a:prstGeom prst="rect">
            <a:avLst/>
          </a:prstGeom>
          <a:noFill/>
          <a:ln w="9525">
            <a:noFill/>
            <a:miter lim="800000"/>
          </a:ln>
        </p:spPr>
        <p:txBody>
          <a:bodyPr wrap="square">
            <a:spAutoFit/>
          </a:bodyPr>
          <a:lstStyle/>
          <a:p>
            <a:pPr>
              <a:spcBef>
                <a:spcPct val="50000"/>
              </a:spcBef>
            </a:pPr>
            <a:r>
              <a:rPr lang="en-US" altLang="zh-CN" sz="2800" b="1" dirty="0" smtClean="0">
                <a:solidFill>
                  <a:schemeClr val="bg1"/>
                </a:solidFill>
                <a:latin typeface="Tahoma" panose="020B0604030504040204" pitchFamily="34" charset="0"/>
                <a:ea typeface="黑体" panose="02010609060101010101" pitchFamily="49" charset="-122"/>
              </a:rPr>
              <a:t>1775</a:t>
            </a:r>
            <a:endParaRPr lang="en-US" altLang="zh-CN" sz="2800" b="1" dirty="0" smtClean="0">
              <a:solidFill>
                <a:schemeClr val="bg1"/>
              </a:solidFill>
              <a:latin typeface="Tahoma" panose="020B0604030504040204" pitchFamily="34" charset="0"/>
              <a:ea typeface="黑体" panose="02010609060101010101" pitchFamily="49" charset="-122"/>
            </a:endParaRPr>
          </a:p>
        </p:txBody>
      </p:sp>
      <p:sp>
        <p:nvSpPr>
          <p:cNvPr id="22" name="椭圆 221195"/>
          <p:cNvSpPr>
            <a:spLocks noChangeArrowheads="1"/>
          </p:cNvSpPr>
          <p:nvPr/>
        </p:nvSpPr>
        <p:spPr bwMode="auto">
          <a:xfrm>
            <a:off x="3808095" y="1165225"/>
            <a:ext cx="107950" cy="161925"/>
          </a:xfrm>
          <a:prstGeom prst="ellipse">
            <a:avLst/>
          </a:prstGeom>
          <a:solidFill>
            <a:srgbClr val="FF3300"/>
          </a:solidFill>
          <a:ln w="9525">
            <a:solidFill>
              <a:schemeClr val="tx1"/>
            </a:solidFill>
            <a:round/>
          </a:ln>
        </p:spPr>
        <p:txBody>
          <a:bodyPr/>
          <a:lstStyle/>
          <a:p>
            <a:pPr eaLnBrk="0" hangingPunct="0"/>
            <a:endParaRPr lang="zh-CN" altLang="en-US" sz="200" b="1"/>
          </a:p>
        </p:txBody>
      </p:sp>
      <p:sp>
        <p:nvSpPr>
          <p:cNvPr id="24" name="椭圆 221192"/>
          <p:cNvSpPr>
            <a:spLocks noChangeArrowheads="1"/>
          </p:cNvSpPr>
          <p:nvPr/>
        </p:nvSpPr>
        <p:spPr bwMode="auto">
          <a:xfrm>
            <a:off x="2642943" y="1160332"/>
            <a:ext cx="107950" cy="161925"/>
          </a:xfrm>
          <a:prstGeom prst="ellipse">
            <a:avLst/>
          </a:prstGeom>
          <a:solidFill>
            <a:srgbClr val="FF3300"/>
          </a:solidFill>
          <a:ln w="9525">
            <a:solidFill>
              <a:schemeClr val="tx1"/>
            </a:solidFill>
            <a:round/>
          </a:ln>
        </p:spPr>
        <p:txBody>
          <a:bodyPr/>
          <a:lstStyle/>
          <a:p>
            <a:pPr eaLnBrk="0" hangingPunct="0"/>
            <a:endParaRPr lang="zh-CN" altLang="en-US" sz="200" b="1"/>
          </a:p>
        </p:txBody>
      </p:sp>
      <p:sp>
        <p:nvSpPr>
          <p:cNvPr id="27" name="文本框 221198"/>
          <p:cNvSpPr txBox="1">
            <a:spLocks noChangeArrowheads="1"/>
          </p:cNvSpPr>
          <p:nvPr/>
        </p:nvSpPr>
        <p:spPr bwMode="auto">
          <a:xfrm>
            <a:off x="1968321" y="763346"/>
            <a:ext cx="1456757" cy="521970"/>
          </a:xfrm>
          <a:prstGeom prst="rect">
            <a:avLst/>
          </a:prstGeom>
          <a:noFill/>
          <a:ln w="9525">
            <a:noFill/>
            <a:miter lim="800000"/>
          </a:ln>
        </p:spPr>
        <p:txBody>
          <a:bodyPr wrap="square">
            <a:spAutoFit/>
          </a:bodyPr>
          <a:lstStyle/>
          <a:p>
            <a:pPr>
              <a:spcBef>
                <a:spcPct val="50000"/>
              </a:spcBef>
            </a:pPr>
            <a:r>
              <a:rPr lang="en-US" altLang="zh-CN" sz="2800" b="1" dirty="0" smtClean="0">
                <a:solidFill>
                  <a:schemeClr val="bg1"/>
                </a:solidFill>
                <a:latin typeface="Tahoma" panose="020B0604030504040204" pitchFamily="34" charset="0"/>
                <a:ea typeface="黑体" panose="02010609060101010101" pitchFamily="49" charset="-122"/>
              </a:rPr>
              <a:t>1620</a:t>
            </a:r>
            <a:endParaRPr lang="en-US" altLang="zh-CN" sz="2800" b="1" dirty="0" smtClean="0">
              <a:solidFill>
                <a:schemeClr val="bg1"/>
              </a:solidFill>
              <a:latin typeface="Tahoma" panose="020B0604030504040204" pitchFamily="34" charset="0"/>
              <a:ea typeface="黑体" panose="02010609060101010101" pitchFamily="49" charset="-122"/>
            </a:endParaRPr>
          </a:p>
        </p:txBody>
      </p:sp>
      <p:sp>
        <p:nvSpPr>
          <p:cNvPr id="28" name="文本框 221198"/>
          <p:cNvSpPr txBox="1">
            <a:spLocks noChangeArrowheads="1"/>
          </p:cNvSpPr>
          <p:nvPr/>
        </p:nvSpPr>
        <p:spPr bwMode="auto">
          <a:xfrm>
            <a:off x="4293273" y="774848"/>
            <a:ext cx="2415980" cy="521970"/>
          </a:xfrm>
          <a:prstGeom prst="rect">
            <a:avLst/>
          </a:prstGeom>
          <a:noFill/>
          <a:ln w="9525">
            <a:noFill/>
            <a:miter lim="800000"/>
          </a:ln>
        </p:spPr>
        <p:txBody>
          <a:bodyPr wrap="square">
            <a:spAutoFit/>
          </a:bodyPr>
          <a:lstStyle/>
          <a:p>
            <a:pPr>
              <a:spcBef>
                <a:spcPct val="50000"/>
              </a:spcBef>
            </a:pPr>
            <a:r>
              <a:rPr lang="en-US" altLang="zh-CN" sz="2800" b="1" dirty="0" smtClean="0">
                <a:solidFill>
                  <a:schemeClr val="bg1"/>
                </a:solidFill>
                <a:latin typeface="Tahoma" panose="020B0604030504040204" pitchFamily="34" charset="0"/>
                <a:ea typeface="黑体" panose="02010609060101010101" pitchFamily="49" charset="-122"/>
              </a:rPr>
              <a:t>1776</a:t>
            </a:r>
            <a:endParaRPr lang="en-US" altLang="zh-CN" sz="2800" b="1" dirty="0" smtClean="0">
              <a:solidFill>
                <a:schemeClr val="bg1"/>
              </a:solidFill>
              <a:latin typeface="Tahoma" panose="020B0604030504040204" pitchFamily="34" charset="0"/>
              <a:ea typeface="黑体" panose="02010609060101010101" pitchFamily="49" charset="-122"/>
            </a:endParaRPr>
          </a:p>
        </p:txBody>
      </p:sp>
      <p:sp>
        <p:nvSpPr>
          <p:cNvPr id="29" name="椭圆 221195"/>
          <p:cNvSpPr>
            <a:spLocks noChangeArrowheads="1"/>
          </p:cNvSpPr>
          <p:nvPr/>
        </p:nvSpPr>
        <p:spPr bwMode="auto">
          <a:xfrm>
            <a:off x="4843145" y="1160145"/>
            <a:ext cx="107950" cy="161925"/>
          </a:xfrm>
          <a:prstGeom prst="ellipse">
            <a:avLst/>
          </a:prstGeom>
          <a:solidFill>
            <a:srgbClr val="FF3300"/>
          </a:solidFill>
          <a:ln w="9525">
            <a:solidFill>
              <a:schemeClr val="tx1"/>
            </a:solidFill>
            <a:round/>
          </a:ln>
        </p:spPr>
        <p:txBody>
          <a:bodyPr/>
          <a:lstStyle/>
          <a:p>
            <a:pPr eaLnBrk="0" hangingPunct="0"/>
            <a:endParaRPr lang="zh-CN" altLang="en-US" sz="200" b="1"/>
          </a:p>
        </p:txBody>
      </p:sp>
      <p:sp>
        <p:nvSpPr>
          <p:cNvPr id="30" name="文本框 221198"/>
          <p:cNvSpPr txBox="1">
            <a:spLocks noChangeArrowheads="1"/>
          </p:cNvSpPr>
          <p:nvPr/>
        </p:nvSpPr>
        <p:spPr bwMode="auto">
          <a:xfrm>
            <a:off x="5422907" y="779928"/>
            <a:ext cx="2415980" cy="523220"/>
          </a:xfrm>
          <a:prstGeom prst="rect">
            <a:avLst/>
          </a:prstGeom>
          <a:noFill/>
          <a:ln w="9525">
            <a:noFill/>
            <a:miter lim="800000"/>
          </a:ln>
        </p:spPr>
        <p:txBody>
          <a:bodyPr wrap="square">
            <a:spAutoFit/>
          </a:bodyPr>
          <a:lstStyle/>
          <a:p>
            <a:pPr>
              <a:spcBef>
                <a:spcPct val="50000"/>
              </a:spcBef>
            </a:pPr>
            <a:r>
              <a:rPr lang="en-US" altLang="zh-CN" sz="2800" b="1" dirty="0" smtClean="0">
                <a:solidFill>
                  <a:schemeClr val="bg1"/>
                </a:solidFill>
                <a:latin typeface="Tahoma" panose="020B0604030504040204" pitchFamily="34" charset="0"/>
                <a:ea typeface="黑体" panose="02010609060101010101" pitchFamily="49" charset="-122"/>
              </a:rPr>
              <a:t>1850</a:t>
            </a:r>
            <a:endParaRPr lang="en-US" altLang="zh-CN" sz="2800" b="1" dirty="0" smtClean="0">
              <a:solidFill>
                <a:schemeClr val="bg1"/>
              </a:solidFill>
              <a:latin typeface="Tahoma" panose="020B0604030504040204" pitchFamily="34" charset="0"/>
              <a:ea typeface="黑体" panose="02010609060101010101" pitchFamily="49" charset="-122"/>
            </a:endParaRPr>
          </a:p>
        </p:txBody>
      </p:sp>
      <p:sp>
        <p:nvSpPr>
          <p:cNvPr id="31" name="椭圆 221195"/>
          <p:cNvSpPr>
            <a:spLocks noChangeArrowheads="1"/>
          </p:cNvSpPr>
          <p:nvPr/>
        </p:nvSpPr>
        <p:spPr bwMode="auto">
          <a:xfrm>
            <a:off x="5973089" y="1165412"/>
            <a:ext cx="107950" cy="161925"/>
          </a:xfrm>
          <a:prstGeom prst="ellipse">
            <a:avLst/>
          </a:prstGeom>
          <a:solidFill>
            <a:srgbClr val="FF3300"/>
          </a:solidFill>
          <a:ln w="9525">
            <a:solidFill>
              <a:schemeClr val="tx1"/>
            </a:solidFill>
            <a:round/>
          </a:ln>
        </p:spPr>
        <p:txBody>
          <a:bodyPr/>
          <a:lstStyle/>
          <a:p>
            <a:pPr eaLnBrk="0" hangingPunct="0"/>
            <a:endParaRPr lang="zh-CN" altLang="en-US" sz="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1"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5">
                                            <p:txEl>
                                              <p:charRg st="4294967295" end="4294967295"/>
                                            </p:txEl>
                                          </p:spTgt>
                                        </p:tgtEl>
                                        <p:attrNameLst>
                                          <p:attrName>style.visibility</p:attrName>
                                        </p:attrNameLst>
                                      </p:cBhvr>
                                      <p:to>
                                        <p:strVal val="visible"/>
                                      </p:to>
                                    </p:set>
                                    <p:animEffect transition="in" filter="blinds(horizontal)">
                                      <p:cBhvr>
                                        <p:cTn id="18" dur="500" fill="hold"/>
                                        <p:tgtEl>
                                          <p:spTgt spid="15">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bldLvl="0" animBg="1"/>
      <p:bldP spid="30" grpId="0"/>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28493"/>
            <a:ext cx="12192001" cy="6914986"/>
          </a:xfrm>
          <a:prstGeom prst="rect">
            <a:avLst/>
          </a:prstGeom>
        </p:spPr>
      </p:pic>
      <p:sp>
        <p:nvSpPr>
          <p:cNvPr id="26" name="矩形 25"/>
          <p:cNvSpPr/>
          <p:nvPr/>
        </p:nvSpPr>
        <p:spPr>
          <a:xfrm>
            <a:off x="0" y="0"/>
            <a:ext cx="12192000" cy="6858000"/>
          </a:xfrm>
          <a:prstGeom prst="rect">
            <a:avLst/>
          </a:pr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880610" y="1261110"/>
            <a:ext cx="309880" cy="521970"/>
          </a:xfrm>
          <a:prstGeom prst="rect">
            <a:avLst/>
          </a:prstGeom>
          <a:noFill/>
          <a:ln w="9525">
            <a:noFill/>
          </a:ln>
        </p:spPr>
        <p:txBody>
          <a:bodyPr wrap="none" anchor="t" anchorCtr="0">
            <a:spAutoFit/>
          </a:bodyPr>
          <a:lstStyle/>
          <a:p>
            <a:pPr indent="0">
              <a:buFont typeface="Wingdings" panose="05000000000000000000" charset="0"/>
              <a:buNone/>
            </a:pPr>
            <a:endParaRPr lang="en-US" altLang="zh-CN" sz="2800" b="1">
              <a:solidFill>
                <a:srgbClr val="C00000"/>
              </a:solidFill>
              <a:highlight>
                <a:srgbClr val="FF0000"/>
              </a:highlight>
              <a:latin typeface="方正粗黑宋简体" panose="02000000000000000000" charset="-122"/>
              <a:ea typeface="方正粗黑宋简体" panose="02000000000000000000" charset="-122"/>
              <a:cs typeface="方正粗黑宋简体" panose="02000000000000000000" charset="-122"/>
              <a:sym typeface="宋体" panose="02010600030101010101" pitchFamily="2" charset="-122"/>
            </a:endParaRPr>
          </a:p>
        </p:txBody>
      </p:sp>
      <p:pic>
        <p:nvPicPr>
          <p:cNvPr id="4" name="图片 3" descr="default"/>
          <p:cNvPicPr>
            <a:picLocks noChangeAspect="1"/>
          </p:cNvPicPr>
          <p:nvPr/>
        </p:nvPicPr>
        <p:blipFill>
          <a:blip r:embed="rId2"/>
          <a:srcRect l="1151" t="13278" r="1071" b="-1796"/>
          <a:stretch>
            <a:fillRect/>
          </a:stretch>
        </p:blipFill>
        <p:spPr>
          <a:xfrm>
            <a:off x="346075" y="1534160"/>
            <a:ext cx="10786745" cy="4912995"/>
          </a:xfrm>
          <a:prstGeom prst="rect">
            <a:avLst/>
          </a:prstGeom>
        </p:spPr>
      </p:pic>
      <p:pic>
        <p:nvPicPr>
          <p:cNvPr id="7" name="Picture 2" descr="https://img1.baidu.com/it/u=858563387,1905550919&amp;fm=253&amp;fmt=auto&amp;app=120&amp;f=JPEG?w=800&amp;h=400"/>
          <p:cNvPicPr>
            <a:picLocks noChangeAspect="1" noChangeArrowheads="1"/>
          </p:cNvPicPr>
          <p:nvPr/>
        </p:nvPicPr>
        <p:blipFill>
          <a:blip r:embed="rId3"/>
          <a:srcRect/>
          <a:stretch>
            <a:fillRect/>
          </a:stretch>
        </p:blipFill>
        <p:spPr bwMode="auto">
          <a:xfrm>
            <a:off x="735965" y="1783080"/>
            <a:ext cx="6023610" cy="3810000"/>
          </a:xfrm>
          <a:prstGeom prst="rect">
            <a:avLst/>
          </a:prstGeom>
          <a:noFill/>
        </p:spPr>
      </p:pic>
      <p:sp>
        <p:nvSpPr>
          <p:cNvPr id="2" name="文本框 221198"/>
          <p:cNvSpPr txBox="1">
            <a:spLocks noChangeArrowheads="1"/>
          </p:cNvSpPr>
          <p:nvPr/>
        </p:nvSpPr>
        <p:spPr bwMode="auto">
          <a:xfrm>
            <a:off x="6591528" y="763982"/>
            <a:ext cx="2415980" cy="523220"/>
          </a:xfrm>
          <a:prstGeom prst="rect">
            <a:avLst/>
          </a:prstGeom>
          <a:noFill/>
          <a:ln w="9525">
            <a:noFill/>
            <a:miter lim="800000"/>
          </a:ln>
        </p:spPr>
        <p:txBody>
          <a:bodyPr wrap="square">
            <a:spAutoFit/>
          </a:bodyPr>
          <a:lstStyle/>
          <a:p>
            <a:pPr>
              <a:spcBef>
                <a:spcPct val="50000"/>
              </a:spcBef>
            </a:pPr>
            <a:r>
              <a:rPr lang="en-US" altLang="zh-CN" sz="2800" b="1" dirty="0" smtClean="0">
                <a:solidFill>
                  <a:schemeClr val="bg1"/>
                </a:solidFill>
                <a:latin typeface="Tahoma" panose="020B0604030504040204" pitchFamily="34" charset="0"/>
                <a:ea typeface="黑体" panose="02010609060101010101" pitchFamily="49" charset="-122"/>
              </a:rPr>
              <a:t>1945</a:t>
            </a:r>
            <a:endParaRPr lang="en-US" altLang="zh-CN" sz="2800" b="1" dirty="0" smtClean="0">
              <a:solidFill>
                <a:schemeClr val="bg1"/>
              </a:solidFill>
              <a:latin typeface="Tahoma" panose="020B0604030504040204" pitchFamily="34" charset="0"/>
              <a:ea typeface="黑体" panose="02010609060101010101" pitchFamily="49" charset="-122"/>
            </a:endParaRPr>
          </a:p>
        </p:txBody>
      </p:sp>
      <p:sp>
        <p:nvSpPr>
          <p:cNvPr id="14" name="直接连接符 221191"/>
          <p:cNvSpPr>
            <a:spLocks noChangeShapeType="1"/>
          </p:cNvSpPr>
          <p:nvPr/>
        </p:nvSpPr>
        <p:spPr bwMode="auto">
          <a:xfrm flipV="1">
            <a:off x="346137" y="1216025"/>
            <a:ext cx="10608608" cy="60512"/>
          </a:xfrm>
          <a:prstGeom prst="line">
            <a:avLst/>
          </a:prstGeom>
          <a:noFill/>
          <a:ln w="38100">
            <a:solidFill>
              <a:schemeClr val="bg1">
                <a:alpha val="85000"/>
              </a:schemeClr>
            </a:solidFill>
            <a:round/>
            <a:tailEnd type="arrow" w="med" len="med"/>
          </a:ln>
        </p:spPr>
        <p:txBody>
          <a:bodyPr/>
          <a:lstStyle/>
          <a:p>
            <a:endParaRPr lang="zh-CN" altLang="en-US"/>
          </a:p>
        </p:txBody>
      </p:sp>
      <p:sp>
        <p:nvSpPr>
          <p:cNvPr id="18" name="文本框 5"/>
          <p:cNvSpPr txBox="1"/>
          <p:nvPr>
            <p:custDataLst>
              <p:tags r:id="rId4"/>
            </p:custDataLst>
          </p:nvPr>
        </p:nvSpPr>
        <p:spPr>
          <a:xfrm>
            <a:off x="-1" y="0"/>
            <a:ext cx="12192001" cy="953135"/>
          </a:xfrm>
          <a:prstGeom prst="rect">
            <a:avLst/>
          </a:prstGeom>
          <a:noFill/>
          <a:ln w="9525">
            <a:noFill/>
          </a:ln>
        </p:spPr>
        <p:txBody>
          <a:bodyPr wrap="square" anchor="t" anchorCtr="0">
            <a:spAutoFit/>
          </a:bodyPr>
          <a:lstStyle/>
          <a:p>
            <a:pPr indent="0">
              <a:buFont typeface="Wingdings" panose="05000000000000000000" charset="0"/>
              <a:buNone/>
            </a:pPr>
            <a:r>
              <a:rPr lang="zh-CN" altLang="en-US" sz="2800" b="1" dirty="0" smtClean="0">
                <a:solidFill>
                  <a:srgbClr val="FFC000"/>
                </a:solidFill>
                <a:latin typeface="黑体" panose="02010609060101010101" pitchFamily="49" charset="-122"/>
                <a:ea typeface="黑体" panose="02010609060101010101" pitchFamily="49" charset="-122"/>
                <a:sym typeface="宋体" panose="02010600030101010101" pitchFamily="2" charset="-122"/>
              </a:rPr>
              <a:t>学习任务二：观察“二战以来劳动力全球流动主要方向”图，说出迁徙美国的移民路线、原因及其影响。</a:t>
            </a:r>
            <a:endParaRPr lang="zh-CN" altLang="en-US" sz="2800" b="1" dirty="0">
              <a:solidFill>
                <a:srgbClr val="FFC000"/>
              </a:solidFill>
              <a:latin typeface="黑体" panose="02010609060101010101" pitchFamily="49" charset="-122"/>
              <a:ea typeface="黑体" panose="02010609060101010101" pitchFamily="49" charset="-122"/>
              <a:sym typeface="宋体" panose="02010600030101010101" pitchFamily="2" charset="-122"/>
            </a:endParaRPr>
          </a:p>
        </p:txBody>
      </p:sp>
      <p:sp>
        <p:nvSpPr>
          <p:cNvPr id="5" name="椭圆 221192"/>
          <p:cNvSpPr>
            <a:spLocks noChangeArrowheads="1"/>
          </p:cNvSpPr>
          <p:nvPr/>
        </p:nvSpPr>
        <p:spPr bwMode="auto">
          <a:xfrm>
            <a:off x="1475813" y="1165412"/>
            <a:ext cx="107950" cy="161925"/>
          </a:xfrm>
          <a:prstGeom prst="ellipse">
            <a:avLst/>
          </a:prstGeom>
          <a:solidFill>
            <a:srgbClr val="FF3300"/>
          </a:solidFill>
          <a:ln w="9525">
            <a:solidFill>
              <a:schemeClr val="tx1"/>
            </a:solidFill>
            <a:round/>
          </a:ln>
        </p:spPr>
        <p:txBody>
          <a:bodyPr/>
          <a:lstStyle/>
          <a:p>
            <a:pPr eaLnBrk="0" hangingPunct="0"/>
            <a:endParaRPr lang="zh-CN" altLang="en-US" sz="200" b="1"/>
          </a:p>
        </p:txBody>
      </p:sp>
      <p:sp>
        <p:nvSpPr>
          <p:cNvPr id="19" name="文本框 221198"/>
          <p:cNvSpPr txBox="1">
            <a:spLocks noChangeArrowheads="1"/>
          </p:cNvSpPr>
          <p:nvPr/>
        </p:nvSpPr>
        <p:spPr bwMode="auto">
          <a:xfrm>
            <a:off x="801191" y="768426"/>
            <a:ext cx="1456757" cy="523220"/>
          </a:xfrm>
          <a:prstGeom prst="rect">
            <a:avLst/>
          </a:prstGeom>
          <a:noFill/>
          <a:ln w="9525">
            <a:noFill/>
            <a:miter lim="800000"/>
          </a:ln>
        </p:spPr>
        <p:txBody>
          <a:bodyPr wrap="square">
            <a:spAutoFit/>
          </a:bodyPr>
          <a:lstStyle/>
          <a:p>
            <a:pPr>
              <a:spcBef>
                <a:spcPct val="50000"/>
              </a:spcBef>
            </a:pPr>
            <a:r>
              <a:rPr lang="en-US" altLang="zh-CN" sz="2800" b="1" dirty="0" smtClean="0">
                <a:solidFill>
                  <a:schemeClr val="bg1"/>
                </a:solidFill>
                <a:latin typeface="Tahoma" panose="020B0604030504040204" pitchFamily="34" charset="0"/>
                <a:ea typeface="黑体" panose="02010609060101010101" pitchFamily="49" charset="-122"/>
              </a:rPr>
              <a:t>1492</a:t>
            </a:r>
            <a:endParaRPr lang="en-US" altLang="zh-CN" sz="2800" b="1" dirty="0" smtClean="0">
              <a:solidFill>
                <a:schemeClr val="bg1"/>
              </a:solidFill>
              <a:latin typeface="Tahoma" panose="020B0604030504040204" pitchFamily="34" charset="0"/>
              <a:ea typeface="黑体" panose="02010609060101010101" pitchFamily="49" charset="-122"/>
            </a:endParaRPr>
          </a:p>
        </p:txBody>
      </p:sp>
      <p:sp>
        <p:nvSpPr>
          <p:cNvPr id="20" name="文本框 221198"/>
          <p:cNvSpPr txBox="1">
            <a:spLocks noChangeArrowheads="1"/>
          </p:cNvSpPr>
          <p:nvPr/>
        </p:nvSpPr>
        <p:spPr bwMode="auto">
          <a:xfrm>
            <a:off x="3258223" y="779928"/>
            <a:ext cx="2415980" cy="521970"/>
          </a:xfrm>
          <a:prstGeom prst="rect">
            <a:avLst/>
          </a:prstGeom>
          <a:noFill/>
          <a:ln w="9525">
            <a:noFill/>
            <a:miter lim="800000"/>
          </a:ln>
        </p:spPr>
        <p:txBody>
          <a:bodyPr wrap="square">
            <a:spAutoFit/>
          </a:bodyPr>
          <a:lstStyle/>
          <a:p>
            <a:pPr>
              <a:spcBef>
                <a:spcPct val="50000"/>
              </a:spcBef>
            </a:pPr>
            <a:r>
              <a:rPr lang="en-US" altLang="zh-CN" sz="2800" b="1" dirty="0" smtClean="0">
                <a:solidFill>
                  <a:schemeClr val="bg1"/>
                </a:solidFill>
                <a:latin typeface="Tahoma" panose="020B0604030504040204" pitchFamily="34" charset="0"/>
                <a:ea typeface="黑体" panose="02010609060101010101" pitchFamily="49" charset="-122"/>
              </a:rPr>
              <a:t>1775</a:t>
            </a:r>
            <a:endParaRPr lang="en-US" altLang="zh-CN" sz="2800" b="1" dirty="0" smtClean="0">
              <a:solidFill>
                <a:schemeClr val="bg1"/>
              </a:solidFill>
              <a:latin typeface="Tahoma" panose="020B0604030504040204" pitchFamily="34" charset="0"/>
              <a:ea typeface="黑体" panose="02010609060101010101" pitchFamily="49" charset="-122"/>
            </a:endParaRPr>
          </a:p>
        </p:txBody>
      </p:sp>
      <p:sp>
        <p:nvSpPr>
          <p:cNvPr id="22" name="椭圆 221195"/>
          <p:cNvSpPr>
            <a:spLocks noChangeArrowheads="1"/>
          </p:cNvSpPr>
          <p:nvPr/>
        </p:nvSpPr>
        <p:spPr bwMode="auto">
          <a:xfrm>
            <a:off x="3808095" y="1165225"/>
            <a:ext cx="107950" cy="161925"/>
          </a:xfrm>
          <a:prstGeom prst="ellipse">
            <a:avLst/>
          </a:prstGeom>
          <a:solidFill>
            <a:srgbClr val="FF3300"/>
          </a:solidFill>
          <a:ln w="9525">
            <a:solidFill>
              <a:schemeClr val="tx1"/>
            </a:solidFill>
            <a:round/>
          </a:ln>
        </p:spPr>
        <p:txBody>
          <a:bodyPr/>
          <a:lstStyle/>
          <a:p>
            <a:pPr eaLnBrk="0" hangingPunct="0"/>
            <a:endParaRPr lang="zh-CN" altLang="en-US" sz="200" b="1"/>
          </a:p>
        </p:txBody>
      </p:sp>
      <p:sp>
        <p:nvSpPr>
          <p:cNvPr id="24" name="椭圆 221192"/>
          <p:cNvSpPr>
            <a:spLocks noChangeArrowheads="1"/>
          </p:cNvSpPr>
          <p:nvPr/>
        </p:nvSpPr>
        <p:spPr bwMode="auto">
          <a:xfrm>
            <a:off x="2642943" y="1160332"/>
            <a:ext cx="107950" cy="161925"/>
          </a:xfrm>
          <a:prstGeom prst="ellipse">
            <a:avLst/>
          </a:prstGeom>
          <a:solidFill>
            <a:srgbClr val="FF3300"/>
          </a:solidFill>
          <a:ln w="9525">
            <a:solidFill>
              <a:schemeClr val="tx1"/>
            </a:solidFill>
            <a:round/>
          </a:ln>
        </p:spPr>
        <p:txBody>
          <a:bodyPr/>
          <a:lstStyle/>
          <a:p>
            <a:pPr eaLnBrk="0" hangingPunct="0"/>
            <a:endParaRPr lang="zh-CN" altLang="en-US" sz="200" b="1"/>
          </a:p>
        </p:txBody>
      </p:sp>
      <p:sp>
        <p:nvSpPr>
          <p:cNvPr id="27" name="文本框 221198"/>
          <p:cNvSpPr txBox="1">
            <a:spLocks noChangeArrowheads="1"/>
          </p:cNvSpPr>
          <p:nvPr/>
        </p:nvSpPr>
        <p:spPr bwMode="auto">
          <a:xfrm>
            <a:off x="1968321" y="763346"/>
            <a:ext cx="1456757" cy="521970"/>
          </a:xfrm>
          <a:prstGeom prst="rect">
            <a:avLst/>
          </a:prstGeom>
          <a:noFill/>
          <a:ln w="9525">
            <a:noFill/>
            <a:miter lim="800000"/>
          </a:ln>
        </p:spPr>
        <p:txBody>
          <a:bodyPr wrap="square">
            <a:spAutoFit/>
          </a:bodyPr>
          <a:lstStyle/>
          <a:p>
            <a:pPr>
              <a:spcBef>
                <a:spcPct val="50000"/>
              </a:spcBef>
            </a:pPr>
            <a:r>
              <a:rPr lang="en-US" altLang="zh-CN" sz="2800" b="1" dirty="0" smtClean="0">
                <a:solidFill>
                  <a:schemeClr val="bg1"/>
                </a:solidFill>
                <a:latin typeface="Tahoma" panose="020B0604030504040204" pitchFamily="34" charset="0"/>
                <a:ea typeface="黑体" panose="02010609060101010101" pitchFamily="49" charset="-122"/>
              </a:rPr>
              <a:t>1620</a:t>
            </a:r>
            <a:endParaRPr lang="en-US" altLang="zh-CN" sz="2800" b="1" dirty="0" smtClean="0">
              <a:solidFill>
                <a:schemeClr val="bg1"/>
              </a:solidFill>
              <a:latin typeface="Tahoma" panose="020B0604030504040204" pitchFamily="34" charset="0"/>
              <a:ea typeface="黑体" panose="02010609060101010101" pitchFamily="49" charset="-122"/>
            </a:endParaRPr>
          </a:p>
        </p:txBody>
      </p:sp>
      <p:sp>
        <p:nvSpPr>
          <p:cNvPr id="28" name="文本框 221198"/>
          <p:cNvSpPr txBox="1">
            <a:spLocks noChangeArrowheads="1"/>
          </p:cNvSpPr>
          <p:nvPr/>
        </p:nvSpPr>
        <p:spPr bwMode="auto">
          <a:xfrm>
            <a:off x="4293273" y="774848"/>
            <a:ext cx="2415980" cy="521970"/>
          </a:xfrm>
          <a:prstGeom prst="rect">
            <a:avLst/>
          </a:prstGeom>
          <a:noFill/>
          <a:ln w="9525">
            <a:noFill/>
            <a:miter lim="800000"/>
          </a:ln>
        </p:spPr>
        <p:txBody>
          <a:bodyPr wrap="square">
            <a:spAutoFit/>
          </a:bodyPr>
          <a:lstStyle/>
          <a:p>
            <a:pPr>
              <a:spcBef>
                <a:spcPct val="50000"/>
              </a:spcBef>
            </a:pPr>
            <a:r>
              <a:rPr lang="en-US" altLang="zh-CN" sz="2800" b="1" dirty="0" smtClean="0">
                <a:solidFill>
                  <a:schemeClr val="bg1"/>
                </a:solidFill>
                <a:latin typeface="Tahoma" panose="020B0604030504040204" pitchFamily="34" charset="0"/>
                <a:ea typeface="黑体" panose="02010609060101010101" pitchFamily="49" charset="-122"/>
              </a:rPr>
              <a:t>1776</a:t>
            </a:r>
            <a:endParaRPr lang="en-US" altLang="zh-CN" sz="2800" b="1" dirty="0" smtClean="0">
              <a:solidFill>
                <a:schemeClr val="bg1"/>
              </a:solidFill>
              <a:latin typeface="Tahoma" panose="020B0604030504040204" pitchFamily="34" charset="0"/>
              <a:ea typeface="黑体" panose="02010609060101010101" pitchFamily="49" charset="-122"/>
            </a:endParaRPr>
          </a:p>
        </p:txBody>
      </p:sp>
      <p:sp>
        <p:nvSpPr>
          <p:cNvPr id="29" name="椭圆 221195"/>
          <p:cNvSpPr>
            <a:spLocks noChangeArrowheads="1"/>
          </p:cNvSpPr>
          <p:nvPr/>
        </p:nvSpPr>
        <p:spPr bwMode="auto">
          <a:xfrm>
            <a:off x="4843145" y="1160145"/>
            <a:ext cx="107950" cy="161925"/>
          </a:xfrm>
          <a:prstGeom prst="ellipse">
            <a:avLst/>
          </a:prstGeom>
          <a:solidFill>
            <a:srgbClr val="FF3300"/>
          </a:solidFill>
          <a:ln w="9525">
            <a:solidFill>
              <a:schemeClr val="tx1"/>
            </a:solidFill>
            <a:round/>
          </a:ln>
        </p:spPr>
        <p:txBody>
          <a:bodyPr/>
          <a:lstStyle/>
          <a:p>
            <a:pPr eaLnBrk="0" hangingPunct="0"/>
            <a:endParaRPr lang="zh-CN" altLang="en-US" sz="200" b="1"/>
          </a:p>
        </p:txBody>
      </p:sp>
      <p:sp>
        <p:nvSpPr>
          <p:cNvPr id="30" name="文本框 221198"/>
          <p:cNvSpPr txBox="1">
            <a:spLocks noChangeArrowheads="1"/>
          </p:cNvSpPr>
          <p:nvPr/>
        </p:nvSpPr>
        <p:spPr bwMode="auto">
          <a:xfrm>
            <a:off x="5422907" y="779928"/>
            <a:ext cx="2415980" cy="523220"/>
          </a:xfrm>
          <a:prstGeom prst="rect">
            <a:avLst/>
          </a:prstGeom>
          <a:noFill/>
          <a:ln w="9525">
            <a:noFill/>
            <a:miter lim="800000"/>
          </a:ln>
        </p:spPr>
        <p:txBody>
          <a:bodyPr wrap="square">
            <a:spAutoFit/>
          </a:bodyPr>
          <a:lstStyle/>
          <a:p>
            <a:pPr>
              <a:spcBef>
                <a:spcPct val="50000"/>
              </a:spcBef>
            </a:pPr>
            <a:r>
              <a:rPr lang="en-US" altLang="zh-CN" sz="2800" b="1" dirty="0" smtClean="0">
                <a:solidFill>
                  <a:schemeClr val="bg1"/>
                </a:solidFill>
                <a:latin typeface="Tahoma" panose="020B0604030504040204" pitchFamily="34" charset="0"/>
                <a:ea typeface="黑体" panose="02010609060101010101" pitchFamily="49" charset="-122"/>
              </a:rPr>
              <a:t>1850</a:t>
            </a:r>
            <a:endParaRPr lang="en-US" altLang="zh-CN" sz="2800" b="1" dirty="0" smtClean="0">
              <a:solidFill>
                <a:schemeClr val="bg1"/>
              </a:solidFill>
              <a:latin typeface="Tahoma" panose="020B0604030504040204" pitchFamily="34" charset="0"/>
              <a:ea typeface="黑体" panose="02010609060101010101" pitchFamily="49" charset="-122"/>
            </a:endParaRPr>
          </a:p>
        </p:txBody>
      </p:sp>
      <p:sp>
        <p:nvSpPr>
          <p:cNvPr id="31" name="椭圆 221195"/>
          <p:cNvSpPr>
            <a:spLocks noChangeArrowheads="1"/>
          </p:cNvSpPr>
          <p:nvPr/>
        </p:nvSpPr>
        <p:spPr bwMode="auto">
          <a:xfrm>
            <a:off x="5973089" y="1165412"/>
            <a:ext cx="107950" cy="161925"/>
          </a:xfrm>
          <a:prstGeom prst="ellipse">
            <a:avLst/>
          </a:prstGeom>
          <a:solidFill>
            <a:srgbClr val="FF3300"/>
          </a:solidFill>
          <a:ln w="9525">
            <a:solidFill>
              <a:schemeClr val="tx1"/>
            </a:solidFill>
            <a:round/>
          </a:ln>
        </p:spPr>
        <p:txBody>
          <a:bodyPr/>
          <a:lstStyle/>
          <a:p>
            <a:pPr eaLnBrk="0" hangingPunct="0"/>
            <a:endParaRPr lang="zh-CN" altLang="en-US" sz="200" b="1"/>
          </a:p>
        </p:txBody>
      </p:sp>
      <p:sp>
        <p:nvSpPr>
          <p:cNvPr id="6" name="椭圆 221195"/>
          <p:cNvSpPr>
            <a:spLocks noChangeArrowheads="1"/>
          </p:cNvSpPr>
          <p:nvPr/>
        </p:nvSpPr>
        <p:spPr bwMode="auto">
          <a:xfrm>
            <a:off x="7100214" y="1165412"/>
            <a:ext cx="107950" cy="161925"/>
          </a:xfrm>
          <a:prstGeom prst="ellipse">
            <a:avLst/>
          </a:prstGeom>
          <a:solidFill>
            <a:srgbClr val="FF3300"/>
          </a:solidFill>
          <a:ln w="9525">
            <a:solidFill>
              <a:schemeClr val="tx1"/>
            </a:solidFill>
            <a:round/>
          </a:ln>
        </p:spPr>
        <p:txBody>
          <a:bodyPr/>
          <a:lstStyle/>
          <a:p>
            <a:pPr eaLnBrk="0" hangingPunct="0"/>
            <a:endParaRPr lang="zh-CN" altLang="en-US" sz="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5" name="矩形 4"/>
          <p:cNvSpPr/>
          <p:nvPr/>
        </p:nvSpPr>
        <p:spPr>
          <a:xfrm>
            <a:off x="0" y="0"/>
            <a:ext cx="12192000" cy="6858000"/>
          </a:xfrm>
          <a:prstGeom prst="rect">
            <a:avLst/>
          </a:pr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8"/>
          <p:cNvSpPr txBox="1"/>
          <p:nvPr/>
        </p:nvSpPr>
        <p:spPr>
          <a:xfrm>
            <a:off x="1910080" y="6305550"/>
            <a:ext cx="2381250" cy="806450"/>
          </a:xfrm>
          <a:prstGeom prst="rect">
            <a:avLst/>
          </a:prstGeom>
          <a:noFill/>
        </p:spPr>
        <p:txBody>
          <a:bodyPr wrap="square" rtlCol="0" anchor="t">
            <a:spAutoFit/>
          </a:bodyPr>
          <a:lstStyle/>
          <a:p>
            <a:pPr lvl="0" algn="dist">
              <a:buClrTx/>
              <a:buSzTx/>
              <a:buFontTx/>
            </a:pP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“大熔炉”</a:t>
            </a:r>
            <a:endPar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7" name="文本框 19"/>
          <p:cNvSpPr txBox="1"/>
          <p:nvPr/>
        </p:nvSpPr>
        <p:spPr>
          <a:xfrm>
            <a:off x="7739380" y="6352540"/>
            <a:ext cx="2425700" cy="806450"/>
          </a:xfrm>
          <a:prstGeom prst="rect">
            <a:avLst/>
          </a:prstGeom>
          <a:noFill/>
        </p:spPr>
        <p:txBody>
          <a:bodyPr wrap="square" rtlCol="0" anchor="t">
            <a:spAutoFit/>
          </a:bodyPr>
          <a:lstStyle/>
          <a:p>
            <a:pPr lvl="0" algn="dist">
              <a:buClrTx/>
              <a:buSzTx/>
              <a:buFontTx/>
            </a:pP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“大拼盘”</a:t>
            </a:r>
            <a:endPar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8" name="文本框 5"/>
          <p:cNvSpPr txBox="1"/>
          <p:nvPr>
            <p:custDataLst>
              <p:tags r:id="rId2"/>
            </p:custDataLst>
          </p:nvPr>
        </p:nvSpPr>
        <p:spPr>
          <a:xfrm>
            <a:off x="-1" y="845820"/>
            <a:ext cx="12192001" cy="953135"/>
          </a:xfrm>
          <a:prstGeom prst="rect">
            <a:avLst/>
          </a:prstGeom>
          <a:noFill/>
          <a:ln w="9525">
            <a:noFill/>
          </a:ln>
        </p:spPr>
        <p:txBody>
          <a:bodyPr wrap="square" anchor="t" anchorCtr="0">
            <a:spAutoFit/>
          </a:bodyPr>
          <a:lstStyle/>
          <a:p>
            <a:r>
              <a:rPr lang="zh-CN" altLang="en-US" sz="2800" b="1" dirty="0" smtClean="0">
                <a:solidFill>
                  <a:srgbClr val="FFC000"/>
                </a:solidFill>
                <a:latin typeface="黑体" panose="02010609060101010101" pitchFamily="49" charset="-122"/>
                <a:ea typeface="黑体" panose="02010609060101010101" pitchFamily="49" charset="-122"/>
                <a:sym typeface="宋体" panose="02010600030101010101" pitchFamily="2" charset="-122"/>
              </a:rPr>
              <a:t>学习任务三：基于美国文化认同的视角，有人说美国是个民族“大熔炉”，有人说美国是 民族“大拼盘” 。谈谈你的理解。</a:t>
            </a:r>
            <a:endParaRPr lang="zh-CN" altLang="en-US" sz="2800" b="1" dirty="0" smtClean="0">
              <a:solidFill>
                <a:srgbClr val="FFC000"/>
              </a:solidFill>
              <a:latin typeface="黑体" panose="02010609060101010101" pitchFamily="49" charset="-122"/>
              <a:ea typeface="黑体" panose="02010609060101010101" pitchFamily="49" charset="-122"/>
              <a:sym typeface="宋体" panose="02010600030101010101" pitchFamily="2" charset="-122"/>
            </a:endParaRPr>
          </a:p>
        </p:txBody>
      </p:sp>
      <p:sp>
        <p:nvSpPr>
          <p:cNvPr id="4" name="文本框 5"/>
          <p:cNvSpPr txBox="1"/>
          <p:nvPr>
            <p:custDataLst>
              <p:tags r:id="rId3"/>
            </p:custDataLst>
          </p:nvPr>
        </p:nvSpPr>
        <p:spPr>
          <a:xfrm>
            <a:off x="0" y="0"/>
            <a:ext cx="9507220" cy="1445260"/>
          </a:xfrm>
          <a:prstGeom prst="rect">
            <a:avLst/>
          </a:prstGeom>
          <a:noFill/>
          <a:ln w="9525">
            <a:noFill/>
          </a:ln>
        </p:spPr>
        <p:txBody>
          <a:bodyPr wrap="square" anchor="t" anchorCtr="0">
            <a:spAutoFit/>
          </a:bodyPr>
          <a:lstStyle/>
          <a:p>
            <a:pPr indent="0">
              <a:buFont typeface="Wingdings" panose="05000000000000000000" charset="0"/>
              <a:buNone/>
            </a:pPr>
            <a:r>
              <a:rPr lang="zh-CN" altLang="en-US" sz="4400" b="1" dirty="0">
                <a:solidFill>
                  <a:srgbClr val="FFC000"/>
                </a:solidFill>
                <a:latin typeface="黑体" panose="02010609060101010101" pitchFamily="49" charset="-122"/>
                <a:ea typeface="黑体" panose="02010609060101010101" pitchFamily="49" charset="-122"/>
                <a:sym typeface="宋体" panose="02010600030101010101" pitchFamily="2" charset="-122"/>
              </a:rPr>
              <a:t>三、真相：</a:t>
            </a:r>
            <a:r>
              <a:rPr lang="zh-CN" altLang="en-US" sz="4400" b="1" dirty="0" smtClean="0">
                <a:solidFill>
                  <a:srgbClr val="FFC000"/>
                </a:solidFill>
                <a:latin typeface="黑体" panose="02010609060101010101" pitchFamily="49" charset="-122"/>
                <a:ea typeface="黑体" panose="02010609060101010101" pitchFamily="49" charset="-122"/>
                <a:sym typeface="宋体" panose="02010600030101010101" pitchFamily="2" charset="-122"/>
              </a:rPr>
              <a:t>熔炉还是拼盘</a:t>
            </a:r>
            <a:endParaRPr lang="zh-CN" altLang="en-US" sz="4400" b="1" dirty="0">
              <a:solidFill>
                <a:srgbClr val="FFC000"/>
              </a:solidFill>
              <a:latin typeface="黑体" panose="02010609060101010101" pitchFamily="49" charset="-122"/>
              <a:ea typeface="黑体" panose="02010609060101010101" pitchFamily="49" charset="-122"/>
              <a:sym typeface="宋体" panose="02010600030101010101" pitchFamily="2" charset="-122"/>
            </a:endParaRPr>
          </a:p>
          <a:p>
            <a:pPr indent="0">
              <a:buFont typeface="Wingdings" panose="05000000000000000000" charset="0"/>
              <a:buNone/>
            </a:pPr>
            <a:endParaRPr lang="zh-CN" altLang="en-US" sz="4400" b="1" dirty="0">
              <a:solidFill>
                <a:srgbClr val="FFC000"/>
              </a:solidFill>
              <a:latin typeface="黑体" panose="02010609060101010101" pitchFamily="49" charset="-122"/>
              <a:ea typeface="黑体" panose="02010609060101010101" pitchFamily="49" charset="-122"/>
              <a:sym typeface="宋体" panose="02010600030101010101" pitchFamily="2" charset="-122"/>
            </a:endParaRPr>
          </a:p>
        </p:txBody>
      </p:sp>
      <p:pic>
        <p:nvPicPr>
          <p:cNvPr id="2" name="图片 1" descr="default"/>
          <p:cNvPicPr>
            <a:picLocks noChangeAspect="1"/>
          </p:cNvPicPr>
          <p:nvPr/>
        </p:nvPicPr>
        <p:blipFill>
          <a:blip r:embed="rId4"/>
          <a:stretch>
            <a:fillRect/>
          </a:stretch>
        </p:blipFill>
        <p:spPr>
          <a:xfrm>
            <a:off x="695960" y="1862455"/>
            <a:ext cx="5309870" cy="4454525"/>
          </a:xfrm>
          <a:prstGeom prst="rect">
            <a:avLst/>
          </a:prstGeom>
        </p:spPr>
      </p:pic>
      <p:pic>
        <p:nvPicPr>
          <p:cNvPr id="3" name="图片 2" descr="_cgi-bin_mmwebwx-bin_webwxgetmsgimg__&amp;MsgID=7383939538890919609&amp;skey=@crypt_cbd79a1d_3d3b166062b01467041a5119b77f081a&amp;mmweb_appid=wx_webfilehelper"/>
          <p:cNvPicPr>
            <a:picLocks noChangeAspect="1"/>
          </p:cNvPicPr>
          <p:nvPr/>
        </p:nvPicPr>
        <p:blipFill>
          <a:blip r:embed="rId5"/>
          <a:stretch>
            <a:fillRect/>
          </a:stretch>
        </p:blipFill>
        <p:spPr>
          <a:xfrm>
            <a:off x="6123305" y="1901825"/>
            <a:ext cx="5657850" cy="43567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clrChange>
              <a:clrFrom>
                <a:srgbClr val="4F5B1D">
                  <a:alpha val="100000"/>
                </a:srgbClr>
              </a:clrFrom>
              <a:clrTo>
                <a:srgbClr val="4F5B1D">
                  <a:alpha val="100000"/>
                  <a:alpha val="0"/>
                </a:srgbClr>
              </a:clrTo>
            </a:clrChange>
          </a:blip>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5" name="矩形 4"/>
          <p:cNvSpPr/>
          <p:nvPr/>
        </p:nvSpPr>
        <p:spPr>
          <a:xfrm>
            <a:off x="0" y="0"/>
            <a:ext cx="12192000" cy="6858000"/>
          </a:xfrm>
          <a:prstGeom prst="rect">
            <a:avLst/>
          </a:pr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5"/>
          <p:cNvSpPr txBox="1"/>
          <p:nvPr>
            <p:custDataLst>
              <p:tags r:id="rId3"/>
            </p:custDataLst>
          </p:nvPr>
        </p:nvSpPr>
        <p:spPr>
          <a:xfrm>
            <a:off x="0" y="0"/>
            <a:ext cx="9507220" cy="1445260"/>
          </a:xfrm>
          <a:prstGeom prst="rect">
            <a:avLst/>
          </a:prstGeom>
          <a:noFill/>
          <a:ln w="9525">
            <a:noFill/>
          </a:ln>
        </p:spPr>
        <p:txBody>
          <a:bodyPr wrap="square" anchor="t" anchorCtr="0">
            <a:spAutoFit/>
          </a:bodyPr>
          <a:lstStyle/>
          <a:p>
            <a:pPr indent="0">
              <a:buFont typeface="Wingdings" panose="05000000000000000000" charset="0"/>
              <a:buNone/>
            </a:pPr>
            <a:r>
              <a:rPr lang="zh-CN" altLang="en-US" sz="4400" b="1" dirty="0">
                <a:solidFill>
                  <a:srgbClr val="FFC000"/>
                </a:solidFill>
                <a:latin typeface="黑体" panose="02010609060101010101" pitchFamily="49" charset="-122"/>
                <a:ea typeface="黑体" panose="02010609060101010101" pitchFamily="49" charset="-122"/>
                <a:sym typeface="宋体" panose="02010600030101010101" pitchFamily="2" charset="-122"/>
              </a:rPr>
              <a:t>三、真相：熔炉还是拼盘</a:t>
            </a:r>
            <a:endParaRPr lang="zh-CN" altLang="en-US" sz="4400" b="1" dirty="0">
              <a:solidFill>
                <a:srgbClr val="FFC000"/>
              </a:solidFill>
              <a:latin typeface="黑体" panose="02010609060101010101" pitchFamily="49" charset="-122"/>
              <a:ea typeface="黑体" panose="02010609060101010101" pitchFamily="49" charset="-122"/>
              <a:sym typeface="宋体" panose="02010600030101010101" pitchFamily="2" charset="-122"/>
            </a:endParaRPr>
          </a:p>
          <a:p>
            <a:pPr indent="0">
              <a:buFont typeface="Wingdings" panose="05000000000000000000" charset="0"/>
              <a:buNone/>
            </a:pPr>
            <a:endParaRPr lang="zh-CN" altLang="en-US" sz="4400" b="1" dirty="0">
              <a:solidFill>
                <a:srgbClr val="FFC000"/>
              </a:solidFill>
              <a:latin typeface="黑体" panose="02010609060101010101" pitchFamily="49" charset="-122"/>
              <a:ea typeface="黑体" panose="02010609060101010101" pitchFamily="49" charset="-122"/>
              <a:sym typeface="宋体" panose="02010600030101010101" pitchFamily="2" charset="-122"/>
            </a:endParaRPr>
          </a:p>
        </p:txBody>
      </p:sp>
      <p:sp>
        <p:nvSpPr>
          <p:cNvPr id="18" name="文本框 5"/>
          <p:cNvSpPr txBox="1"/>
          <p:nvPr>
            <p:custDataLst>
              <p:tags r:id="rId4"/>
            </p:custDataLst>
          </p:nvPr>
        </p:nvSpPr>
        <p:spPr>
          <a:xfrm>
            <a:off x="-1" y="845820"/>
            <a:ext cx="12192001" cy="953135"/>
          </a:xfrm>
          <a:prstGeom prst="rect">
            <a:avLst/>
          </a:prstGeom>
          <a:noFill/>
          <a:ln w="9525">
            <a:noFill/>
          </a:ln>
        </p:spPr>
        <p:txBody>
          <a:bodyPr wrap="square" anchor="t" anchorCtr="0">
            <a:spAutoFit/>
          </a:bodyPr>
          <a:lstStyle/>
          <a:p>
            <a:r>
              <a:rPr lang="zh-CN" altLang="en-US" sz="2800" b="1" dirty="0" smtClean="0">
                <a:solidFill>
                  <a:srgbClr val="FFC000"/>
                </a:solidFill>
                <a:latin typeface="黑体" panose="02010609060101010101" pitchFamily="49" charset="-122"/>
                <a:ea typeface="黑体" panose="02010609060101010101" pitchFamily="49" charset="-122"/>
                <a:sym typeface="宋体" panose="02010600030101010101" pitchFamily="2" charset="-122"/>
              </a:rPr>
              <a:t>学习任务三：基于美国文化认同的视角，有人说美国是个民族“大熔炉”，有人说美国是 民族“大拼盘” 。谈谈你的理解。</a:t>
            </a:r>
            <a:endParaRPr lang="zh-CN" altLang="en-US" sz="2800" b="1" dirty="0" smtClean="0">
              <a:solidFill>
                <a:srgbClr val="FFC000"/>
              </a:solidFill>
              <a:latin typeface="黑体" panose="02010609060101010101" pitchFamily="49" charset="-122"/>
              <a:ea typeface="黑体" panose="02010609060101010101" pitchFamily="49" charset="-122"/>
              <a:sym typeface="宋体" panose="02010600030101010101" pitchFamily="2" charset="-122"/>
            </a:endParaRPr>
          </a:p>
        </p:txBody>
      </p:sp>
      <p:pic>
        <p:nvPicPr>
          <p:cNvPr id="8" name="图片 7" descr="_cgi-bin_mmwebwx-bin_webwxgetmsgimg__&amp;MsgID=5862686105296758779&amp;skey=@crypt_cbd79a1d_441d951d700d7b84bb62d79b5b84dc81&amp;mmweb_appid=wx_webfilehelper"/>
          <p:cNvPicPr>
            <a:picLocks noChangeAspect="1"/>
          </p:cNvPicPr>
          <p:nvPr/>
        </p:nvPicPr>
        <p:blipFill>
          <a:blip r:embed="rId1"/>
          <a:stretch>
            <a:fillRect/>
          </a:stretch>
        </p:blipFill>
        <p:spPr>
          <a:xfrm>
            <a:off x="508000" y="1960245"/>
            <a:ext cx="4000500" cy="4037965"/>
          </a:xfrm>
          <a:prstGeom prst="rect">
            <a:avLst/>
          </a:prstGeom>
        </p:spPr>
      </p:pic>
      <p:sp>
        <p:nvSpPr>
          <p:cNvPr id="10" name="矩形 243715"/>
          <p:cNvSpPr/>
          <p:nvPr>
            <p:custDataLst>
              <p:tags r:id="rId5"/>
            </p:custDataLst>
          </p:nvPr>
        </p:nvSpPr>
        <p:spPr>
          <a:xfrm>
            <a:off x="4655514" y="2415122"/>
            <a:ext cx="7080813" cy="3108543"/>
          </a:xfrm>
          <a:prstGeom prst="rect">
            <a:avLst/>
          </a:prstGeom>
          <a:solidFill>
            <a:schemeClr val="bg1"/>
          </a:solidFill>
          <a:ln w="28575" cap="flat" cmpd="sng">
            <a:solidFill>
              <a:schemeClr val="accent1">
                <a:shade val="50000"/>
              </a:schemeClr>
            </a:solidFill>
            <a:prstDash val="sysDot"/>
            <a:miter/>
            <a:headEnd type="none" w="med" len="med"/>
            <a:tailEnd type="none" w="med" len="med"/>
          </a:ln>
        </p:spPr>
        <p:txBody>
          <a:bodyPr wrap="square" anchor="ctr">
            <a:spAutoFit/>
          </a:bodyPr>
          <a:lstStyle/>
          <a:p>
            <a:r>
              <a:rPr lang="zh-CN" altLang="en-US" sz="2800" b="1" dirty="0" smtClean="0">
                <a:latin typeface="楷体" panose="02010609060101010101" pitchFamily="49" charset="-122"/>
                <a:ea typeface="楷体" panose="02010609060101010101" pitchFamily="49" charset="-122"/>
                <a:cs typeface="黑体" panose="02010609060101010101" pitchFamily="49" charset="-122"/>
                <a:sym typeface="+mn-ea"/>
              </a:rPr>
              <a:t>“葵花”似能较好地反映美国多元文化统一性与多样性的特征。花盘可以看做美国文化的核心，花瓣部分表示保留的本族裔文化的传统与特色，或是无法融进共同体去的多种文化异质体。</a:t>
            </a:r>
            <a:endParaRPr lang="zh-CN" altLang="en-US" sz="2800" b="1" dirty="0" smtClean="0">
              <a:latin typeface="楷体" panose="02010609060101010101" pitchFamily="49" charset="-122"/>
              <a:ea typeface="楷体" panose="02010609060101010101" pitchFamily="49" charset="-122"/>
              <a:cs typeface="黑体" panose="02010609060101010101" pitchFamily="49" charset="-122"/>
              <a:sym typeface="+mn-ea"/>
            </a:endParaRPr>
          </a:p>
          <a:p>
            <a:pPr fontAlgn="auto"/>
            <a:r>
              <a:rPr lang="en-US" altLang="zh-CN" sz="2800" b="1" dirty="0" smtClean="0">
                <a:latin typeface="楷体" panose="02010609060101010101" pitchFamily="49" charset="-122"/>
                <a:ea typeface="楷体" panose="02010609060101010101" pitchFamily="49" charset="-122"/>
                <a:cs typeface="黑体" panose="02010609060101010101" pitchFamily="49" charset="-122"/>
                <a:sym typeface="+mn-ea"/>
              </a:rPr>
              <a:t>——</a:t>
            </a:r>
            <a:r>
              <a:rPr lang="zh-CN" altLang="en-US" sz="2800" b="1" dirty="0" smtClean="0">
                <a:latin typeface="楷体" panose="02010609060101010101" pitchFamily="49" charset="-122"/>
                <a:ea typeface="楷体" panose="02010609060101010101" pitchFamily="49" charset="-122"/>
                <a:cs typeface="黑体" panose="02010609060101010101" pitchFamily="49" charset="-122"/>
                <a:sym typeface="+mn-ea"/>
              </a:rPr>
              <a:t>摘编自</a:t>
            </a:r>
            <a:r>
              <a:rPr lang="en-US" altLang="zh-CN" sz="2800" b="1" dirty="0" smtClean="0">
                <a:latin typeface="楷体" panose="02010609060101010101" pitchFamily="49" charset="-122"/>
                <a:ea typeface="楷体" panose="02010609060101010101" pitchFamily="49" charset="-122"/>
                <a:cs typeface="黑体" panose="02010609060101010101" pitchFamily="49" charset="-122"/>
                <a:sym typeface="+mn-ea"/>
              </a:rPr>
              <a:t>余志森</a:t>
            </a:r>
            <a:r>
              <a:rPr lang="zh-CN" altLang="en-US" sz="2800" b="1" dirty="0" smtClean="0">
                <a:latin typeface="楷体" panose="02010609060101010101" pitchFamily="49" charset="-122"/>
                <a:ea typeface="楷体" panose="02010609060101010101" pitchFamily="49" charset="-122"/>
                <a:cs typeface="黑体" panose="02010609060101010101" pitchFamily="49" charset="-122"/>
                <a:sym typeface="+mn-ea"/>
              </a:rPr>
              <a:t>《</a:t>
            </a:r>
            <a:r>
              <a:rPr lang="en-US" altLang="zh-CN" sz="2800" b="1" dirty="0" smtClean="0">
                <a:latin typeface="楷体" panose="02010609060101010101" pitchFamily="49" charset="-122"/>
                <a:ea typeface="楷体" panose="02010609060101010101" pitchFamily="49" charset="-122"/>
                <a:cs typeface="黑体" panose="02010609060101010101" pitchFamily="49" charset="-122"/>
                <a:sym typeface="+mn-ea"/>
              </a:rPr>
              <a:t>“熔炉”、“拼盘”还是“葵</a:t>
            </a:r>
            <a:r>
              <a:rPr lang="zh-CN" altLang="en-US" sz="2800" b="1" dirty="0" smtClean="0">
                <a:latin typeface="楷体" panose="02010609060101010101" pitchFamily="49" charset="-122"/>
                <a:ea typeface="楷体" panose="02010609060101010101" pitchFamily="49" charset="-122"/>
                <a:cs typeface="黑体" panose="02010609060101010101" pitchFamily="49" charset="-122"/>
                <a:sym typeface="+mn-ea"/>
              </a:rPr>
              <a:t>花</a:t>
            </a:r>
            <a:r>
              <a:rPr lang="en-US" altLang="zh-CN" sz="2800" b="1" dirty="0" smtClean="0">
                <a:latin typeface="楷体" panose="02010609060101010101" pitchFamily="49" charset="-122"/>
                <a:ea typeface="楷体" panose="02010609060101010101" pitchFamily="49" charset="-122"/>
                <a:cs typeface="黑体" panose="02010609060101010101" pitchFamily="49" charset="-122"/>
                <a:sym typeface="+mn-ea"/>
              </a:rPr>
              <a:t>——对美国多元文化的再思考</a:t>
            </a:r>
            <a:r>
              <a:rPr lang="zh-CN" altLang="en-US" sz="2800" b="1" dirty="0" smtClean="0">
                <a:latin typeface="楷体" panose="02010609060101010101" pitchFamily="49" charset="-122"/>
                <a:ea typeface="楷体" panose="02010609060101010101" pitchFamily="49" charset="-122"/>
                <a:cs typeface="黑体" panose="02010609060101010101" pitchFamily="49" charset="-122"/>
                <a:sym typeface="+mn-ea"/>
              </a:rPr>
              <a:t>》</a:t>
            </a:r>
            <a:endParaRPr lang="zh-CN" altLang="en-US" sz="2800" b="1" dirty="0" smtClean="0">
              <a:solidFill>
                <a:schemeClr val="tx1"/>
              </a:solidFill>
              <a:latin typeface="楷体" panose="02010609060101010101" pitchFamily="49" charset="-122"/>
              <a:ea typeface="楷体" panose="02010609060101010101" pitchFamily="49" charset="-122"/>
              <a:cs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tags/tag1.xml><?xml version="1.0" encoding="utf-8"?>
<p:tagLst xmlns:p="http://schemas.openxmlformats.org/presentationml/2006/main">
  <p:tag name="AS_UNIQUEID" val="1281"/>
</p:tagLst>
</file>

<file path=ppt/tags/tag10.xml><?xml version="1.0" encoding="utf-8"?>
<p:tagLst xmlns:p="http://schemas.openxmlformats.org/presentationml/2006/main">
  <p:tag name="AS_UNIQUEID" val="168"/>
</p:tagLst>
</file>

<file path=ppt/tags/tag11.xml><?xml version="1.0" encoding="utf-8"?>
<p:tagLst xmlns:p="http://schemas.openxmlformats.org/presentationml/2006/main">
  <p:tag name="AS_UNIQUEID" val="1796"/>
</p:tagLst>
</file>

<file path=ppt/tags/tag12.xml><?xml version="1.0" encoding="utf-8"?>
<p:tagLst xmlns:p="http://schemas.openxmlformats.org/presentationml/2006/main">
  <p:tag name="AS_UNIQUEID" val="168"/>
</p:tagLst>
</file>

<file path=ppt/tags/tag13.xml><?xml version="1.0" encoding="utf-8"?>
<p:tagLst xmlns:p="http://schemas.openxmlformats.org/presentationml/2006/main">
  <p:tag name="AS_UNIQUEID" val="1796"/>
</p:tagLst>
</file>

<file path=ppt/tags/tag14.xml><?xml version="1.0" encoding="utf-8"?>
<p:tagLst xmlns:p="http://schemas.openxmlformats.org/presentationml/2006/main">
  <p:tag name="AS_UNIQUEID" val="1796"/>
</p:tagLst>
</file>

<file path=ppt/tags/tag15.xml><?xml version="1.0" encoding="utf-8"?>
<p:tagLst xmlns:p="http://schemas.openxmlformats.org/presentationml/2006/main">
  <p:tag name="AS_UNIQUEID" val="1796"/>
</p:tagLst>
</file>

<file path=ppt/tags/tag16.xml><?xml version="1.0" encoding="utf-8"?>
<p:tagLst xmlns:p="http://schemas.openxmlformats.org/presentationml/2006/main">
  <p:tag name="AS_UNIQUEID" val="1796"/>
</p:tagLst>
</file>

<file path=ppt/tags/tag17.xml><?xml version="1.0" encoding="utf-8"?>
<p:tagLst xmlns:p="http://schemas.openxmlformats.org/presentationml/2006/main">
  <p:tag name="AS_UNIQUEID" val="1796"/>
</p:tagLst>
</file>

<file path=ppt/tags/tag18.xml><?xml version="1.0" encoding="utf-8"?>
<p:tagLst xmlns:p="http://schemas.openxmlformats.org/presentationml/2006/main">
  <p:tag name="AS_UNIQUEID" val="1796"/>
</p:tagLst>
</file>

<file path=ppt/tags/tag19.xml><?xml version="1.0" encoding="utf-8"?>
<p:tagLst xmlns:p="http://schemas.openxmlformats.org/presentationml/2006/main">
  <p:tag name="AS_UNIQUEID" val="168"/>
</p:tagLst>
</file>

<file path=ppt/tags/tag2.xml><?xml version="1.0" encoding="utf-8"?>
<p:tagLst xmlns:p="http://schemas.openxmlformats.org/presentationml/2006/main">
  <p:tag name="AS_UNIQUEID" val="1282"/>
</p:tagLst>
</file>

<file path=ppt/tags/tag20.xml><?xml version="1.0" encoding="utf-8"?>
<p:tagLst xmlns:p="http://schemas.openxmlformats.org/presentationml/2006/main">
  <p:tag name="COMMONDATA" val="eyJoZGlkIjoiYjQ3OTk2ZDdmMzYwODRiYzJhYmRhMzc5ZTFhNGMwZDUifQ=="/>
</p:tagLst>
</file>

<file path=ppt/tags/tag3.xml><?xml version="1.0" encoding="utf-8"?>
<p:tagLst xmlns:p="http://schemas.openxmlformats.org/presentationml/2006/main">
  <p:tag name="AS_UNIQUEID" val="1283"/>
</p:tagLst>
</file>

<file path=ppt/tags/tag4.xml><?xml version="1.0" encoding="utf-8"?>
<p:tagLst xmlns:p="http://schemas.openxmlformats.org/presentationml/2006/main">
  <p:tag name="AS_UNIQUEID" val="1668"/>
</p:tagLst>
</file>

<file path=ppt/tags/tag5.xml><?xml version="1.0" encoding="utf-8"?>
<p:tagLst xmlns:p="http://schemas.openxmlformats.org/presentationml/2006/main">
  <p:tag name="AS_UNIQUEID" val="1796"/>
</p:tagLst>
</file>

<file path=ppt/tags/tag6.xml><?xml version="1.0" encoding="utf-8"?>
<p:tagLst xmlns:p="http://schemas.openxmlformats.org/presentationml/2006/main">
  <p:tag name="AS_UNIQUEID" val="1796"/>
</p:tagLst>
</file>

<file path=ppt/tags/tag7.xml><?xml version="1.0" encoding="utf-8"?>
<p:tagLst xmlns:p="http://schemas.openxmlformats.org/presentationml/2006/main">
  <p:tag name="AS_UNIQUEID" val="1796"/>
</p:tagLst>
</file>

<file path=ppt/tags/tag8.xml><?xml version="1.0" encoding="utf-8"?>
<p:tagLst xmlns:p="http://schemas.openxmlformats.org/presentationml/2006/main">
  <p:tag name="AS_UNIQUEID" val="168"/>
</p:tagLst>
</file>

<file path=ppt/tags/tag9.xml><?xml version="1.0" encoding="utf-8"?>
<p:tagLst xmlns:p="http://schemas.openxmlformats.org/presentationml/2006/main">
  <p:tag name="AS_UNIQUEID" val="179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903</Words>
  <Application>WPS 演示</Application>
  <PresentationFormat>自定义</PresentationFormat>
  <Paragraphs>85</Paragraphs>
  <Slides>10</Slides>
  <Notes>10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10</vt:i4>
      </vt:variant>
    </vt:vector>
  </HeadingPairs>
  <TitlesOfParts>
    <vt:vector size="25" baseType="lpstr">
      <vt:lpstr>Arial</vt:lpstr>
      <vt:lpstr>宋体</vt:lpstr>
      <vt:lpstr>Wingdings</vt:lpstr>
      <vt:lpstr>Calibri</vt:lpstr>
      <vt:lpstr>Calibri</vt:lpstr>
      <vt:lpstr>华文细黑</vt:lpstr>
      <vt:lpstr>黑体</vt:lpstr>
      <vt:lpstr>方正粗黑宋简体</vt:lpstr>
      <vt:lpstr>Wingdings</vt:lpstr>
      <vt:lpstr>Tahoma</vt:lpstr>
      <vt:lpstr>楷体</vt:lpstr>
      <vt:lpstr>微软雅黑</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zhuo yuan</dc:creator>
  <cp:lastModifiedBy>嘉禾</cp:lastModifiedBy>
  <cp:revision>62</cp:revision>
  <dcterms:created xsi:type="dcterms:W3CDTF">2019-01-09T01:39:00Z</dcterms:created>
  <dcterms:modified xsi:type="dcterms:W3CDTF">2025-03-28T01:28:16Z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2052-12.1.0.20754</vt:lpwstr>
  </property>
  <property fmtid="{D5CDD505-2E9C-101B-9397-08002B2CF9AE}" pid="3" name="ICV">
    <vt:lpwstr>96556B07C3084576BBF3748F2BB70341</vt:lpwstr>
  </property>
</Properties>
</file>