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817" r:id="rId2"/>
    <p:sldId id="767" r:id="rId3"/>
    <p:sldId id="834" r:id="rId4"/>
    <p:sldId id="825" r:id="rId5"/>
    <p:sldId id="776" r:id="rId6"/>
    <p:sldId id="899" r:id="rId7"/>
    <p:sldId id="859" r:id="rId8"/>
    <p:sldId id="650" r:id="rId9"/>
    <p:sldId id="266" r:id="rId10"/>
    <p:sldId id="796" r:id="rId11"/>
    <p:sldId id="902" r:id="rId12"/>
    <p:sldId id="861" r:id="rId13"/>
    <p:sldId id="862" r:id="rId14"/>
    <p:sldId id="838" r:id="rId15"/>
    <p:sldId id="900" r:id="rId16"/>
    <p:sldId id="818" r:id="rId17"/>
    <p:sldId id="884" r:id="rId18"/>
    <p:sldId id="831" r:id="rId19"/>
    <p:sldId id="779" r:id="rId20"/>
    <p:sldId id="905" r:id="rId21"/>
    <p:sldId id="731" r:id="rId22"/>
    <p:sldId id="909" r:id="rId23"/>
    <p:sldId id="864" r:id="rId24"/>
    <p:sldId id="914" r:id="rId25"/>
    <p:sldId id="866" r:id="rId26"/>
    <p:sldId id="915" r:id="rId27"/>
    <p:sldId id="867" r:id="rId28"/>
    <p:sldId id="916" r:id="rId29"/>
    <p:sldId id="885" r:id="rId30"/>
    <p:sldId id="830" r:id="rId31"/>
    <p:sldId id="892" r:id="rId32"/>
    <p:sldId id="895" r:id="rId33"/>
    <p:sldId id="893" r:id="rId34"/>
    <p:sldId id="894" r:id="rId35"/>
    <p:sldId id="896" r:id="rId36"/>
    <p:sldId id="832" r:id="rId37"/>
    <p:sldId id="623" r:id="rId38"/>
    <p:sldId id="846" r:id="rId39"/>
    <p:sldId id="624" r:id="rId40"/>
    <p:sldId id="625" r:id="rId41"/>
    <p:sldId id="848" r:id="rId42"/>
    <p:sldId id="833" r:id="rId43"/>
    <p:sldId id="627" r:id="rId44"/>
    <p:sldId id="849" r:id="rId45"/>
    <p:sldId id="628" r:id="rId46"/>
    <p:sldId id="850" r:id="rId47"/>
    <p:sldId id="629" r:id="rId48"/>
    <p:sldId id="851" r:id="rId49"/>
    <p:sldId id="630" r:id="rId50"/>
    <p:sldId id="631" r:id="rId51"/>
    <p:sldId id="632" r:id="rId52"/>
    <p:sldId id="853" r:id="rId53"/>
    <p:sldId id="633" r:id="rId54"/>
    <p:sldId id="812" r:id="rId55"/>
    <p:sldId id="634" r:id="rId56"/>
    <p:sldId id="854" r:id="rId57"/>
    <p:sldId id="635" r:id="rId58"/>
    <p:sldId id="813" r:id="rId59"/>
    <p:sldId id="636" r:id="rId60"/>
    <p:sldId id="855" r:id="rId61"/>
    <p:sldId id="637" r:id="rId62"/>
    <p:sldId id="672" r:id="rId63"/>
    <p:sldId id="638" r:id="rId64"/>
    <p:sldId id="856" r:id="rId65"/>
    <p:sldId id="639" r:id="rId66"/>
    <p:sldId id="857" r:id="rId67"/>
    <p:sldId id="640" r:id="rId68"/>
    <p:sldId id="814" r:id="rId69"/>
    <p:sldId id="821" r:id="rId7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pos="4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7B00"/>
    <a:srgbClr val="D6A300"/>
    <a:srgbClr val="3777AB"/>
    <a:srgbClr val="8EB4E3"/>
    <a:srgbClr val="8AB0CE"/>
    <a:srgbClr val="D4E2ED"/>
    <a:srgbClr val="2A6FA6"/>
    <a:srgbClr val="D4E1ED"/>
    <a:srgbClr val="F9FBFC"/>
    <a:srgbClr val="F8F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94" autoAdjust="0"/>
    <p:restoredTop sz="96318" autoAdjust="0"/>
  </p:normalViewPr>
  <p:slideViewPr>
    <p:cSldViewPr showGuides="1">
      <p:cViewPr varScale="1">
        <p:scale>
          <a:sx n="64" d="100"/>
          <a:sy n="64" d="100"/>
        </p:scale>
        <p:origin x="696" y="48"/>
      </p:cViewPr>
      <p:guideLst>
        <p:guide orient="horz" pos="618"/>
        <p:guide pos="438"/>
      </p:guideLst>
    </p:cSldViewPr>
  </p:slideViewPr>
  <p:outlineViewPr>
    <p:cViewPr>
      <p:scale>
        <a:sx n="33" d="100"/>
        <a:sy n="33" d="100"/>
      </p:scale>
      <p:origin x="0" y="-15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image" Target="../media/image44.emf"/><Relationship Id="rId4" Type="http://schemas.openxmlformats.org/officeDocument/2006/relationships/image" Target="../media/image4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image" Target="../media/image5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3CDE6-FEA2-46BB-8ABD-ECF77A4C3004}" type="datetimeFigureOut">
              <a:rPr lang="zh-CN" altLang="en-US" smtClean="0"/>
              <a:t>2024/3/4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EE56C-C3A4-4189-9343-1134C9305CB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241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706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拓展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综合应用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668107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特别提醒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8196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归纳总结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09887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练后反思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7617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方法技巧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2434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376087" y="1301440"/>
            <a:ext cx="1439827" cy="369332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思维建模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32600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易错警示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56932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A27B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知识拓展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2379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532476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拓展延伸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59672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方法指导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1362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整合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53472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A29168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prstClr val="white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规律方法</a:t>
            </a:r>
            <a:endParaRPr lang="zh-CN" altLang="en-US" b="1" dirty="0">
              <a:solidFill>
                <a:prstClr val="white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7769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9"/>
          <a:stretch/>
        </p:blipFill>
        <p:spPr>
          <a:xfrm flipH="1">
            <a:off x="0" y="0"/>
            <a:ext cx="12193200" cy="6858000"/>
          </a:xfrm>
          <a:prstGeom prst="rect">
            <a:avLst/>
          </a:prstGeom>
        </p:spPr>
      </p:pic>
      <p:sp>
        <p:nvSpPr>
          <p:cNvPr id="4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914400" rtl="0" eaLnBrk="1" latinLnBrk="0" hangingPunct="1"/>
            <a:r>
              <a:rPr lang="zh-CN" altLang="en-US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命题方向</a:t>
            </a:r>
            <a:endParaRPr lang="zh-CN" altLang="zh-CN" sz="24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 noProof="0" smtClean="0">
              <a:solidFill>
                <a:schemeClr val="lt1"/>
              </a:solidFill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smtClean="0">
                <a:latin typeface="微软雅黑" pitchFamily="34" charset="-122"/>
                <a:ea typeface="微软雅黑" pitchFamily="34" charset="-122"/>
              </a:rPr>
              <a:t>明确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80736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1052736"/>
            <a:ext cx="12192000" cy="5805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同侧圆角矩形 2">
            <a:extLst>
              <a:ext uri="{FF2B5EF4-FFF2-40B4-BE49-F238E27FC236}">
                <a16:creationId xmlns="" xmlns:a16="http://schemas.microsoft.com/office/drawing/2014/main" id="{DCF931F0-E024-3A42-B800-B9D38A749F17}"/>
              </a:ext>
            </a:extLst>
          </p:cNvPr>
          <p:cNvSpPr/>
          <p:nvPr userDrawn="1"/>
        </p:nvSpPr>
        <p:spPr>
          <a:xfrm rot="5400000">
            <a:off x="424211" y="-148788"/>
            <a:ext cx="495047" cy="1343473"/>
          </a:xfrm>
          <a:prstGeom prst="round2SameRect">
            <a:avLst>
              <a:gd name="adj1" fmla="val 31187"/>
              <a:gd name="adj2" fmla="val 0"/>
            </a:avLst>
          </a:prstGeom>
          <a:solidFill>
            <a:srgbClr val="0626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kumimoji="1"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115205" y="289757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chemeClr val="bg1"/>
                </a:solidFill>
              </a:rPr>
              <a:t>练真题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129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习题">
    <p:bg>
      <p:bgPr>
        <a:pattFill prst="sm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9968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网络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构建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49868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4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整合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12990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应用举例</a:t>
            </a:r>
            <a:endParaRPr lang="zh-CN" altLang="en-US" b="1" dirty="0">
              <a:solidFill>
                <a:schemeClr val="bg1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0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整合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92840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易错辨析</a:t>
            </a:r>
            <a:endParaRPr lang="zh-CN" altLang="en-US" b="1" dirty="0">
              <a:solidFill>
                <a:schemeClr val="bg1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矩形 19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21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整合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1988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C0504D">
              <a:lumMod val="75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易错提醒</a:t>
            </a:r>
            <a:endParaRPr lang="zh-CN" altLang="en-US" b="1" dirty="0">
              <a:solidFill>
                <a:schemeClr val="bg1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7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整合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3300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376087" y="1301440"/>
            <a:ext cx="1439827" cy="369247"/>
          </a:xfrm>
          <a:prstGeom prst="rect">
            <a:avLst/>
          </a:prstGeom>
          <a:solidFill>
            <a:srgbClr val="D6A3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答题模板</a:t>
            </a:r>
            <a:endParaRPr lang="zh-CN" altLang="en-US" b="1" dirty="0">
              <a:solidFill>
                <a:schemeClr val="bg1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1814872" y="505247"/>
            <a:ext cx="1728192" cy="460244"/>
          </a:xfrm>
          <a:prstGeom prst="rect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F497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1" lang="zh-CN" alt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7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85000"/>
                  </a:schemeClr>
                </a:solidFill>
              </a:rPr>
              <a:t>必备</a:t>
            </a:r>
            <a:r>
              <a:rPr lang="zh-CN" altLang="zh-CN" sz="2400" dirty="0" smtClean="0">
                <a:solidFill>
                  <a:schemeClr val="bg1">
                    <a:lumMod val="85000"/>
                  </a:schemeClr>
                </a:solidFill>
              </a:rPr>
              <a:t>知识</a:t>
            </a:r>
            <a:endParaRPr lang="zh-CN" altLang="zh-CN" sz="2400" b="1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latin typeface="微软雅黑" pitchFamily="34" charset="-122"/>
                <a:ea typeface="微软雅黑" pitchFamily="34" charset="-122"/>
              </a:rPr>
              <a:t>整合</a:t>
            </a:r>
            <a:endParaRPr lang="en-US" altLang="zh-CN" sz="4000" b="1" dirty="0"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78194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金榜苑：归纳总结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 preferRelativeResize="0">
            <a:picLocks/>
          </p:cNvPicPr>
          <p:nvPr userDrawn="1"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1BD4A661-10AF-DE41-81E2-95E0AAEC133C}"/>
              </a:ext>
            </a:extLst>
          </p:cNvPr>
          <p:cNvSpPr/>
          <p:nvPr userDrawn="1"/>
        </p:nvSpPr>
        <p:spPr>
          <a:xfrm>
            <a:off x="0" y="1484783"/>
            <a:ext cx="12192000" cy="53732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 userDrawn="1"/>
        </p:nvSpPr>
        <p:spPr>
          <a:xfrm>
            <a:off x="0" y="505247"/>
            <a:ext cx="1815509" cy="460244"/>
          </a:xfrm>
          <a:prstGeom prst="rect">
            <a:avLst/>
          </a:prstGeom>
          <a:solidFill>
            <a:srgbClr val="187E8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  <p:sp>
        <p:nvSpPr>
          <p:cNvPr id="15" name="文本框 32"/>
          <p:cNvSpPr txBox="1"/>
          <p:nvPr userDrawn="1"/>
        </p:nvSpPr>
        <p:spPr>
          <a:xfrm>
            <a:off x="407368" y="385614"/>
            <a:ext cx="1231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just"/>
            <a:r>
              <a:rPr lang="zh-CN" altLang="en-US" sz="40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</a:rPr>
              <a:t>提升</a:t>
            </a:r>
            <a:endParaRPr lang="en-US" altLang="zh-CN" sz="4000" b="1" dirty="0">
              <a:solidFill>
                <a:prstClr val="white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51"/>
          <p:cNvSpPr txBox="1"/>
          <p:nvPr userDrawn="1"/>
        </p:nvSpPr>
        <p:spPr>
          <a:xfrm>
            <a:off x="1991544" y="505247"/>
            <a:ext cx="1551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bg1">
                    <a:lumMod val="95000"/>
                  </a:schemeClr>
                </a:solidFill>
              </a:rPr>
              <a:t>关键能力</a:t>
            </a:r>
            <a:endParaRPr lang="zh-CN" altLang="zh-CN" sz="2400" b="1" dirty="0">
              <a:solidFill>
                <a:schemeClr val="bg1">
                  <a:lumMod val="9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814872" y="505999"/>
            <a:ext cx="1728192" cy="460244"/>
          </a:xfrm>
          <a:prstGeom prst="rect">
            <a:avLst/>
          </a:prstGeom>
          <a:noFill/>
          <a:ln w="6350" cap="flat" cmpd="sng" algn="ctr">
            <a:solidFill>
              <a:srgbClr val="187E8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3381136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microsoft.com/office/2007/relationships/hdphoto" Target="../media/hdphoto1.wdp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 preferRelativeResize="0">
            <a:picLocks/>
          </p:cNvPicPr>
          <p:nvPr userDrawn="1"/>
        </p:nvPicPr>
        <p:blipFill rotWithShape="1">
          <a:blip r:embed="rId2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08"/>
          <a:stretch/>
        </p:blipFill>
        <p:spPr>
          <a:xfrm>
            <a:off x="-1200" y="0"/>
            <a:ext cx="121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5" r:id="rId2"/>
    <p:sldLayoutId id="2147483696" r:id="rId3"/>
    <p:sldLayoutId id="2147483693" r:id="rId4"/>
    <p:sldLayoutId id="2147483670" r:id="rId5"/>
    <p:sldLayoutId id="2147483673" r:id="rId6"/>
    <p:sldLayoutId id="2147483674" r:id="rId7"/>
    <p:sldLayoutId id="2147483694" r:id="rId8"/>
    <p:sldLayoutId id="2147483671" r:id="rId9"/>
    <p:sldLayoutId id="2147483697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5" r:id="rId17"/>
    <p:sldLayoutId id="2147483698" r:id="rId18"/>
    <p:sldLayoutId id="2147483699" r:id="rId19"/>
    <p:sldLayoutId id="2147483700" r:id="rId20"/>
    <p:sldLayoutId id="2147483672" r:id="rId21"/>
    <p:sldLayoutId id="2147483651" r:id="rId22"/>
    <p:sldLayoutId id="2147483675" r:id="rId2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Word___7.docx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8.bin"/><Relationship Id="rId7" Type="http://schemas.openxmlformats.org/officeDocument/2006/relationships/package" Target="../embeddings/Microsoft_Word___9.doc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1.emf"/><Relationship Id="rId4" Type="http://schemas.openxmlformats.org/officeDocument/2006/relationships/package" Target="../embeddings/Microsoft_Word___8.docx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10.bin"/><Relationship Id="rId7" Type="http://schemas.openxmlformats.org/officeDocument/2006/relationships/package" Target="../embeddings/Microsoft_Word___11.doc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3.emf"/><Relationship Id="rId4" Type="http://schemas.openxmlformats.org/officeDocument/2006/relationships/package" Target="../embeddings/Microsoft_Word___10.docx"/><Relationship Id="rId9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12.bin"/><Relationship Id="rId7" Type="http://schemas.openxmlformats.org/officeDocument/2006/relationships/package" Target="../embeddings/Microsoft_Word___13.docx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5.emf"/><Relationship Id="rId4" Type="http://schemas.openxmlformats.org/officeDocument/2006/relationships/package" Target="../embeddings/Microsoft_Word___12.doc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7.emf"/><Relationship Id="rId4" Type="http://schemas.openxmlformats.org/officeDocument/2006/relationships/package" Target="../embeddings/Microsoft_Word___14.doc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4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6.xml"/><Relationship Id="rId5" Type="http://schemas.openxmlformats.org/officeDocument/2006/relationships/slide" Target="slide30.xml"/><Relationship Id="rId4" Type="http://schemas.openxmlformats.org/officeDocument/2006/relationships/slide" Target="slide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emf"/><Relationship Id="rId5" Type="http://schemas.openxmlformats.org/officeDocument/2006/relationships/package" Target="../embeddings/Microsoft_Word___15.docx"/><Relationship Id="rId4" Type="http://schemas.openxmlformats.org/officeDocument/2006/relationships/oleObject" Target="../embeddings/oleObject15.bin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22.xml"/><Relationship Id="rId4" Type="http://schemas.openxmlformats.org/officeDocument/2006/relationships/slide" Target="slide4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slide" Target="slide37.xml"/><Relationship Id="rId7" Type="http://schemas.openxmlformats.org/officeDocument/2006/relationships/package" Target="../embeddings/Microsoft_Word___16.docx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5" Type="http://schemas.openxmlformats.org/officeDocument/2006/relationships/slide" Target="slide40.xml"/><Relationship Id="rId4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9.png"/><Relationship Id="rId5" Type="http://schemas.openxmlformats.org/officeDocument/2006/relationships/image" Target="../media/image31.png"/><Relationship Id="rId4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37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2.png"/><Relationship Id="rId4" Type="http://schemas.openxmlformats.org/officeDocument/2006/relationships/slide" Target="slide40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slide" Target="slide37.xml"/><Relationship Id="rId7" Type="http://schemas.openxmlformats.org/officeDocument/2006/relationships/package" Target="../embeddings/Microsoft_Word___17.docx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.bin"/><Relationship Id="rId5" Type="http://schemas.openxmlformats.org/officeDocument/2006/relationships/slide" Target="slide40.xml"/><Relationship Id="rId10" Type="http://schemas.openxmlformats.org/officeDocument/2006/relationships/slide" Target="slide3.xml"/><Relationship Id="rId4" Type="http://schemas.openxmlformats.org/officeDocument/2006/relationships/slide" Target="slide39.xml"/><Relationship Id="rId9" Type="http://schemas.openxmlformats.org/officeDocument/2006/relationships/image" Target="../media/image3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13" Type="http://schemas.openxmlformats.org/officeDocument/2006/relationships/slide" Target="slide63.xml"/><Relationship Id="rId3" Type="http://schemas.openxmlformats.org/officeDocument/2006/relationships/slide" Target="slide45.xml"/><Relationship Id="rId7" Type="http://schemas.openxmlformats.org/officeDocument/2006/relationships/slide" Target="slide51.xml"/><Relationship Id="rId12" Type="http://schemas.openxmlformats.org/officeDocument/2006/relationships/slide" Target="slide61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23.xml"/><Relationship Id="rId6" Type="http://schemas.openxmlformats.org/officeDocument/2006/relationships/slide" Target="slide50.xml"/><Relationship Id="rId11" Type="http://schemas.openxmlformats.org/officeDocument/2006/relationships/slide" Target="slide59.xml"/><Relationship Id="rId5" Type="http://schemas.openxmlformats.org/officeDocument/2006/relationships/slide" Target="slide49.xml"/><Relationship Id="rId15" Type="http://schemas.openxmlformats.org/officeDocument/2006/relationships/slide" Target="slide67.xml"/><Relationship Id="rId10" Type="http://schemas.openxmlformats.org/officeDocument/2006/relationships/slide" Target="slide57.xml"/><Relationship Id="rId4" Type="http://schemas.openxmlformats.org/officeDocument/2006/relationships/slide" Target="slide47.xml"/><Relationship Id="rId9" Type="http://schemas.openxmlformats.org/officeDocument/2006/relationships/slide" Target="slide55.xml"/><Relationship Id="rId14" Type="http://schemas.openxmlformats.org/officeDocument/2006/relationships/slide" Target="slide65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61.xml"/><Relationship Id="rId18" Type="http://schemas.openxmlformats.org/officeDocument/2006/relationships/package" Target="../embeddings/Microsoft_Word___18.docx"/><Relationship Id="rId3" Type="http://schemas.openxmlformats.org/officeDocument/2006/relationships/slide" Target="slide43.xml"/><Relationship Id="rId7" Type="http://schemas.openxmlformats.org/officeDocument/2006/relationships/slide" Target="slide50.xml"/><Relationship Id="rId12" Type="http://schemas.openxmlformats.org/officeDocument/2006/relationships/slide" Target="slide59.xml"/><Relationship Id="rId17" Type="http://schemas.openxmlformats.org/officeDocument/2006/relationships/oleObject" Target="../embeddings/oleObject18.bin"/><Relationship Id="rId2" Type="http://schemas.openxmlformats.org/officeDocument/2006/relationships/slideLayout" Target="../slideLayouts/slideLayout23.xml"/><Relationship Id="rId16" Type="http://schemas.openxmlformats.org/officeDocument/2006/relationships/slide" Target="slide67.xml"/><Relationship Id="rId1" Type="http://schemas.openxmlformats.org/officeDocument/2006/relationships/vmlDrawing" Target="../drawings/vmlDrawing11.vml"/><Relationship Id="rId6" Type="http://schemas.openxmlformats.org/officeDocument/2006/relationships/slide" Target="slide49.xml"/><Relationship Id="rId11" Type="http://schemas.openxmlformats.org/officeDocument/2006/relationships/slide" Target="slide57.xml"/><Relationship Id="rId5" Type="http://schemas.openxmlformats.org/officeDocument/2006/relationships/slide" Target="slide47.xml"/><Relationship Id="rId15" Type="http://schemas.openxmlformats.org/officeDocument/2006/relationships/slide" Target="slide65.xml"/><Relationship Id="rId10" Type="http://schemas.openxmlformats.org/officeDocument/2006/relationships/slide" Target="slide55.xml"/><Relationship Id="rId19" Type="http://schemas.openxmlformats.org/officeDocument/2006/relationships/image" Target="../media/image34.emf"/><Relationship Id="rId4" Type="http://schemas.openxmlformats.org/officeDocument/2006/relationships/slide" Target="slide45.xml"/><Relationship Id="rId9" Type="http://schemas.openxmlformats.org/officeDocument/2006/relationships/slide" Target="slide53.xml"/><Relationship Id="rId14" Type="http://schemas.openxmlformats.org/officeDocument/2006/relationships/slide" Target="slide6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13" Type="http://schemas.openxmlformats.org/officeDocument/2006/relationships/slide" Target="slide63.xml"/><Relationship Id="rId3" Type="http://schemas.openxmlformats.org/officeDocument/2006/relationships/slide" Target="slide45.xml"/><Relationship Id="rId7" Type="http://schemas.openxmlformats.org/officeDocument/2006/relationships/slide" Target="slide51.xml"/><Relationship Id="rId12" Type="http://schemas.openxmlformats.org/officeDocument/2006/relationships/slide" Target="slide61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23.xml"/><Relationship Id="rId6" Type="http://schemas.openxmlformats.org/officeDocument/2006/relationships/slide" Target="slide50.xml"/><Relationship Id="rId11" Type="http://schemas.openxmlformats.org/officeDocument/2006/relationships/slide" Target="slide59.xml"/><Relationship Id="rId5" Type="http://schemas.openxmlformats.org/officeDocument/2006/relationships/slide" Target="slide49.xml"/><Relationship Id="rId15" Type="http://schemas.openxmlformats.org/officeDocument/2006/relationships/slide" Target="slide67.xml"/><Relationship Id="rId10" Type="http://schemas.openxmlformats.org/officeDocument/2006/relationships/slide" Target="slide57.xml"/><Relationship Id="rId4" Type="http://schemas.openxmlformats.org/officeDocument/2006/relationships/slide" Target="slide47.xml"/><Relationship Id="rId9" Type="http://schemas.openxmlformats.org/officeDocument/2006/relationships/slide" Target="slide55.xml"/><Relationship Id="rId14" Type="http://schemas.openxmlformats.org/officeDocument/2006/relationships/slide" Target="slide65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13" Type="http://schemas.openxmlformats.org/officeDocument/2006/relationships/slide" Target="slide63.xml"/><Relationship Id="rId3" Type="http://schemas.openxmlformats.org/officeDocument/2006/relationships/slide" Target="slide45.xml"/><Relationship Id="rId7" Type="http://schemas.openxmlformats.org/officeDocument/2006/relationships/slide" Target="slide51.xml"/><Relationship Id="rId12" Type="http://schemas.openxmlformats.org/officeDocument/2006/relationships/slide" Target="slide61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23.xml"/><Relationship Id="rId6" Type="http://schemas.openxmlformats.org/officeDocument/2006/relationships/slide" Target="slide50.xml"/><Relationship Id="rId11" Type="http://schemas.openxmlformats.org/officeDocument/2006/relationships/slide" Target="slide59.xml"/><Relationship Id="rId5" Type="http://schemas.openxmlformats.org/officeDocument/2006/relationships/slide" Target="slide49.xml"/><Relationship Id="rId15" Type="http://schemas.openxmlformats.org/officeDocument/2006/relationships/slide" Target="slide67.xml"/><Relationship Id="rId10" Type="http://schemas.openxmlformats.org/officeDocument/2006/relationships/slide" Target="slide57.xml"/><Relationship Id="rId4" Type="http://schemas.openxmlformats.org/officeDocument/2006/relationships/slide" Target="slide47.xml"/><Relationship Id="rId9" Type="http://schemas.openxmlformats.org/officeDocument/2006/relationships/slide" Target="slide55.xml"/><Relationship Id="rId14" Type="http://schemas.openxmlformats.org/officeDocument/2006/relationships/slide" Target="slide65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61.xml"/><Relationship Id="rId18" Type="http://schemas.openxmlformats.org/officeDocument/2006/relationships/package" Target="../embeddings/Microsoft_Word___19.docx"/><Relationship Id="rId3" Type="http://schemas.openxmlformats.org/officeDocument/2006/relationships/slide" Target="slide43.xml"/><Relationship Id="rId21" Type="http://schemas.openxmlformats.org/officeDocument/2006/relationships/oleObject" Target="../embeddings/oleObject20.bin"/><Relationship Id="rId7" Type="http://schemas.openxmlformats.org/officeDocument/2006/relationships/slide" Target="slide50.xml"/><Relationship Id="rId12" Type="http://schemas.openxmlformats.org/officeDocument/2006/relationships/slide" Target="slide59.xml"/><Relationship Id="rId17" Type="http://schemas.openxmlformats.org/officeDocument/2006/relationships/oleObject" Target="../embeddings/oleObject19.bin"/><Relationship Id="rId2" Type="http://schemas.openxmlformats.org/officeDocument/2006/relationships/slideLayout" Target="../slideLayouts/slideLayout23.xml"/><Relationship Id="rId16" Type="http://schemas.openxmlformats.org/officeDocument/2006/relationships/slide" Target="slide67.xml"/><Relationship Id="rId20" Type="http://schemas.openxmlformats.org/officeDocument/2006/relationships/image" Target="../media/image9.png"/><Relationship Id="rId1" Type="http://schemas.openxmlformats.org/officeDocument/2006/relationships/vmlDrawing" Target="../drawings/vmlDrawing12.vml"/><Relationship Id="rId6" Type="http://schemas.openxmlformats.org/officeDocument/2006/relationships/slide" Target="slide49.xml"/><Relationship Id="rId11" Type="http://schemas.openxmlformats.org/officeDocument/2006/relationships/slide" Target="slide57.xml"/><Relationship Id="rId5" Type="http://schemas.openxmlformats.org/officeDocument/2006/relationships/slide" Target="slide47.xml"/><Relationship Id="rId15" Type="http://schemas.openxmlformats.org/officeDocument/2006/relationships/slide" Target="slide65.xml"/><Relationship Id="rId23" Type="http://schemas.openxmlformats.org/officeDocument/2006/relationships/image" Target="../media/image36.emf"/><Relationship Id="rId10" Type="http://schemas.openxmlformats.org/officeDocument/2006/relationships/slide" Target="slide55.xml"/><Relationship Id="rId19" Type="http://schemas.openxmlformats.org/officeDocument/2006/relationships/image" Target="../media/image35.emf"/><Relationship Id="rId4" Type="http://schemas.openxmlformats.org/officeDocument/2006/relationships/slide" Target="slide45.xml"/><Relationship Id="rId9" Type="http://schemas.openxmlformats.org/officeDocument/2006/relationships/slide" Target="slide53.xml"/><Relationship Id="rId14" Type="http://schemas.openxmlformats.org/officeDocument/2006/relationships/slide" Target="slide63.xml"/><Relationship Id="rId22" Type="http://schemas.openxmlformats.org/officeDocument/2006/relationships/package" Target="../embeddings/Microsoft_Word___20.docx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61.xml"/><Relationship Id="rId18" Type="http://schemas.openxmlformats.org/officeDocument/2006/relationships/package" Target="../embeddings/Microsoft_Word___21.docx"/><Relationship Id="rId3" Type="http://schemas.openxmlformats.org/officeDocument/2006/relationships/slide" Target="slide43.xml"/><Relationship Id="rId21" Type="http://schemas.openxmlformats.org/officeDocument/2006/relationships/package" Target="../embeddings/Microsoft_Word___22.docx"/><Relationship Id="rId7" Type="http://schemas.openxmlformats.org/officeDocument/2006/relationships/slide" Target="slide50.xml"/><Relationship Id="rId12" Type="http://schemas.openxmlformats.org/officeDocument/2006/relationships/slide" Target="slide59.xml"/><Relationship Id="rId17" Type="http://schemas.openxmlformats.org/officeDocument/2006/relationships/oleObject" Target="../embeddings/oleObject21.bin"/><Relationship Id="rId2" Type="http://schemas.openxmlformats.org/officeDocument/2006/relationships/slideLayout" Target="../slideLayouts/slideLayout23.xml"/><Relationship Id="rId16" Type="http://schemas.openxmlformats.org/officeDocument/2006/relationships/slide" Target="slide67.xml"/><Relationship Id="rId20" Type="http://schemas.openxmlformats.org/officeDocument/2006/relationships/oleObject" Target="../embeddings/oleObject22.bin"/><Relationship Id="rId1" Type="http://schemas.openxmlformats.org/officeDocument/2006/relationships/vmlDrawing" Target="../drawings/vmlDrawing13.vml"/><Relationship Id="rId6" Type="http://schemas.openxmlformats.org/officeDocument/2006/relationships/slide" Target="slide49.xml"/><Relationship Id="rId11" Type="http://schemas.openxmlformats.org/officeDocument/2006/relationships/slide" Target="slide57.xml"/><Relationship Id="rId5" Type="http://schemas.openxmlformats.org/officeDocument/2006/relationships/slide" Target="slide47.xml"/><Relationship Id="rId15" Type="http://schemas.openxmlformats.org/officeDocument/2006/relationships/slide" Target="slide65.xml"/><Relationship Id="rId10" Type="http://schemas.openxmlformats.org/officeDocument/2006/relationships/slide" Target="slide55.xml"/><Relationship Id="rId19" Type="http://schemas.openxmlformats.org/officeDocument/2006/relationships/image" Target="../media/image37.emf"/><Relationship Id="rId4" Type="http://schemas.openxmlformats.org/officeDocument/2006/relationships/slide" Target="slide45.xml"/><Relationship Id="rId9" Type="http://schemas.openxmlformats.org/officeDocument/2006/relationships/slide" Target="slide53.xml"/><Relationship Id="rId14" Type="http://schemas.openxmlformats.org/officeDocument/2006/relationships/slide" Target="slide63.xml"/><Relationship Id="rId22" Type="http://schemas.openxmlformats.org/officeDocument/2006/relationships/image" Target="../media/image38.e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47.xml"/><Relationship Id="rId13" Type="http://schemas.openxmlformats.org/officeDocument/2006/relationships/slide" Target="slide55.xml"/><Relationship Id="rId18" Type="http://schemas.openxmlformats.org/officeDocument/2006/relationships/slide" Target="slide65.xml"/><Relationship Id="rId3" Type="http://schemas.openxmlformats.org/officeDocument/2006/relationships/oleObject" Target="../embeddings/oleObject23.bin"/><Relationship Id="rId7" Type="http://schemas.openxmlformats.org/officeDocument/2006/relationships/slide" Target="slide45.xml"/><Relationship Id="rId12" Type="http://schemas.openxmlformats.org/officeDocument/2006/relationships/slide" Target="slide53.xml"/><Relationship Id="rId17" Type="http://schemas.openxmlformats.org/officeDocument/2006/relationships/slide" Target="slide63.xml"/><Relationship Id="rId2" Type="http://schemas.openxmlformats.org/officeDocument/2006/relationships/slideLayout" Target="../slideLayouts/slideLayout23.xml"/><Relationship Id="rId16" Type="http://schemas.openxmlformats.org/officeDocument/2006/relationships/slide" Target="slide61.xml"/><Relationship Id="rId1" Type="http://schemas.openxmlformats.org/officeDocument/2006/relationships/vmlDrawing" Target="../drawings/vmlDrawing14.vml"/><Relationship Id="rId6" Type="http://schemas.openxmlformats.org/officeDocument/2006/relationships/slide" Target="slide43.xml"/><Relationship Id="rId11" Type="http://schemas.openxmlformats.org/officeDocument/2006/relationships/slide" Target="slide51.xml"/><Relationship Id="rId5" Type="http://schemas.openxmlformats.org/officeDocument/2006/relationships/image" Target="../media/image39.emf"/><Relationship Id="rId15" Type="http://schemas.openxmlformats.org/officeDocument/2006/relationships/slide" Target="slide59.xml"/><Relationship Id="rId10" Type="http://schemas.openxmlformats.org/officeDocument/2006/relationships/slide" Target="slide50.xml"/><Relationship Id="rId19" Type="http://schemas.openxmlformats.org/officeDocument/2006/relationships/slide" Target="slide67.xml"/><Relationship Id="rId4" Type="http://schemas.openxmlformats.org/officeDocument/2006/relationships/package" Target="../embeddings/Microsoft_Word___23.docx"/><Relationship Id="rId9" Type="http://schemas.openxmlformats.org/officeDocument/2006/relationships/slide" Target="slide49.xml"/><Relationship Id="rId14" Type="http://schemas.openxmlformats.org/officeDocument/2006/relationships/slide" Target="slide5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61.xml"/><Relationship Id="rId18" Type="http://schemas.openxmlformats.org/officeDocument/2006/relationships/package" Target="../embeddings/Microsoft_Word___24.docx"/><Relationship Id="rId3" Type="http://schemas.openxmlformats.org/officeDocument/2006/relationships/slide" Target="slide43.xml"/><Relationship Id="rId21" Type="http://schemas.openxmlformats.org/officeDocument/2006/relationships/oleObject" Target="../embeddings/oleObject25.bin"/><Relationship Id="rId7" Type="http://schemas.openxmlformats.org/officeDocument/2006/relationships/slide" Target="slide50.xml"/><Relationship Id="rId12" Type="http://schemas.openxmlformats.org/officeDocument/2006/relationships/slide" Target="slide59.xml"/><Relationship Id="rId17" Type="http://schemas.openxmlformats.org/officeDocument/2006/relationships/oleObject" Target="../embeddings/oleObject24.bin"/><Relationship Id="rId25" Type="http://schemas.openxmlformats.org/officeDocument/2006/relationships/package" Target="../embeddings/Microsoft_Word___26.docx"/><Relationship Id="rId2" Type="http://schemas.openxmlformats.org/officeDocument/2006/relationships/slideLayout" Target="../slideLayouts/slideLayout23.xml"/><Relationship Id="rId16" Type="http://schemas.openxmlformats.org/officeDocument/2006/relationships/slide" Target="slide67.xml"/><Relationship Id="rId20" Type="http://schemas.openxmlformats.org/officeDocument/2006/relationships/image" Target="../media/image9.png"/><Relationship Id="rId1" Type="http://schemas.openxmlformats.org/officeDocument/2006/relationships/vmlDrawing" Target="../drawings/vmlDrawing15.vml"/><Relationship Id="rId6" Type="http://schemas.openxmlformats.org/officeDocument/2006/relationships/slide" Target="slide49.xml"/><Relationship Id="rId11" Type="http://schemas.openxmlformats.org/officeDocument/2006/relationships/slide" Target="slide57.xml"/><Relationship Id="rId24" Type="http://schemas.openxmlformats.org/officeDocument/2006/relationships/oleObject" Target="../embeddings/oleObject26.bin"/><Relationship Id="rId5" Type="http://schemas.openxmlformats.org/officeDocument/2006/relationships/slide" Target="slide47.xml"/><Relationship Id="rId15" Type="http://schemas.openxmlformats.org/officeDocument/2006/relationships/slide" Target="slide65.xml"/><Relationship Id="rId23" Type="http://schemas.openxmlformats.org/officeDocument/2006/relationships/image" Target="../media/image40.emf"/><Relationship Id="rId10" Type="http://schemas.openxmlformats.org/officeDocument/2006/relationships/slide" Target="slide55.xml"/><Relationship Id="rId19" Type="http://schemas.openxmlformats.org/officeDocument/2006/relationships/image" Target="../media/image34.emf"/><Relationship Id="rId4" Type="http://schemas.openxmlformats.org/officeDocument/2006/relationships/slide" Target="slide45.xml"/><Relationship Id="rId9" Type="http://schemas.openxmlformats.org/officeDocument/2006/relationships/slide" Target="slide53.xml"/><Relationship Id="rId14" Type="http://schemas.openxmlformats.org/officeDocument/2006/relationships/slide" Target="slide63.xml"/><Relationship Id="rId22" Type="http://schemas.openxmlformats.org/officeDocument/2006/relationships/package" Target="../embeddings/Microsoft_Word___25.docx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13" Type="http://schemas.openxmlformats.org/officeDocument/2006/relationships/slide" Target="slide63.xml"/><Relationship Id="rId3" Type="http://schemas.openxmlformats.org/officeDocument/2006/relationships/slide" Target="slide45.xml"/><Relationship Id="rId7" Type="http://schemas.openxmlformats.org/officeDocument/2006/relationships/slide" Target="slide51.xml"/><Relationship Id="rId12" Type="http://schemas.openxmlformats.org/officeDocument/2006/relationships/slide" Target="slide61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23.xml"/><Relationship Id="rId6" Type="http://schemas.openxmlformats.org/officeDocument/2006/relationships/slide" Target="slide50.xml"/><Relationship Id="rId11" Type="http://schemas.openxmlformats.org/officeDocument/2006/relationships/slide" Target="slide59.xml"/><Relationship Id="rId5" Type="http://schemas.openxmlformats.org/officeDocument/2006/relationships/slide" Target="slide49.xml"/><Relationship Id="rId15" Type="http://schemas.openxmlformats.org/officeDocument/2006/relationships/slide" Target="slide67.xml"/><Relationship Id="rId10" Type="http://schemas.openxmlformats.org/officeDocument/2006/relationships/slide" Target="slide57.xml"/><Relationship Id="rId4" Type="http://schemas.openxmlformats.org/officeDocument/2006/relationships/slide" Target="slide47.xml"/><Relationship Id="rId9" Type="http://schemas.openxmlformats.org/officeDocument/2006/relationships/slide" Target="slide55.xml"/><Relationship Id="rId14" Type="http://schemas.openxmlformats.org/officeDocument/2006/relationships/slide" Target="slide65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13" Type="http://schemas.openxmlformats.org/officeDocument/2006/relationships/slide" Target="slide63.xml"/><Relationship Id="rId3" Type="http://schemas.openxmlformats.org/officeDocument/2006/relationships/slide" Target="slide45.xml"/><Relationship Id="rId7" Type="http://schemas.openxmlformats.org/officeDocument/2006/relationships/slide" Target="slide51.xml"/><Relationship Id="rId12" Type="http://schemas.openxmlformats.org/officeDocument/2006/relationships/slide" Target="slide61.xml"/><Relationship Id="rId2" Type="http://schemas.openxmlformats.org/officeDocument/2006/relationships/slide" Target="slide43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6" Type="http://schemas.openxmlformats.org/officeDocument/2006/relationships/slide" Target="slide50.xml"/><Relationship Id="rId11" Type="http://schemas.openxmlformats.org/officeDocument/2006/relationships/slide" Target="slide59.xml"/><Relationship Id="rId5" Type="http://schemas.openxmlformats.org/officeDocument/2006/relationships/slide" Target="slide49.xml"/><Relationship Id="rId15" Type="http://schemas.openxmlformats.org/officeDocument/2006/relationships/slide" Target="slide67.xml"/><Relationship Id="rId10" Type="http://schemas.openxmlformats.org/officeDocument/2006/relationships/slide" Target="slide57.xml"/><Relationship Id="rId4" Type="http://schemas.openxmlformats.org/officeDocument/2006/relationships/slide" Target="slide47.xml"/><Relationship Id="rId9" Type="http://schemas.openxmlformats.org/officeDocument/2006/relationships/slide" Target="slide55.xml"/><Relationship Id="rId14" Type="http://schemas.openxmlformats.org/officeDocument/2006/relationships/slide" Target="slide65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13" Type="http://schemas.openxmlformats.org/officeDocument/2006/relationships/slide" Target="slide63.xml"/><Relationship Id="rId3" Type="http://schemas.openxmlformats.org/officeDocument/2006/relationships/slide" Target="slide45.xml"/><Relationship Id="rId7" Type="http://schemas.openxmlformats.org/officeDocument/2006/relationships/slide" Target="slide51.xml"/><Relationship Id="rId12" Type="http://schemas.openxmlformats.org/officeDocument/2006/relationships/slide" Target="slide61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23.xml"/><Relationship Id="rId6" Type="http://schemas.openxmlformats.org/officeDocument/2006/relationships/slide" Target="slide50.xml"/><Relationship Id="rId11" Type="http://schemas.openxmlformats.org/officeDocument/2006/relationships/slide" Target="slide59.xml"/><Relationship Id="rId5" Type="http://schemas.openxmlformats.org/officeDocument/2006/relationships/slide" Target="slide49.xml"/><Relationship Id="rId15" Type="http://schemas.openxmlformats.org/officeDocument/2006/relationships/slide" Target="slide67.xml"/><Relationship Id="rId10" Type="http://schemas.openxmlformats.org/officeDocument/2006/relationships/slide" Target="slide57.xml"/><Relationship Id="rId4" Type="http://schemas.openxmlformats.org/officeDocument/2006/relationships/slide" Target="slide47.xml"/><Relationship Id="rId9" Type="http://schemas.openxmlformats.org/officeDocument/2006/relationships/slide" Target="slide55.xml"/><Relationship Id="rId14" Type="http://schemas.openxmlformats.org/officeDocument/2006/relationships/slide" Target="slide65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13" Type="http://schemas.openxmlformats.org/officeDocument/2006/relationships/slide" Target="slide63.xml"/><Relationship Id="rId3" Type="http://schemas.openxmlformats.org/officeDocument/2006/relationships/slide" Target="slide45.xml"/><Relationship Id="rId7" Type="http://schemas.openxmlformats.org/officeDocument/2006/relationships/slide" Target="slide51.xml"/><Relationship Id="rId12" Type="http://schemas.openxmlformats.org/officeDocument/2006/relationships/slide" Target="slide61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23.xml"/><Relationship Id="rId6" Type="http://schemas.openxmlformats.org/officeDocument/2006/relationships/slide" Target="slide50.xml"/><Relationship Id="rId11" Type="http://schemas.openxmlformats.org/officeDocument/2006/relationships/slide" Target="slide59.xml"/><Relationship Id="rId5" Type="http://schemas.openxmlformats.org/officeDocument/2006/relationships/slide" Target="slide49.xml"/><Relationship Id="rId15" Type="http://schemas.openxmlformats.org/officeDocument/2006/relationships/slide" Target="slide67.xml"/><Relationship Id="rId10" Type="http://schemas.openxmlformats.org/officeDocument/2006/relationships/slide" Target="slide57.xml"/><Relationship Id="rId4" Type="http://schemas.openxmlformats.org/officeDocument/2006/relationships/slide" Target="slide47.xml"/><Relationship Id="rId9" Type="http://schemas.openxmlformats.org/officeDocument/2006/relationships/slide" Target="slide55.xml"/><Relationship Id="rId14" Type="http://schemas.openxmlformats.org/officeDocument/2006/relationships/slide" Target="slide65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61.xml"/><Relationship Id="rId18" Type="http://schemas.openxmlformats.org/officeDocument/2006/relationships/package" Target="../embeddings/Microsoft_Word___27.docx"/><Relationship Id="rId3" Type="http://schemas.openxmlformats.org/officeDocument/2006/relationships/slide" Target="slide43.xml"/><Relationship Id="rId7" Type="http://schemas.openxmlformats.org/officeDocument/2006/relationships/slide" Target="slide50.xml"/><Relationship Id="rId12" Type="http://schemas.openxmlformats.org/officeDocument/2006/relationships/slide" Target="slide59.xml"/><Relationship Id="rId17" Type="http://schemas.openxmlformats.org/officeDocument/2006/relationships/oleObject" Target="../embeddings/oleObject27.bin"/><Relationship Id="rId2" Type="http://schemas.openxmlformats.org/officeDocument/2006/relationships/slideLayout" Target="../slideLayouts/slideLayout23.xml"/><Relationship Id="rId16" Type="http://schemas.openxmlformats.org/officeDocument/2006/relationships/slide" Target="slide67.xml"/><Relationship Id="rId1" Type="http://schemas.openxmlformats.org/officeDocument/2006/relationships/vmlDrawing" Target="../drawings/vmlDrawing16.vml"/><Relationship Id="rId6" Type="http://schemas.openxmlformats.org/officeDocument/2006/relationships/slide" Target="slide49.xml"/><Relationship Id="rId11" Type="http://schemas.openxmlformats.org/officeDocument/2006/relationships/slide" Target="slide57.xml"/><Relationship Id="rId5" Type="http://schemas.openxmlformats.org/officeDocument/2006/relationships/slide" Target="slide47.xml"/><Relationship Id="rId15" Type="http://schemas.openxmlformats.org/officeDocument/2006/relationships/slide" Target="slide65.xml"/><Relationship Id="rId10" Type="http://schemas.openxmlformats.org/officeDocument/2006/relationships/slide" Target="slide55.xml"/><Relationship Id="rId19" Type="http://schemas.openxmlformats.org/officeDocument/2006/relationships/image" Target="../media/image25.emf"/><Relationship Id="rId4" Type="http://schemas.openxmlformats.org/officeDocument/2006/relationships/slide" Target="slide45.xml"/><Relationship Id="rId9" Type="http://schemas.openxmlformats.org/officeDocument/2006/relationships/slide" Target="slide53.xml"/><Relationship Id="rId14" Type="http://schemas.openxmlformats.org/officeDocument/2006/relationships/slide" Target="slide63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61.xml"/><Relationship Id="rId18" Type="http://schemas.openxmlformats.org/officeDocument/2006/relationships/package" Target="../embeddings/Microsoft_Word___28.docx"/><Relationship Id="rId3" Type="http://schemas.openxmlformats.org/officeDocument/2006/relationships/slide" Target="slide43.xml"/><Relationship Id="rId21" Type="http://schemas.openxmlformats.org/officeDocument/2006/relationships/package" Target="../embeddings/Microsoft_Word___29.docx"/><Relationship Id="rId7" Type="http://schemas.openxmlformats.org/officeDocument/2006/relationships/slide" Target="slide50.xml"/><Relationship Id="rId12" Type="http://schemas.openxmlformats.org/officeDocument/2006/relationships/slide" Target="slide59.xml"/><Relationship Id="rId17" Type="http://schemas.openxmlformats.org/officeDocument/2006/relationships/oleObject" Target="../embeddings/oleObject28.bin"/><Relationship Id="rId2" Type="http://schemas.openxmlformats.org/officeDocument/2006/relationships/slideLayout" Target="../slideLayouts/slideLayout23.xml"/><Relationship Id="rId16" Type="http://schemas.openxmlformats.org/officeDocument/2006/relationships/slide" Target="slide67.xml"/><Relationship Id="rId20" Type="http://schemas.openxmlformats.org/officeDocument/2006/relationships/oleObject" Target="../embeddings/oleObject29.bin"/><Relationship Id="rId1" Type="http://schemas.openxmlformats.org/officeDocument/2006/relationships/vmlDrawing" Target="../drawings/vmlDrawing17.vml"/><Relationship Id="rId6" Type="http://schemas.openxmlformats.org/officeDocument/2006/relationships/slide" Target="slide49.xml"/><Relationship Id="rId11" Type="http://schemas.openxmlformats.org/officeDocument/2006/relationships/slide" Target="slide57.xml"/><Relationship Id="rId5" Type="http://schemas.openxmlformats.org/officeDocument/2006/relationships/slide" Target="slide47.xml"/><Relationship Id="rId15" Type="http://schemas.openxmlformats.org/officeDocument/2006/relationships/slide" Target="slide65.xml"/><Relationship Id="rId10" Type="http://schemas.openxmlformats.org/officeDocument/2006/relationships/slide" Target="slide55.xml"/><Relationship Id="rId19" Type="http://schemas.openxmlformats.org/officeDocument/2006/relationships/image" Target="../media/image41.emf"/><Relationship Id="rId4" Type="http://schemas.openxmlformats.org/officeDocument/2006/relationships/slide" Target="slide45.xml"/><Relationship Id="rId9" Type="http://schemas.openxmlformats.org/officeDocument/2006/relationships/slide" Target="slide53.xml"/><Relationship Id="rId14" Type="http://schemas.openxmlformats.org/officeDocument/2006/relationships/slide" Target="slide63.xml"/><Relationship Id="rId22" Type="http://schemas.openxmlformats.org/officeDocument/2006/relationships/image" Target="../media/image42.e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61.xml"/><Relationship Id="rId18" Type="http://schemas.openxmlformats.org/officeDocument/2006/relationships/package" Target="../embeddings/Microsoft_Word___30.docx"/><Relationship Id="rId3" Type="http://schemas.openxmlformats.org/officeDocument/2006/relationships/slide" Target="slide43.xml"/><Relationship Id="rId7" Type="http://schemas.openxmlformats.org/officeDocument/2006/relationships/slide" Target="slide50.xml"/><Relationship Id="rId12" Type="http://schemas.openxmlformats.org/officeDocument/2006/relationships/slide" Target="slide59.xml"/><Relationship Id="rId17" Type="http://schemas.openxmlformats.org/officeDocument/2006/relationships/oleObject" Target="../embeddings/oleObject30.bin"/><Relationship Id="rId2" Type="http://schemas.openxmlformats.org/officeDocument/2006/relationships/slideLayout" Target="../slideLayouts/slideLayout23.xml"/><Relationship Id="rId16" Type="http://schemas.openxmlformats.org/officeDocument/2006/relationships/slide" Target="slide67.xml"/><Relationship Id="rId1" Type="http://schemas.openxmlformats.org/officeDocument/2006/relationships/vmlDrawing" Target="../drawings/vmlDrawing18.vml"/><Relationship Id="rId6" Type="http://schemas.openxmlformats.org/officeDocument/2006/relationships/slide" Target="slide49.xml"/><Relationship Id="rId11" Type="http://schemas.openxmlformats.org/officeDocument/2006/relationships/slide" Target="slide57.xml"/><Relationship Id="rId5" Type="http://schemas.openxmlformats.org/officeDocument/2006/relationships/slide" Target="slide47.xml"/><Relationship Id="rId15" Type="http://schemas.openxmlformats.org/officeDocument/2006/relationships/slide" Target="slide65.xml"/><Relationship Id="rId10" Type="http://schemas.openxmlformats.org/officeDocument/2006/relationships/slide" Target="slide55.xml"/><Relationship Id="rId19" Type="http://schemas.openxmlformats.org/officeDocument/2006/relationships/image" Target="../media/image43.emf"/><Relationship Id="rId4" Type="http://schemas.openxmlformats.org/officeDocument/2006/relationships/slide" Target="slide45.xml"/><Relationship Id="rId9" Type="http://schemas.openxmlformats.org/officeDocument/2006/relationships/slide" Target="slide53.xml"/><Relationship Id="rId14" Type="http://schemas.openxmlformats.org/officeDocument/2006/relationships/slide" Target="slide63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61.xml"/><Relationship Id="rId18" Type="http://schemas.openxmlformats.org/officeDocument/2006/relationships/package" Target="../embeddings/Microsoft_Word___31.docx"/><Relationship Id="rId26" Type="http://schemas.openxmlformats.org/officeDocument/2006/relationships/oleObject" Target="../embeddings/oleObject34.bin"/><Relationship Id="rId3" Type="http://schemas.openxmlformats.org/officeDocument/2006/relationships/slide" Target="slide43.xml"/><Relationship Id="rId21" Type="http://schemas.openxmlformats.org/officeDocument/2006/relationships/package" Target="../embeddings/Microsoft_Word___32.docx"/><Relationship Id="rId7" Type="http://schemas.openxmlformats.org/officeDocument/2006/relationships/slide" Target="slide50.xml"/><Relationship Id="rId12" Type="http://schemas.openxmlformats.org/officeDocument/2006/relationships/slide" Target="slide59.xml"/><Relationship Id="rId17" Type="http://schemas.openxmlformats.org/officeDocument/2006/relationships/oleObject" Target="../embeddings/oleObject31.bin"/><Relationship Id="rId25" Type="http://schemas.openxmlformats.org/officeDocument/2006/relationships/image" Target="../media/image46.emf"/><Relationship Id="rId2" Type="http://schemas.openxmlformats.org/officeDocument/2006/relationships/slideLayout" Target="../slideLayouts/slideLayout23.xml"/><Relationship Id="rId16" Type="http://schemas.openxmlformats.org/officeDocument/2006/relationships/slide" Target="slide67.xml"/><Relationship Id="rId20" Type="http://schemas.openxmlformats.org/officeDocument/2006/relationships/oleObject" Target="../embeddings/oleObject32.bin"/><Relationship Id="rId1" Type="http://schemas.openxmlformats.org/officeDocument/2006/relationships/vmlDrawing" Target="../drawings/vmlDrawing19.vml"/><Relationship Id="rId6" Type="http://schemas.openxmlformats.org/officeDocument/2006/relationships/slide" Target="slide49.xml"/><Relationship Id="rId11" Type="http://schemas.openxmlformats.org/officeDocument/2006/relationships/slide" Target="slide57.xml"/><Relationship Id="rId24" Type="http://schemas.openxmlformats.org/officeDocument/2006/relationships/package" Target="../embeddings/Microsoft_Word___33.docx"/><Relationship Id="rId5" Type="http://schemas.openxmlformats.org/officeDocument/2006/relationships/slide" Target="slide47.xml"/><Relationship Id="rId15" Type="http://schemas.openxmlformats.org/officeDocument/2006/relationships/slide" Target="slide65.xml"/><Relationship Id="rId23" Type="http://schemas.openxmlformats.org/officeDocument/2006/relationships/oleObject" Target="../embeddings/oleObject33.bin"/><Relationship Id="rId28" Type="http://schemas.openxmlformats.org/officeDocument/2006/relationships/image" Target="../media/image47.emf"/><Relationship Id="rId10" Type="http://schemas.openxmlformats.org/officeDocument/2006/relationships/slide" Target="slide55.xml"/><Relationship Id="rId19" Type="http://schemas.openxmlformats.org/officeDocument/2006/relationships/image" Target="../media/image44.emf"/><Relationship Id="rId4" Type="http://schemas.openxmlformats.org/officeDocument/2006/relationships/slide" Target="slide45.xml"/><Relationship Id="rId9" Type="http://schemas.openxmlformats.org/officeDocument/2006/relationships/slide" Target="slide53.xml"/><Relationship Id="rId14" Type="http://schemas.openxmlformats.org/officeDocument/2006/relationships/slide" Target="slide63.xml"/><Relationship Id="rId22" Type="http://schemas.openxmlformats.org/officeDocument/2006/relationships/image" Target="../media/image45.emf"/><Relationship Id="rId27" Type="http://schemas.openxmlformats.org/officeDocument/2006/relationships/package" Target="../embeddings/Microsoft_Word___34.docx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13" Type="http://schemas.openxmlformats.org/officeDocument/2006/relationships/slide" Target="slide63.xml"/><Relationship Id="rId3" Type="http://schemas.openxmlformats.org/officeDocument/2006/relationships/slide" Target="slide45.xml"/><Relationship Id="rId7" Type="http://schemas.openxmlformats.org/officeDocument/2006/relationships/slide" Target="slide51.xml"/><Relationship Id="rId12" Type="http://schemas.openxmlformats.org/officeDocument/2006/relationships/slide" Target="slide61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23.xml"/><Relationship Id="rId6" Type="http://schemas.openxmlformats.org/officeDocument/2006/relationships/slide" Target="slide50.xml"/><Relationship Id="rId11" Type="http://schemas.openxmlformats.org/officeDocument/2006/relationships/slide" Target="slide59.xml"/><Relationship Id="rId5" Type="http://schemas.openxmlformats.org/officeDocument/2006/relationships/slide" Target="slide49.xml"/><Relationship Id="rId15" Type="http://schemas.openxmlformats.org/officeDocument/2006/relationships/slide" Target="slide67.xml"/><Relationship Id="rId10" Type="http://schemas.openxmlformats.org/officeDocument/2006/relationships/slide" Target="slide57.xml"/><Relationship Id="rId4" Type="http://schemas.openxmlformats.org/officeDocument/2006/relationships/slide" Target="slide47.xml"/><Relationship Id="rId9" Type="http://schemas.openxmlformats.org/officeDocument/2006/relationships/slide" Target="slide55.xml"/><Relationship Id="rId14" Type="http://schemas.openxmlformats.org/officeDocument/2006/relationships/slide" Target="slide6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Microsoft_Word___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__1.docx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61.xml"/><Relationship Id="rId18" Type="http://schemas.openxmlformats.org/officeDocument/2006/relationships/package" Target="../embeddings/Microsoft_Word___35.docx"/><Relationship Id="rId3" Type="http://schemas.openxmlformats.org/officeDocument/2006/relationships/slide" Target="slide43.xml"/><Relationship Id="rId7" Type="http://schemas.openxmlformats.org/officeDocument/2006/relationships/slide" Target="slide50.xml"/><Relationship Id="rId12" Type="http://schemas.openxmlformats.org/officeDocument/2006/relationships/slide" Target="slide59.xml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23.xml"/><Relationship Id="rId16" Type="http://schemas.openxmlformats.org/officeDocument/2006/relationships/slide" Target="slide67.xml"/><Relationship Id="rId1" Type="http://schemas.openxmlformats.org/officeDocument/2006/relationships/vmlDrawing" Target="../drawings/vmlDrawing20.vml"/><Relationship Id="rId6" Type="http://schemas.openxmlformats.org/officeDocument/2006/relationships/slide" Target="slide49.xml"/><Relationship Id="rId11" Type="http://schemas.openxmlformats.org/officeDocument/2006/relationships/slide" Target="slide57.xml"/><Relationship Id="rId5" Type="http://schemas.openxmlformats.org/officeDocument/2006/relationships/slide" Target="slide47.xml"/><Relationship Id="rId15" Type="http://schemas.openxmlformats.org/officeDocument/2006/relationships/slide" Target="slide65.xml"/><Relationship Id="rId10" Type="http://schemas.openxmlformats.org/officeDocument/2006/relationships/slide" Target="slide55.xml"/><Relationship Id="rId19" Type="http://schemas.openxmlformats.org/officeDocument/2006/relationships/image" Target="../media/image48.emf"/><Relationship Id="rId4" Type="http://schemas.openxmlformats.org/officeDocument/2006/relationships/slide" Target="slide45.xml"/><Relationship Id="rId9" Type="http://schemas.openxmlformats.org/officeDocument/2006/relationships/slide" Target="slide53.xml"/><Relationship Id="rId14" Type="http://schemas.openxmlformats.org/officeDocument/2006/relationships/slide" Target="slide63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13" Type="http://schemas.openxmlformats.org/officeDocument/2006/relationships/slide" Target="slide63.xml"/><Relationship Id="rId3" Type="http://schemas.openxmlformats.org/officeDocument/2006/relationships/slide" Target="slide45.xml"/><Relationship Id="rId7" Type="http://schemas.openxmlformats.org/officeDocument/2006/relationships/slide" Target="slide51.xml"/><Relationship Id="rId12" Type="http://schemas.openxmlformats.org/officeDocument/2006/relationships/slide" Target="slide61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23.xml"/><Relationship Id="rId6" Type="http://schemas.openxmlformats.org/officeDocument/2006/relationships/slide" Target="slide50.xml"/><Relationship Id="rId11" Type="http://schemas.openxmlformats.org/officeDocument/2006/relationships/slide" Target="slide59.xml"/><Relationship Id="rId5" Type="http://schemas.openxmlformats.org/officeDocument/2006/relationships/slide" Target="slide49.xml"/><Relationship Id="rId15" Type="http://schemas.openxmlformats.org/officeDocument/2006/relationships/slide" Target="slide67.xml"/><Relationship Id="rId10" Type="http://schemas.openxmlformats.org/officeDocument/2006/relationships/slide" Target="slide57.xml"/><Relationship Id="rId4" Type="http://schemas.openxmlformats.org/officeDocument/2006/relationships/slide" Target="slide47.xml"/><Relationship Id="rId9" Type="http://schemas.openxmlformats.org/officeDocument/2006/relationships/slide" Target="slide55.xml"/><Relationship Id="rId14" Type="http://schemas.openxmlformats.org/officeDocument/2006/relationships/slide" Target="slide65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61.xml"/><Relationship Id="rId18" Type="http://schemas.openxmlformats.org/officeDocument/2006/relationships/package" Target="../embeddings/Microsoft_Word___36.docx"/><Relationship Id="rId3" Type="http://schemas.openxmlformats.org/officeDocument/2006/relationships/slide" Target="slide43.xml"/><Relationship Id="rId21" Type="http://schemas.openxmlformats.org/officeDocument/2006/relationships/package" Target="../embeddings/Microsoft_Word___37.docx"/><Relationship Id="rId7" Type="http://schemas.openxmlformats.org/officeDocument/2006/relationships/slide" Target="slide50.xml"/><Relationship Id="rId12" Type="http://schemas.openxmlformats.org/officeDocument/2006/relationships/slide" Target="slide59.xml"/><Relationship Id="rId17" Type="http://schemas.openxmlformats.org/officeDocument/2006/relationships/oleObject" Target="../embeddings/oleObject36.bin"/><Relationship Id="rId2" Type="http://schemas.openxmlformats.org/officeDocument/2006/relationships/slideLayout" Target="../slideLayouts/slideLayout23.xml"/><Relationship Id="rId16" Type="http://schemas.openxmlformats.org/officeDocument/2006/relationships/slide" Target="slide67.xml"/><Relationship Id="rId20" Type="http://schemas.openxmlformats.org/officeDocument/2006/relationships/oleObject" Target="../embeddings/oleObject37.bin"/><Relationship Id="rId1" Type="http://schemas.openxmlformats.org/officeDocument/2006/relationships/vmlDrawing" Target="../drawings/vmlDrawing21.vml"/><Relationship Id="rId6" Type="http://schemas.openxmlformats.org/officeDocument/2006/relationships/slide" Target="slide49.xml"/><Relationship Id="rId11" Type="http://schemas.openxmlformats.org/officeDocument/2006/relationships/slide" Target="slide57.xml"/><Relationship Id="rId5" Type="http://schemas.openxmlformats.org/officeDocument/2006/relationships/slide" Target="slide47.xml"/><Relationship Id="rId15" Type="http://schemas.openxmlformats.org/officeDocument/2006/relationships/slide" Target="slide65.xml"/><Relationship Id="rId23" Type="http://schemas.openxmlformats.org/officeDocument/2006/relationships/image" Target="../media/image9.png"/><Relationship Id="rId10" Type="http://schemas.openxmlformats.org/officeDocument/2006/relationships/slide" Target="slide55.xml"/><Relationship Id="rId19" Type="http://schemas.openxmlformats.org/officeDocument/2006/relationships/image" Target="../media/image49.emf"/><Relationship Id="rId4" Type="http://schemas.openxmlformats.org/officeDocument/2006/relationships/slide" Target="slide45.xml"/><Relationship Id="rId9" Type="http://schemas.openxmlformats.org/officeDocument/2006/relationships/slide" Target="slide53.xml"/><Relationship Id="rId14" Type="http://schemas.openxmlformats.org/officeDocument/2006/relationships/slide" Target="slide63.xml"/><Relationship Id="rId22" Type="http://schemas.openxmlformats.org/officeDocument/2006/relationships/image" Target="../media/image50.e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13" Type="http://schemas.openxmlformats.org/officeDocument/2006/relationships/slide" Target="slide63.xml"/><Relationship Id="rId3" Type="http://schemas.openxmlformats.org/officeDocument/2006/relationships/slide" Target="slide45.xml"/><Relationship Id="rId7" Type="http://schemas.openxmlformats.org/officeDocument/2006/relationships/slide" Target="slide51.xml"/><Relationship Id="rId12" Type="http://schemas.openxmlformats.org/officeDocument/2006/relationships/slide" Target="slide61.xml"/><Relationship Id="rId2" Type="http://schemas.openxmlformats.org/officeDocument/2006/relationships/slide" Target="slide43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6" Type="http://schemas.openxmlformats.org/officeDocument/2006/relationships/slide" Target="slide50.xml"/><Relationship Id="rId11" Type="http://schemas.openxmlformats.org/officeDocument/2006/relationships/slide" Target="slide59.xml"/><Relationship Id="rId5" Type="http://schemas.openxmlformats.org/officeDocument/2006/relationships/slide" Target="slide49.xml"/><Relationship Id="rId15" Type="http://schemas.openxmlformats.org/officeDocument/2006/relationships/slide" Target="slide67.xml"/><Relationship Id="rId10" Type="http://schemas.openxmlformats.org/officeDocument/2006/relationships/slide" Target="slide57.xml"/><Relationship Id="rId4" Type="http://schemas.openxmlformats.org/officeDocument/2006/relationships/slide" Target="slide47.xml"/><Relationship Id="rId9" Type="http://schemas.openxmlformats.org/officeDocument/2006/relationships/slide" Target="slide55.xml"/><Relationship Id="rId14" Type="http://schemas.openxmlformats.org/officeDocument/2006/relationships/slide" Target="slide65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61.xml"/><Relationship Id="rId18" Type="http://schemas.openxmlformats.org/officeDocument/2006/relationships/package" Target="../embeddings/Microsoft_Word___38.docx"/><Relationship Id="rId3" Type="http://schemas.openxmlformats.org/officeDocument/2006/relationships/slide" Target="slide43.xml"/><Relationship Id="rId7" Type="http://schemas.openxmlformats.org/officeDocument/2006/relationships/slide" Target="slide50.xml"/><Relationship Id="rId12" Type="http://schemas.openxmlformats.org/officeDocument/2006/relationships/slide" Target="slide59.xml"/><Relationship Id="rId17" Type="http://schemas.openxmlformats.org/officeDocument/2006/relationships/oleObject" Target="../embeddings/oleObject38.bin"/><Relationship Id="rId2" Type="http://schemas.openxmlformats.org/officeDocument/2006/relationships/slideLayout" Target="../slideLayouts/slideLayout23.xml"/><Relationship Id="rId16" Type="http://schemas.openxmlformats.org/officeDocument/2006/relationships/slide" Target="slide67.xml"/><Relationship Id="rId20" Type="http://schemas.openxmlformats.org/officeDocument/2006/relationships/image" Target="../media/image9.png"/><Relationship Id="rId1" Type="http://schemas.openxmlformats.org/officeDocument/2006/relationships/vmlDrawing" Target="../drawings/vmlDrawing22.vml"/><Relationship Id="rId6" Type="http://schemas.openxmlformats.org/officeDocument/2006/relationships/slide" Target="slide49.xml"/><Relationship Id="rId11" Type="http://schemas.openxmlformats.org/officeDocument/2006/relationships/slide" Target="slide57.xml"/><Relationship Id="rId5" Type="http://schemas.openxmlformats.org/officeDocument/2006/relationships/slide" Target="slide47.xml"/><Relationship Id="rId15" Type="http://schemas.openxmlformats.org/officeDocument/2006/relationships/slide" Target="slide65.xml"/><Relationship Id="rId10" Type="http://schemas.openxmlformats.org/officeDocument/2006/relationships/slide" Target="slide55.xml"/><Relationship Id="rId19" Type="http://schemas.openxmlformats.org/officeDocument/2006/relationships/image" Target="../media/image51.emf"/><Relationship Id="rId4" Type="http://schemas.openxmlformats.org/officeDocument/2006/relationships/slide" Target="slide45.xml"/><Relationship Id="rId9" Type="http://schemas.openxmlformats.org/officeDocument/2006/relationships/slide" Target="slide53.xml"/><Relationship Id="rId14" Type="http://schemas.openxmlformats.org/officeDocument/2006/relationships/slide" Target="slide63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61.xml"/><Relationship Id="rId18" Type="http://schemas.openxmlformats.org/officeDocument/2006/relationships/package" Target="../embeddings/Microsoft_Word___39.docx"/><Relationship Id="rId26" Type="http://schemas.openxmlformats.org/officeDocument/2006/relationships/image" Target="../media/image9.png"/><Relationship Id="rId3" Type="http://schemas.openxmlformats.org/officeDocument/2006/relationships/slide" Target="slide43.xml"/><Relationship Id="rId21" Type="http://schemas.openxmlformats.org/officeDocument/2006/relationships/package" Target="../embeddings/Microsoft_Word___40.docx"/><Relationship Id="rId7" Type="http://schemas.openxmlformats.org/officeDocument/2006/relationships/slide" Target="slide50.xml"/><Relationship Id="rId12" Type="http://schemas.openxmlformats.org/officeDocument/2006/relationships/slide" Target="slide59.xml"/><Relationship Id="rId17" Type="http://schemas.openxmlformats.org/officeDocument/2006/relationships/oleObject" Target="../embeddings/oleObject39.bin"/><Relationship Id="rId25" Type="http://schemas.openxmlformats.org/officeDocument/2006/relationships/image" Target="../media/image54.emf"/><Relationship Id="rId2" Type="http://schemas.openxmlformats.org/officeDocument/2006/relationships/slideLayout" Target="../slideLayouts/slideLayout23.xml"/><Relationship Id="rId16" Type="http://schemas.openxmlformats.org/officeDocument/2006/relationships/slide" Target="slide67.xml"/><Relationship Id="rId20" Type="http://schemas.openxmlformats.org/officeDocument/2006/relationships/oleObject" Target="../embeddings/oleObject40.bin"/><Relationship Id="rId1" Type="http://schemas.openxmlformats.org/officeDocument/2006/relationships/vmlDrawing" Target="../drawings/vmlDrawing23.vml"/><Relationship Id="rId6" Type="http://schemas.openxmlformats.org/officeDocument/2006/relationships/slide" Target="slide49.xml"/><Relationship Id="rId11" Type="http://schemas.openxmlformats.org/officeDocument/2006/relationships/slide" Target="slide57.xml"/><Relationship Id="rId24" Type="http://schemas.openxmlformats.org/officeDocument/2006/relationships/package" Target="../embeddings/Microsoft_Word___41.docx"/><Relationship Id="rId5" Type="http://schemas.openxmlformats.org/officeDocument/2006/relationships/slide" Target="slide47.xml"/><Relationship Id="rId15" Type="http://schemas.openxmlformats.org/officeDocument/2006/relationships/slide" Target="slide65.xml"/><Relationship Id="rId23" Type="http://schemas.openxmlformats.org/officeDocument/2006/relationships/oleObject" Target="../embeddings/oleObject41.bin"/><Relationship Id="rId10" Type="http://schemas.openxmlformats.org/officeDocument/2006/relationships/slide" Target="slide55.xml"/><Relationship Id="rId19" Type="http://schemas.openxmlformats.org/officeDocument/2006/relationships/image" Target="../media/image52.emf"/><Relationship Id="rId4" Type="http://schemas.openxmlformats.org/officeDocument/2006/relationships/slide" Target="slide45.xml"/><Relationship Id="rId9" Type="http://schemas.openxmlformats.org/officeDocument/2006/relationships/slide" Target="slide53.xml"/><Relationship Id="rId14" Type="http://schemas.openxmlformats.org/officeDocument/2006/relationships/slide" Target="slide63.xml"/><Relationship Id="rId22" Type="http://schemas.openxmlformats.org/officeDocument/2006/relationships/image" Target="../media/image53.emf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13" Type="http://schemas.openxmlformats.org/officeDocument/2006/relationships/slide" Target="slide63.xml"/><Relationship Id="rId3" Type="http://schemas.openxmlformats.org/officeDocument/2006/relationships/slide" Target="slide45.xml"/><Relationship Id="rId7" Type="http://schemas.openxmlformats.org/officeDocument/2006/relationships/slide" Target="slide51.xml"/><Relationship Id="rId12" Type="http://schemas.openxmlformats.org/officeDocument/2006/relationships/slide" Target="slide61.xml"/><Relationship Id="rId2" Type="http://schemas.openxmlformats.org/officeDocument/2006/relationships/slide" Target="slide43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6" Type="http://schemas.openxmlformats.org/officeDocument/2006/relationships/slide" Target="slide50.xml"/><Relationship Id="rId11" Type="http://schemas.openxmlformats.org/officeDocument/2006/relationships/slide" Target="slide59.xml"/><Relationship Id="rId5" Type="http://schemas.openxmlformats.org/officeDocument/2006/relationships/slide" Target="slide49.xml"/><Relationship Id="rId15" Type="http://schemas.openxmlformats.org/officeDocument/2006/relationships/slide" Target="slide67.xml"/><Relationship Id="rId10" Type="http://schemas.openxmlformats.org/officeDocument/2006/relationships/slide" Target="slide57.xml"/><Relationship Id="rId4" Type="http://schemas.openxmlformats.org/officeDocument/2006/relationships/slide" Target="slide47.xml"/><Relationship Id="rId9" Type="http://schemas.openxmlformats.org/officeDocument/2006/relationships/slide" Target="slide55.xml"/><Relationship Id="rId14" Type="http://schemas.openxmlformats.org/officeDocument/2006/relationships/slide" Target="slide65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" Target="slide53.xml"/><Relationship Id="rId13" Type="http://schemas.openxmlformats.org/officeDocument/2006/relationships/slide" Target="slide63.xml"/><Relationship Id="rId3" Type="http://schemas.openxmlformats.org/officeDocument/2006/relationships/slide" Target="slide45.xml"/><Relationship Id="rId7" Type="http://schemas.openxmlformats.org/officeDocument/2006/relationships/slide" Target="slide51.xml"/><Relationship Id="rId12" Type="http://schemas.openxmlformats.org/officeDocument/2006/relationships/slide" Target="slide61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23.xml"/><Relationship Id="rId6" Type="http://schemas.openxmlformats.org/officeDocument/2006/relationships/slide" Target="slide50.xml"/><Relationship Id="rId11" Type="http://schemas.openxmlformats.org/officeDocument/2006/relationships/slide" Target="slide59.xml"/><Relationship Id="rId5" Type="http://schemas.openxmlformats.org/officeDocument/2006/relationships/slide" Target="slide49.xml"/><Relationship Id="rId15" Type="http://schemas.openxmlformats.org/officeDocument/2006/relationships/slide" Target="slide67.xml"/><Relationship Id="rId10" Type="http://schemas.openxmlformats.org/officeDocument/2006/relationships/slide" Target="slide57.xml"/><Relationship Id="rId4" Type="http://schemas.openxmlformats.org/officeDocument/2006/relationships/slide" Target="slide47.xml"/><Relationship Id="rId9" Type="http://schemas.openxmlformats.org/officeDocument/2006/relationships/slide" Target="slide55.xml"/><Relationship Id="rId14" Type="http://schemas.openxmlformats.org/officeDocument/2006/relationships/slide" Target="slide65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slide" Target="slide51.xml"/><Relationship Id="rId13" Type="http://schemas.openxmlformats.org/officeDocument/2006/relationships/slide" Target="slide61.xml"/><Relationship Id="rId18" Type="http://schemas.openxmlformats.org/officeDocument/2006/relationships/package" Target="../embeddings/Microsoft_Word___42.docx"/><Relationship Id="rId3" Type="http://schemas.openxmlformats.org/officeDocument/2006/relationships/slide" Target="slide43.xml"/><Relationship Id="rId7" Type="http://schemas.openxmlformats.org/officeDocument/2006/relationships/slide" Target="slide50.xml"/><Relationship Id="rId12" Type="http://schemas.openxmlformats.org/officeDocument/2006/relationships/slide" Target="slide59.xml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23.xml"/><Relationship Id="rId16" Type="http://schemas.openxmlformats.org/officeDocument/2006/relationships/slide" Target="slide67.xml"/><Relationship Id="rId20" Type="http://schemas.openxmlformats.org/officeDocument/2006/relationships/slide" Target="slide3.xml"/><Relationship Id="rId1" Type="http://schemas.openxmlformats.org/officeDocument/2006/relationships/vmlDrawing" Target="../drawings/vmlDrawing24.vml"/><Relationship Id="rId6" Type="http://schemas.openxmlformats.org/officeDocument/2006/relationships/slide" Target="slide49.xml"/><Relationship Id="rId11" Type="http://schemas.openxmlformats.org/officeDocument/2006/relationships/slide" Target="slide57.xml"/><Relationship Id="rId5" Type="http://schemas.openxmlformats.org/officeDocument/2006/relationships/slide" Target="slide47.xml"/><Relationship Id="rId15" Type="http://schemas.openxmlformats.org/officeDocument/2006/relationships/slide" Target="slide65.xml"/><Relationship Id="rId10" Type="http://schemas.openxmlformats.org/officeDocument/2006/relationships/slide" Target="slide55.xml"/><Relationship Id="rId19" Type="http://schemas.openxmlformats.org/officeDocument/2006/relationships/image" Target="../media/image55.emf"/><Relationship Id="rId4" Type="http://schemas.openxmlformats.org/officeDocument/2006/relationships/slide" Target="slide45.xml"/><Relationship Id="rId9" Type="http://schemas.openxmlformats.org/officeDocument/2006/relationships/slide" Target="slide53.xml"/><Relationship Id="rId14" Type="http://schemas.openxmlformats.org/officeDocument/2006/relationships/slide" Target="slide6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4.docx"/><Relationship Id="rId13" Type="http://schemas.openxmlformats.org/officeDocument/2006/relationships/package" Target="../embeddings/Microsoft_Word___6.docx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11" Type="http://schemas.openxmlformats.org/officeDocument/2006/relationships/package" Target="../embeddings/Microsoft_Word___5.docx"/><Relationship Id="rId5" Type="http://schemas.openxmlformats.org/officeDocument/2006/relationships/image" Target="../media/image10.emf"/><Relationship Id="rId10" Type="http://schemas.openxmlformats.org/officeDocument/2006/relationships/oleObject" Target="../embeddings/oleObject5.bin"/><Relationship Id="rId4" Type="http://schemas.openxmlformats.org/officeDocument/2006/relationships/package" Target="../embeddings/Microsoft_Word___3.docx"/><Relationship Id="rId9" Type="http://schemas.openxmlformats.org/officeDocument/2006/relationships/image" Target="../media/image11.emf"/><Relationship Id="rId1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15" y="138704"/>
            <a:ext cx="2737341" cy="45724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0" y="1612675"/>
            <a:ext cx="12192001" cy="3544517"/>
            <a:chOff x="0" y="1612675"/>
            <a:chExt cx="12192001" cy="3544517"/>
          </a:xfrm>
        </p:grpSpPr>
        <p:grpSp>
          <p:nvGrpSpPr>
            <p:cNvPr id="3" name="组合 2"/>
            <p:cNvGrpSpPr/>
            <p:nvPr/>
          </p:nvGrpSpPr>
          <p:grpSpPr>
            <a:xfrm>
              <a:off x="0" y="1850900"/>
              <a:ext cx="12192001" cy="3306292"/>
              <a:chOff x="0" y="1850900"/>
              <a:chExt cx="12192001" cy="3306292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0" y="1850900"/>
                <a:ext cx="12192000" cy="3306292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72464" y="3305484"/>
                <a:ext cx="1919537" cy="1788799"/>
              </a:xfrm>
              <a:prstGeom prst="rect">
                <a:avLst/>
              </a:prstGeom>
            </p:spPr>
          </p:pic>
        </p:grpSp>
        <p:sp>
          <p:nvSpPr>
            <p:cNvPr id="5" name="副标题 2">
              <a:extLst>
                <a:ext uri="{FF2B5EF4-FFF2-40B4-BE49-F238E27FC236}">
                  <a16:creationId xmlns:a16="http://schemas.microsoft.com/office/drawing/2014/main" xmlns="" id="{52C4449A-F464-4D7F-BEC9-4DBC80644CF4}"/>
                </a:ext>
              </a:extLst>
            </p:cNvPr>
            <p:cNvSpPr txBox="1">
              <a:spLocks/>
            </p:cNvSpPr>
            <p:nvPr/>
          </p:nvSpPr>
          <p:spPr>
            <a:xfrm>
              <a:off x="5209309" y="1612675"/>
              <a:ext cx="1773382" cy="448173"/>
            </a:xfrm>
            <a:prstGeom prst="roundRect">
              <a:avLst>
                <a:gd name="adj" fmla="val 50000"/>
              </a:avLst>
            </a:prstGeom>
            <a:solidFill>
              <a:srgbClr val="8EB4E3"/>
            </a:solidFill>
            <a:ln>
              <a:noFill/>
            </a:ln>
          </p:spPr>
          <p:txBody>
            <a:bodyPr anchor="ctr">
              <a:noAutofit/>
            </a:bodyPr>
            <a:lstStyle>
              <a:defPPr>
                <a:defRPr lang="zh-CN"/>
              </a:defPPr>
              <a:lvl1pPr indent="0" algn="ctr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>
                  <a:solidFill>
                    <a:schemeClr val="bg1"/>
                  </a:solidFill>
                  <a:latin typeface="KaiTi" panose="02010609060101010101" pitchFamily="49" charset="-122"/>
                  <a:ea typeface="KaiTi" panose="02010609060101010101" pitchFamily="49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/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/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5pPr>
              <a:lvl6pPr marL="25146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6pPr>
              <a:lvl7pPr marL="2971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7pPr>
              <a:lvl8pPr marL="3429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8pPr>
              <a:lvl9pPr marL="3886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</a:lvl9pPr>
            </a:lstStyle>
            <a:p>
              <a:r>
                <a:rPr lang="zh-CN" altLang="en-US" sz="2400" dirty="0" smtClean="0"/>
                <a:t>第</a:t>
              </a:r>
              <a:r>
                <a:rPr lang="en-US" altLang="zh-CN" sz="2400" dirty="0" smtClean="0"/>
                <a:t>51</a:t>
              </a:r>
              <a:r>
                <a:rPr lang="zh-CN" altLang="en-US" sz="2400" dirty="0" smtClean="0"/>
                <a:t>讲</a:t>
              </a:r>
              <a:endParaRPr lang="zh-CN" altLang="en-US" sz="2400" dirty="0"/>
            </a:p>
          </p:txBody>
        </p:sp>
      </p:grpSp>
      <p:sp>
        <p:nvSpPr>
          <p:cNvPr id="12" name="标题 1">
            <a:extLst>
              <a:ext uri="{FF2B5EF4-FFF2-40B4-BE49-F238E27FC236}">
                <a16:creationId xmlns:a16="http://schemas.microsoft.com/office/drawing/2014/main" xmlns="" id="{322A6B15-2E76-455A-9DAC-24409D258021}"/>
              </a:ext>
            </a:extLst>
          </p:cNvPr>
          <p:cNvSpPr txBox="1">
            <a:spLocks/>
          </p:cNvSpPr>
          <p:nvPr/>
        </p:nvSpPr>
        <p:spPr>
          <a:xfrm>
            <a:off x="3570242" y="2784562"/>
            <a:ext cx="5051516" cy="1288875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dist">
              <a:lnSpc>
                <a:spcPct val="120000"/>
              </a:lnSpc>
            </a:pPr>
            <a:r>
              <a:rPr lang="zh-CN" altLang="en-US" sz="6600" b="1" dirty="0" smtClean="0">
                <a:solidFill>
                  <a:schemeClr val="bg1"/>
                </a:solidFill>
              </a:rPr>
              <a:t>盐类</a:t>
            </a:r>
            <a:r>
              <a:rPr lang="zh-CN" altLang="en-US" sz="6600" b="1" dirty="0">
                <a:solidFill>
                  <a:schemeClr val="bg1"/>
                </a:solidFill>
              </a:rPr>
              <a:t>的水解</a:t>
            </a:r>
          </a:p>
        </p:txBody>
      </p:sp>
    </p:spTree>
    <p:extLst>
      <p:ext uri="{BB962C8B-B14F-4D97-AF65-F5344CB8AC3E}">
        <p14:creationId xmlns:p14="http://schemas.microsoft.com/office/powerpoint/2010/main" val="181527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7E4F18EA-82C7-9143-98A4-D4840597F599}"/>
              </a:ext>
            </a:extLst>
          </p:cNvPr>
          <p:cNvSpPr/>
          <p:nvPr/>
        </p:nvSpPr>
        <p:spPr>
          <a:xfrm>
            <a:off x="390000" y="1556792"/>
            <a:ext cx="11412000" cy="404723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一、盐溶液酸碱性及离子浓度大小判断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1.25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时浓度都是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的四种正盐溶液：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AX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BX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AY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BY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AX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的溶液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r>
              <a:rPr lang="zh-CN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且溶液中</a:t>
            </a:r>
            <a:r>
              <a:rPr lang="en-US" altLang="zh-CN" i="1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(X</a:t>
            </a:r>
            <a:r>
              <a:rPr lang="zh-CN" altLang="zh-CN" kern="100" spc="-6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</a:t>
            </a:r>
            <a:r>
              <a:rPr lang="en-US" altLang="zh-CN" kern="100" spc="-6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spc="-6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6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BX</a:t>
            </a:r>
            <a:r>
              <a:rPr lang="zh-CN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的溶液</a:t>
            </a:r>
            <a:r>
              <a:rPr lang="en-US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BY</a:t>
            </a:r>
            <a:r>
              <a:rPr lang="zh-CN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的溶液</a:t>
            </a:r>
            <a:r>
              <a:rPr lang="en-US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</a:t>
            </a:r>
            <a:r>
              <a:rPr lang="zh-CN" altLang="zh-CN" kern="100" spc="-6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。下列说法正确的是</a:t>
            </a:r>
            <a:endParaRPr lang="zh-CN" altLang="zh-CN" sz="1050" kern="100" spc="-6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电离平衡常数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(BOH)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小于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(HY)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B.AY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小于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BY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稀释相同倍数，溶液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变化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BX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BY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将浓度均为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HX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HY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溶液分别稀释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倍后，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HX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大于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HY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TextBox 9"/>
          <p:cNvSpPr txBox="1"/>
          <p:nvPr/>
        </p:nvSpPr>
        <p:spPr>
          <a:xfrm>
            <a:off x="254643" y="3239103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803169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591047"/>
            <a:ext cx="11160000" cy="5150320"/>
            <a:chOff x="792914" y="3925222"/>
            <a:chExt cx="11160000" cy="5150320"/>
          </a:xfrm>
        </p:grpSpPr>
        <p:sp>
          <p:nvSpPr>
            <p:cNvPr id="6" name="圆角矩形 5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1"/>
              <a:ext cx="11160000" cy="5037431"/>
            </a:xfrm>
            <a:prstGeom prst="roundRect">
              <a:avLst>
                <a:gd name="adj" fmla="val 2579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7" name="矩形 6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49745" y="1735063"/>
            <a:ext cx="10692511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项，根据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BY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6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比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Y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更易水解，则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比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HY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更难电离，因此电离平衡常数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(BOH)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小于</a:t>
            </a:r>
            <a:r>
              <a:rPr lang="en-US" altLang="zh-CN" sz="2400" i="1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(HY)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项，根据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AX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BX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BY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AX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为强酸强碱盐，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BX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为强酸弱碱盐，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BY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为弱酸弱碱盐，则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AY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为弱酸强碱盐，溶液的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7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AY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大于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BY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项，稀释相同倍数，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BX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BY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均增大，且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BX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变化大于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BY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HX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为强酸，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HY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为弱酸，浓度相同时，稀释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倍后，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HY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的电离程度增大，但仍不可能全部电离，故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HX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溶液的酸性强，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小。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74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7E4F18EA-82C7-9143-98A4-D4840597F599}"/>
              </a:ext>
            </a:extLst>
          </p:cNvPr>
          <p:cNvSpPr/>
          <p:nvPr/>
        </p:nvSpPr>
        <p:spPr>
          <a:xfrm>
            <a:off x="390000" y="1556792"/>
            <a:ext cx="11412000" cy="455506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根据相关物质的电离常数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(25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，回答下列问题：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kern="100" spc="-2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r>
              <a:rPr lang="zh-CN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i="1" kern="100" spc="-2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spc="-2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1.8</a:t>
            </a:r>
            <a:r>
              <a:rPr lang="en-US" altLang="zh-CN" kern="100" spc="-2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spc="-2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2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zh-CN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HCN</a:t>
            </a:r>
            <a:r>
              <a:rPr lang="zh-CN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i="1" kern="100" spc="-2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spc="-2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4.9</a:t>
            </a:r>
            <a:r>
              <a:rPr lang="en-US" altLang="zh-CN" kern="100" spc="-2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spc="-2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2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spc="-2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spc="-2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i="1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spc="-2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a1</a:t>
            </a:r>
            <a:r>
              <a:rPr lang="zh-CN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4.3</a:t>
            </a:r>
            <a:r>
              <a:rPr lang="en-US" altLang="zh-CN" kern="100" spc="-2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spc="-2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2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r>
              <a:rPr lang="zh-CN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i="1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spc="-2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a2</a:t>
            </a:r>
            <a:r>
              <a:rPr lang="zh-CN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5.6</a:t>
            </a:r>
            <a:r>
              <a:rPr lang="en-US" altLang="zh-CN" kern="100" spc="-2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spc="-2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spc="-2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2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相同物质的量浓度的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COONa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NaHCO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④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NaCN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由大到小的顺序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u="sng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水的电离程度由大到小的顺序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COONa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NaHCO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④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NaCN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溶液，物质的量浓度由大到小的顺序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u="sng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071664" y="3801344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②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＞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④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＞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③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＞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①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156911" y="380134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②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＞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④</a:t>
            </a:r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＞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50106" y="4373813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③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＞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①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01982" y="5453933"/>
            <a:ext cx="23391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①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＞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③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＞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④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＞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②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90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7E4F18EA-82C7-9143-98A4-D4840597F599}"/>
              </a:ext>
            </a:extLst>
          </p:cNvPr>
          <p:cNvSpPr/>
          <p:nvPr/>
        </p:nvSpPr>
        <p:spPr>
          <a:xfrm>
            <a:off x="390000" y="2098034"/>
            <a:ext cx="11412000" cy="2339078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NaCN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(CN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(HCN)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由大到小的顺序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2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(4)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O(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1.8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), 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则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COONH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显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性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酸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碱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，下同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显</a:t>
            </a:r>
            <a:r>
              <a:rPr lang="en-US" altLang="zh-CN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性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2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824767" y="2170028"/>
            <a:ext cx="26805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(CN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9519" y="2717629"/>
            <a:ext cx="1176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(HCN)</a:t>
            </a:r>
            <a:endParaRPr lang="zh-CN" altLang="en-US" sz="2400" dirty="0">
              <a:solidFill>
                <a:srgbClr val="C0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8555885" y="3250155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中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12621" y="3797749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碱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753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1493493"/>
            <a:ext cx="11412000" cy="4211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二、广义的水解规律应用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广义的水解观认为：无论是盐的水解还是非盐的水解，其最终结果是反应中各物质和水分别解离成两部分，然后两两重新组合成新的物质。根据上述观点，下列说法错误的是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A.BaO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的水解产物是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Ba(OH)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B.PCl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的水解产物是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HClO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C.Al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的水解产物是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Al(OH)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COCl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的水解产物是两种酸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TextBox 9"/>
          <p:cNvSpPr txBox="1"/>
          <p:nvPr/>
        </p:nvSpPr>
        <p:spPr>
          <a:xfrm>
            <a:off x="208762" y="4031191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5877272"/>
            <a:ext cx="11160000" cy="864096"/>
            <a:chOff x="792914" y="3925222"/>
            <a:chExt cx="11160000" cy="864096"/>
          </a:xfrm>
        </p:grpSpPr>
        <p:sp>
          <p:nvSpPr>
            <p:cNvPr id="6" name="圆角矩形 5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751206"/>
            </a:xfrm>
            <a:prstGeom prst="roundRect">
              <a:avLst>
                <a:gd name="adj" fmla="val 396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7" name="矩形 6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623392" y="6078214"/>
            <a:ext cx="10799436" cy="5762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该反应中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元素化合价由－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变为＋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，有电子转移，不符合水解原理，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70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1538089"/>
            <a:ext cx="11412000" cy="576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如图为钛铁矿提取金属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Ti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部分流程：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51554" name="Picture 2" descr="12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826" y="2276872"/>
            <a:ext cx="6176349" cy="2004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390000" y="4297884"/>
            <a:ext cx="1141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(1)TiO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易水解，只能存在于强酸性溶液，则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TiO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水解的离子方程式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写出加入碳酸钠粉末时反应的离子方程式：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2675" y="4911551"/>
            <a:ext cx="4653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TiO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2H</a:t>
            </a:r>
            <a:r>
              <a:rPr lang="en-US" altLang="zh-CN" sz="2400" kern="1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</a:t>
            </a:r>
            <a:r>
              <a:rPr lang="en-US" altLang="zh-CN" sz="2400" kern="100" dirty="0" smtClean="0">
                <a:solidFill>
                  <a:srgbClr val="C00000"/>
                </a:solidFill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en-US" altLang="zh-CN" sz="2400" kern="100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TiO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(OH)</a:t>
            </a:r>
            <a:r>
              <a:rPr lang="en-US" altLang="zh-CN" sz="2400" kern="1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6447" y="5072613"/>
            <a:ext cx="512047" cy="15695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652310" y="5445224"/>
            <a:ext cx="48777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TiO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     </a:t>
            </a:r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</a:t>
            </a:r>
            <a:r>
              <a:rPr lang="en-US" altLang="zh-CN" sz="24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==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TiO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(OH)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dirty="0" smtClean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↓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88722" y="5991671"/>
            <a:ext cx="13308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CO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endParaRPr lang="zh-CN" altLang="en-US" dirty="0">
              <a:solidFill>
                <a:prstClr val="black"/>
              </a:solidFill>
            </a:endParaRPr>
          </a:p>
        </p:txBody>
      </p: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672793"/>
              </p:ext>
            </p:extLst>
          </p:nvPr>
        </p:nvGraphicFramePr>
        <p:xfrm>
          <a:off x="7831873" y="5373216"/>
          <a:ext cx="126841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64" name="文档" r:id="rId6" imgW="1274802" imgH="772710" progId="Word.Document.12">
                  <p:embed/>
                </p:oleObj>
              </mc:Choice>
              <mc:Fallback>
                <p:oleObj name="文档" r:id="rId6" imgW="1274802" imgH="7727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31873" y="5373216"/>
                        <a:ext cx="1268413" cy="766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107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="" xmlns:a16="http://schemas.microsoft.com/office/drawing/2014/main" id="{F3C0D54F-E471-254D-996C-2FBC9553FFE9}"/>
              </a:ext>
            </a:extLst>
          </p:cNvPr>
          <p:cNvSpPr/>
          <p:nvPr/>
        </p:nvSpPr>
        <p:spPr>
          <a:xfrm>
            <a:off x="390000" y="2195160"/>
            <a:ext cx="11412000" cy="11618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写出亚硫酰氯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(SOCl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在潮湿的空气中产生白雾的化学方程式：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187419" y="2259454"/>
            <a:ext cx="23265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SOCl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</a:t>
            </a:r>
            <a:r>
              <a:rPr lang="en-US" altLang="zh-CN" sz="2400" kern="100" spc="-8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==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614683" y="2810912"/>
            <a:ext cx="22717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SO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2HCl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211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>
            <a:extLst>
              <a:ext uri="{FF2B5EF4-FFF2-40B4-BE49-F238E27FC236}">
                <a16:creationId xmlns="" xmlns:a16="http://schemas.microsoft.com/office/drawing/2014/main" id="{42F66117-1422-E04E-93A0-A3423E0F05D2}"/>
              </a:ext>
            </a:extLst>
          </p:cNvPr>
          <p:cNvSpPr/>
          <p:nvPr/>
        </p:nvSpPr>
        <p:spPr>
          <a:xfrm>
            <a:off x="335360" y="2507422"/>
            <a:ext cx="11449272" cy="2971205"/>
          </a:xfrm>
          <a:prstGeom prst="roundRect">
            <a:avLst>
              <a:gd name="adj" fmla="val 1925"/>
            </a:avLst>
          </a:prstGeom>
          <a:noFill/>
          <a:ln>
            <a:solidFill>
              <a:schemeClr val="tx1"/>
            </a:solidFill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1639F706-5A08-E441-9E43-476613981402}"/>
              </a:ext>
            </a:extLst>
          </p:cNvPr>
          <p:cNvSpPr txBox="1"/>
          <p:nvPr/>
        </p:nvSpPr>
        <p:spPr>
          <a:xfrm>
            <a:off x="4511824" y="2204864"/>
            <a:ext cx="3168352" cy="553998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wrap="square">
            <a:spAutoFit/>
          </a:bodyPr>
          <a:lstStyle/>
          <a:p>
            <a:pPr algn="ctr">
              <a:tabLst>
                <a:tab pos="2430780" algn="l"/>
              </a:tabLst>
            </a:pPr>
            <a:r>
              <a:rPr lang="zh-CN" altLang="en-US" sz="3000" b="1" kern="100" dirty="0">
                <a:latin typeface="+mn-ea"/>
                <a:cs typeface="Times New Roman" panose="02020603050405020304" pitchFamily="18" charset="0"/>
              </a:rPr>
              <a:t>广义水解原理</a:t>
            </a:r>
            <a:endParaRPr lang="zh-CN" altLang="zh-CN" sz="3000" b="1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51384" y="2924944"/>
            <a:ext cx="11089232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广义的水解观认为，无论是盐的水解还是非盐的水解，其最终结果都是参与反应的物质和水分别解离成两部分，再重新组合成新的物质。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>
            <a:hlinkClick r:id="rId2" action="ppaction://hlinksldjump"/>
          </p:cNvPr>
          <p:cNvSpPr/>
          <p:nvPr/>
        </p:nvSpPr>
        <p:spPr>
          <a:xfrm>
            <a:off x="11378232" y="6484114"/>
            <a:ext cx="813768" cy="373886"/>
          </a:xfrm>
          <a:prstGeom prst="rect">
            <a:avLst/>
          </a:prstGeom>
          <a:solidFill>
            <a:srgbClr val="187E8C"/>
          </a:solidFill>
        </p:spPr>
        <p:txBody>
          <a:bodyPr wrap="square">
            <a:spAutoFit/>
          </a:bodyPr>
          <a:lstStyle/>
          <a:p>
            <a:pPr algn="ctr">
              <a:tabLst>
                <a:tab pos="2430780" algn="l"/>
              </a:tabLst>
            </a:pPr>
            <a:r>
              <a:rPr lang="zh-CN" altLang="en-US" kern="100" dirty="0">
                <a:solidFill>
                  <a:schemeClr val="bg1"/>
                </a:solidFill>
                <a:latin typeface="+mj-ea"/>
                <a:ea typeface="+mj-ea"/>
                <a:cs typeface="Courier New" panose="02070309020205020404" pitchFamily="49" charset="0"/>
              </a:rPr>
              <a:t>返回</a:t>
            </a:r>
          </a:p>
        </p:txBody>
      </p:sp>
      <p:pic>
        <p:nvPicPr>
          <p:cNvPr id="152578" name="Picture 2" descr="12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824" y="4329337"/>
            <a:ext cx="3960352" cy="92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534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2423592" y="2060848"/>
            <a:ext cx="9768408" cy="2304255"/>
          </a:xfrm>
          <a:prstGeom prst="roundRect">
            <a:avLst>
              <a:gd name="adj" fmla="val 0"/>
            </a:avLst>
          </a:prstGeom>
          <a:solidFill>
            <a:srgbClr val="D4E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711624" y="1780080"/>
            <a:ext cx="9480376" cy="2296991"/>
          </a:xfrm>
          <a:prstGeom prst="rect">
            <a:avLst/>
          </a:prstGeom>
          <a:solidFill>
            <a:srgbClr val="00206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C267AA83-D616-ED4E-81C0-545EB4398E09}"/>
              </a:ext>
            </a:extLst>
          </p:cNvPr>
          <p:cNvSpPr txBox="1"/>
          <p:nvPr/>
        </p:nvSpPr>
        <p:spPr>
          <a:xfrm>
            <a:off x="3705236" y="2649686"/>
            <a:ext cx="749315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外因对水解平衡的影响</a:t>
            </a:r>
            <a:endParaRPr lang="zh-CN" altLang="zh-CN" sz="54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399480" y="2074783"/>
            <a:ext cx="2104665" cy="430887"/>
            <a:chOff x="5951984" y="2074783"/>
            <a:chExt cx="2104665" cy="430887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xmlns="" id="{5EDD1B64-CEE3-CE44-8F17-E05128AFB818}"/>
                </a:ext>
              </a:extLst>
            </p:cNvPr>
            <p:cNvGrpSpPr/>
            <p:nvPr/>
          </p:nvGrpSpPr>
          <p:grpSpPr>
            <a:xfrm>
              <a:off x="5951984" y="2074783"/>
              <a:ext cx="2104665" cy="369332"/>
              <a:chOff x="5015445" y="2374315"/>
              <a:chExt cx="2104665" cy="369332"/>
            </a:xfrm>
          </p:grpSpPr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xmlns="" id="{A6A0A2D4-C220-DA46-A6AD-B44FA94018D4}"/>
                  </a:ext>
                </a:extLst>
              </p:cNvPr>
              <p:cNvSpPr txBox="1"/>
              <p:nvPr/>
            </p:nvSpPr>
            <p:spPr>
              <a:xfrm>
                <a:off x="6800792" y="2374315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>
                    <a:solidFill>
                      <a:schemeClr val="bg1">
                        <a:lumMod val="85000"/>
                      </a:schemeClr>
                    </a:solidFill>
                  </a:rPr>
                  <a:t>&gt;</a:t>
                </a:r>
                <a:endParaRPr kumimoji="1" lang="zh-CN" alt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xmlns="" id="{5EEDB553-6843-D943-908B-713024609FA6}"/>
                  </a:ext>
                </a:extLst>
              </p:cNvPr>
              <p:cNvSpPr txBox="1"/>
              <p:nvPr/>
            </p:nvSpPr>
            <p:spPr>
              <a:xfrm>
                <a:off x="5015445" y="2374315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>
                    <a:solidFill>
                      <a:schemeClr val="bg1">
                        <a:lumMod val="85000"/>
                      </a:schemeClr>
                    </a:solidFill>
                  </a:rPr>
                  <a:t>&lt;</a:t>
                </a:r>
                <a:endParaRPr kumimoji="1" lang="zh-CN" alt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6418518" y="2074783"/>
              <a:ext cx="117159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200" smtClean="0">
                  <a:solidFill>
                    <a:schemeClr val="bg1">
                      <a:lumMod val="85000"/>
                    </a:schemeClr>
                  </a:solidFill>
                </a:rPr>
                <a:t>考点二</a:t>
              </a:r>
              <a:endParaRPr lang="zh-CN" altLang="en-US" sz="22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784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0000" y="1565501"/>
            <a:ext cx="1141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2250440" algn="l"/>
              </a:tabLst>
            </a:pPr>
            <a:r>
              <a:rPr lang="en-US" altLang="zh-CN" sz="2400" b="1" kern="100" dirty="0">
                <a:latin typeface="+mj-ea"/>
                <a:ea typeface="+mj-ea"/>
                <a:cs typeface="Courier New" panose="02070309020205020404" pitchFamily="49" charset="0"/>
              </a:rPr>
              <a:t>1.</a:t>
            </a:r>
            <a:r>
              <a:rPr lang="zh-CN" altLang="zh-CN" sz="2400" b="1" kern="100" dirty="0">
                <a:latin typeface="+mj-ea"/>
                <a:ea typeface="+mj-ea"/>
                <a:cs typeface="Courier New" panose="02070309020205020404" pitchFamily="49" charset="0"/>
              </a:rPr>
              <a:t>温度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盐类水解反应是中和反应的逆反应，因而盐类的水解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en-US" altLang="zh-CN" sz="2400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，升高温度，水解平衡向右移动。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tabLst>
                <a:tab pos="2250440" algn="l"/>
              </a:tabLst>
            </a:pPr>
            <a:r>
              <a:rPr lang="en-US" altLang="zh-CN" sz="2400" b="1" kern="100" dirty="0">
                <a:latin typeface="+mj-ea"/>
                <a:ea typeface="+mj-ea"/>
                <a:cs typeface="Courier New" panose="02070309020205020404" pitchFamily="49" charset="0"/>
              </a:rPr>
              <a:t>2.</a:t>
            </a:r>
            <a:r>
              <a:rPr lang="zh-CN" altLang="zh-CN" sz="2400" b="1" kern="100" dirty="0">
                <a:latin typeface="+mj-ea"/>
                <a:ea typeface="+mj-ea"/>
                <a:cs typeface="Courier New" panose="02070309020205020404" pitchFamily="49" charset="0"/>
              </a:rPr>
              <a:t>浓度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加水稀释，促进水解，水解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程度</a:t>
            </a:r>
            <a:r>
              <a:rPr lang="en-US" altLang="zh-CN" sz="2400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加溶质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增大浓度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，促进水解，水解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程度</a:t>
            </a:r>
            <a:r>
              <a:rPr lang="en-US" altLang="zh-CN" sz="2400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  <a:tabLst>
                <a:tab pos="2250440" algn="l"/>
              </a:tabLst>
            </a:pPr>
            <a:r>
              <a:rPr lang="en-US" altLang="zh-CN" sz="2400" b="1" kern="100" dirty="0">
                <a:latin typeface="+mj-ea"/>
                <a:ea typeface="+mj-ea"/>
                <a:cs typeface="Courier New" panose="02070309020205020404" pitchFamily="49" charset="0"/>
              </a:rPr>
              <a:t>3.</a:t>
            </a:r>
            <a:r>
              <a:rPr lang="zh-CN" altLang="zh-CN" sz="2400" b="1" kern="100" dirty="0">
                <a:latin typeface="+mj-ea"/>
                <a:ea typeface="+mj-ea"/>
                <a:cs typeface="Courier New" panose="02070309020205020404" pitchFamily="49" charset="0"/>
              </a:rPr>
              <a:t>同离子效应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向能水解的盐溶液中加入与水解产物相同的离子，水解被抑制；若水解产物被消耗，则促进水解。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806774" y="216131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吸热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114015" y="3815167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增大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303315" y="436510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减小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4704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980728"/>
            <a:ext cx="1530138" cy="2786580"/>
          </a:xfrm>
          <a:prstGeom prst="rect">
            <a:avLst/>
          </a:prstGeom>
          <a:solidFill>
            <a:srgbClr val="377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300255" y="980728"/>
            <a:ext cx="10891745" cy="2786580"/>
          </a:xfrm>
          <a:prstGeom prst="rect">
            <a:avLst/>
          </a:prstGeom>
          <a:solidFill>
            <a:srgbClr val="F9FB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1559496" y="1566104"/>
            <a:ext cx="10369152" cy="161582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2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1.</a:t>
            </a:r>
            <a:r>
              <a:rPr lang="zh-CN" altLang="zh-CN" sz="22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了解盐类水解的原理及一般规律</a:t>
            </a:r>
            <a:r>
              <a:rPr lang="zh-CN" altLang="zh-CN" sz="22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200" kern="10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2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2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.</a:t>
            </a:r>
            <a:r>
              <a:rPr lang="zh-CN" altLang="zh-CN" sz="22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了解影响盐类水解程度的主要因素</a:t>
            </a:r>
            <a:r>
              <a:rPr lang="zh-CN" altLang="zh-CN" sz="22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200" kern="100" dirty="0" smtClean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200" kern="100" dirty="0" smtClean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200" kern="100" dirty="0">
                <a:latin typeface="Times New Roman" panose="02020603050405020304" pitchFamily="18" charset="0"/>
                <a:ea typeface="楷体" panose="02010609060101010101" pitchFamily="49" charset="-122"/>
                <a:cs typeface="Courier New" panose="02070309020205020404" pitchFamily="49" charset="0"/>
              </a:rPr>
              <a:t>.</a:t>
            </a:r>
            <a:r>
              <a:rPr lang="zh-CN" altLang="zh-CN" sz="22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了解盐类水解的应用。</a:t>
            </a:r>
            <a:endParaRPr lang="zh-CN" altLang="zh-CN" sz="22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19540" y="1662670"/>
            <a:ext cx="517928" cy="1478298"/>
            <a:chOff x="919540" y="1662670"/>
            <a:chExt cx="517928" cy="1478298"/>
          </a:xfrm>
        </p:grpSpPr>
        <p:sp>
          <p:nvSpPr>
            <p:cNvPr id="3" name="圆角矩形 2"/>
            <p:cNvSpPr/>
            <p:nvPr/>
          </p:nvSpPr>
          <p:spPr>
            <a:xfrm>
              <a:off x="970718" y="1662670"/>
              <a:ext cx="432048" cy="1478298"/>
            </a:xfrm>
            <a:prstGeom prst="roundRect">
              <a:avLst/>
            </a:prstGeom>
            <a:solidFill>
              <a:srgbClr val="8EB4E3"/>
            </a:solidFill>
            <a:ln>
              <a:solidFill>
                <a:srgbClr val="8AB0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919540" y="1792588"/>
              <a:ext cx="51792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复</a:t>
              </a:r>
              <a:endParaRPr lang="en-US" altLang="zh-CN" b="1" dirty="0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习</a:t>
              </a:r>
              <a:endParaRPr lang="en-US" altLang="zh-CN" b="1" dirty="0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目</a:t>
              </a:r>
              <a:endParaRPr lang="en-US" altLang="zh-CN" b="1" dirty="0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标</a:t>
              </a:r>
              <a:endParaRPr lang="zh-CN" altLang="en-US" b="1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724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0000" y="1890705"/>
            <a:ext cx="1141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tabLst>
                <a:tab pos="2250440" algn="l"/>
              </a:tabLst>
            </a:pPr>
            <a:r>
              <a:rPr lang="zh-CN" altLang="zh-CN" sz="2400" kern="100" spc="-1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以</a:t>
            </a:r>
            <a:r>
              <a:rPr lang="en-US" altLang="zh-CN" sz="2400" kern="100" spc="-10" dirty="0">
                <a:latin typeface="Times New Roman" panose="02020603050405020304" pitchFamily="18" charset="0"/>
                <a:ea typeface="微软雅黑" panose="020B0503020204020204" pitchFamily="34" charset="-122"/>
              </a:rPr>
              <a:t>FeCl</a:t>
            </a:r>
            <a:r>
              <a:rPr lang="en-US" altLang="zh-CN" sz="2400" kern="100" spc="-10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kern="100" spc="-1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水解：</a:t>
            </a:r>
            <a:r>
              <a:rPr lang="en-US" altLang="zh-CN" sz="2400" kern="100" spc="-10" dirty="0">
                <a:latin typeface="Times New Roman" panose="02020603050405020304" pitchFamily="18" charset="0"/>
                <a:ea typeface="微软雅黑" panose="020B0503020204020204" pitchFamily="34" charset="-122"/>
              </a:rPr>
              <a:t>Fe</a:t>
            </a:r>
            <a:r>
              <a:rPr lang="en-US" altLang="zh-CN" sz="2400" kern="100" spc="-10" baseline="30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kern="100" spc="-1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spc="-1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1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3H</a:t>
            </a:r>
            <a:r>
              <a:rPr lang="en-US" altLang="zh-CN" sz="2400" kern="100" spc="-1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spc="-1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O</a:t>
            </a:r>
            <a:r>
              <a:rPr lang="en-US" altLang="zh-CN" sz="2400" kern="100" spc="-1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</a:t>
            </a:r>
            <a:r>
              <a:rPr lang="en-US" altLang="zh-CN" sz="2400" kern="100" spc="-1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Fe(OH)</a:t>
            </a:r>
            <a:r>
              <a:rPr lang="en-US" altLang="zh-CN" sz="2400" kern="100" spc="-1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kern="100" spc="-1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1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3H</a:t>
            </a:r>
            <a:r>
              <a:rPr lang="zh-CN" altLang="zh-CN" sz="2400" kern="100" spc="-1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spc="-1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为例，分析外界条件对水解平衡的影响。</a:t>
            </a:r>
            <a:endParaRPr lang="zh-CN" altLang="zh-CN" sz="1050" kern="100" spc="-1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7768" y="2153071"/>
            <a:ext cx="536151" cy="166033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252804"/>
              </p:ext>
            </p:extLst>
          </p:nvPr>
        </p:nvGraphicFramePr>
        <p:xfrm>
          <a:off x="516000" y="2670604"/>
          <a:ext cx="11160001" cy="3024335"/>
        </p:xfrm>
        <a:graphic>
          <a:graphicData uri="http://schemas.openxmlformats.org/drawingml/2006/table">
            <a:tbl>
              <a:tblPr/>
              <a:tblGrid>
                <a:gridCol w="2068697"/>
                <a:gridCol w="2192370"/>
                <a:gridCol w="1564170"/>
                <a:gridCol w="1224072"/>
                <a:gridCol w="4110692"/>
              </a:tblGrid>
              <a:tr h="6048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条件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5326" marR="45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平衡移动方向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5326" marR="45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zh-CN" sz="2400" kern="100" baseline="30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数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5326" marR="45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pH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5326" marR="45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现象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5326" marR="45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8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升温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5326" marR="45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5326" marR="45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5326" marR="45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5326" marR="45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5326" marR="45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8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通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HCl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5326" marR="45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5326" marR="45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5326" marR="45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5326" marR="45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5326" marR="45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8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加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O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5326" marR="45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5326" marR="45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5326" marR="45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5326" marR="45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5326" marR="45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48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加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NaHCO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5326" marR="45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5326" marR="45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5326" marR="45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5326" marR="45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Courier New" panose="02070309020205020404" pitchFamily="49" charset="0"/>
                        </a:rPr>
                        <a:t>__________________________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5326" marR="45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矩形 1"/>
          <p:cNvSpPr/>
          <p:nvPr/>
        </p:nvSpPr>
        <p:spPr>
          <a:xfrm>
            <a:off x="3271824" y="3313447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向右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271824" y="3924347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向左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71824" y="4526538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向右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71824" y="5131065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向右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155542" y="3313447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增多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155542" y="392281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增多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155542" y="451782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增多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155542" y="513724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减少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542569" y="331672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减小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542569" y="3924347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减小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542569" y="4526538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增大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542569" y="5131065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增大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905461" y="331111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颜色变深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905461" y="3904593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颜色变浅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905461" y="451782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颜色变浅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681914" y="5127575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生成红褐色沉淀，放出气体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2275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  <p:bldP spid="6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318CE0B2-849C-2B4D-B715-7B2A33B87A76}"/>
              </a:ext>
            </a:extLst>
          </p:cNvPr>
          <p:cNvSpPr/>
          <p:nvPr/>
        </p:nvSpPr>
        <p:spPr>
          <a:xfrm>
            <a:off x="557813" y="2314044"/>
            <a:ext cx="11076375" cy="3347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影响盐类水解的因素有温度、浓度、压强等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sz="2400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稀溶液中，盐溶液的浓度越小，水解程度越大，其溶液酸性</a:t>
            </a:r>
            <a:r>
              <a:rPr lang="en-US" altLang="zh-CN" sz="2400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或碱性</a:t>
            </a:r>
            <a:r>
              <a:rPr lang="en-US" altLang="zh-CN" sz="2400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也越</a:t>
            </a:r>
            <a:r>
              <a:rPr lang="zh-CN" altLang="zh-CN" sz="2400" kern="100" spc="-3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强</a:t>
            </a:r>
            <a:r>
              <a:rPr lang="en-US" altLang="zh-CN" sz="2400" kern="100" spc="-3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spc="-3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水解平衡右移，盐的水解程度一定增大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溶液与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AlCl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溶液混合可以制备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Al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水解相互促进的离子在同一溶液中一定不能共存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COONa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溶液中加入冰醋酸，能抑制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水解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F1FDC4C7-996B-8E4C-9906-8E72300E8B1C}"/>
              </a:ext>
            </a:extLst>
          </p:cNvPr>
          <p:cNvSpPr/>
          <p:nvPr/>
        </p:nvSpPr>
        <p:spPr>
          <a:xfrm>
            <a:off x="6778908" y="2331462"/>
            <a:ext cx="55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8CA795CB-D9A7-FA40-91B1-820BCE512DF7}"/>
              </a:ext>
            </a:extLst>
          </p:cNvPr>
          <p:cNvSpPr/>
          <p:nvPr/>
        </p:nvSpPr>
        <p:spPr>
          <a:xfrm>
            <a:off x="10813692" y="2861645"/>
            <a:ext cx="55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D075477F-9C4D-D544-B74F-1AD03197F437}"/>
              </a:ext>
            </a:extLst>
          </p:cNvPr>
          <p:cNvSpPr/>
          <p:nvPr/>
        </p:nvSpPr>
        <p:spPr>
          <a:xfrm>
            <a:off x="8480973" y="5067983"/>
            <a:ext cx="55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DBFDB294-2283-C943-BA5D-C52A1673A2AA}"/>
              </a:ext>
            </a:extLst>
          </p:cNvPr>
          <p:cNvSpPr/>
          <p:nvPr/>
        </p:nvSpPr>
        <p:spPr>
          <a:xfrm>
            <a:off x="6185426" y="3429000"/>
            <a:ext cx="55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8CA795CB-D9A7-FA40-91B1-820BCE512DF7}"/>
              </a:ext>
            </a:extLst>
          </p:cNvPr>
          <p:cNvSpPr/>
          <p:nvPr/>
        </p:nvSpPr>
        <p:spPr>
          <a:xfrm>
            <a:off x="6652310" y="3970161"/>
            <a:ext cx="55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DBFDB294-2283-C943-BA5D-C52A1673A2AA}"/>
              </a:ext>
            </a:extLst>
          </p:cNvPr>
          <p:cNvSpPr/>
          <p:nvPr/>
        </p:nvSpPr>
        <p:spPr>
          <a:xfrm>
            <a:off x="7400853" y="4535247"/>
            <a:ext cx="550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40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0" grpId="0"/>
      <p:bldP spid="11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1441239"/>
            <a:ext cx="11412000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6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一、水解平衡移动结果的判断</a:t>
            </a:r>
            <a:endParaRPr lang="zh-CN" altLang="zh-CN" sz="26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关于下列实验的说法不正确的是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456627"/>
              </p:ext>
            </p:extLst>
          </p:nvPr>
        </p:nvGraphicFramePr>
        <p:xfrm>
          <a:off x="516000" y="2780928"/>
          <a:ext cx="11160000" cy="3840480"/>
        </p:xfrm>
        <a:graphic>
          <a:graphicData uri="http://schemas.openxmlformats.org/drawingml/2006/table">
            <a:tbl>
              <a:tblPr/>
              <a:tblGrid>
                <a:gridCol w="2267632"/>
                <a:gridCol w="2736304"/>
                <a:gridCol w="2592288"/>
                <a:gridCol w="356377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en-US" sz="2400" kern="100" dirty="0" smtClean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400" kern="100" dirty="0" smtClean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2400" kern="100" dirty="0" smtClean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Courier New" panose="02070309020205020404" pitchFamily="49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6355" marR="56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6355" marR="56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6355" marR="56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宋体" panose="02010600030101010101" pitchFamily="2" charset="-122"/>
                        </a:rPr>
                        <a:t>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6355" marR="56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96"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A.CH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COO</a:t>
                      </a:r>
                      <a:r>
                        <a:rPr lang="zh-CN" sz="2400" kern="100" baseline="30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的水解程度增大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6355" marR="56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B.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溶液的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pH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减小是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COO</a:t>
                      </a:r>
                      <a:r>
                        <a:rPr lang="zh-CN" sz="2400" kern="100" baseline="30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水解平衡移动的结果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6355" marR="56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C.NH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Cl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可促进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COO</a:t>
                      </a:r>
                      <a:r>
                        <a:rPr lang="zh-CN" sz="2400" kern="100" baseline="30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的水解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6355" marR="56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D.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混合液中</a:t>
                      </a: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(CH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COO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和</a:t>
                      </a: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(CH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COOH)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之和大于</a:t>
                      </a: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(Na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56355" marR="563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5650" name="Picture 2" descr="12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52" y="2992102"/>
            <a:ext cx="1504104" cy="177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1" name="Picture 3" descr="12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114" y="2992102"/>
            <a:ext cx="1572164" cy="177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2" name="Picture 4" descr="12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692" y="3000811"/>
            <a:ext cx="1504104" cy="177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3" name="Picture 5" descr="121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0982" y="2994438"/>
            <a:ext cx="1504104" cy="1776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9"/>
          <p:cNvSpPr txBox="1"/>
          <p:nvPr/>
        </p:nvSpPr>
        <p:spPr>
          <a:xfrm>
            <a:off x="2640868" y="4896539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283919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2564904"/>
            <a:ext cx="11160000" cy="1008112"/>
            <a:chOff x="792914" y="3925222"/>
            <a:chExt cx="11160000" cy="1008112"/>
          </a:xfrm>
        </p:grpSpPr>
        <p:sp>
          <p:nvSpPr>
            <p:cNvPr id="6" name="圆角矩形 5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895222"/>
            </a:xfrm>
            <a:prstGeom prst="roundRect">
              <a:avLst>
                <a:gd name="adj" fmla="val 396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7" name="矩形 6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51176" y="2846841"/>
            <a:ext cx="10692511" cy="5762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加热醋酸钠溶液促进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的水解，使溶液的碱性增强，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增大，故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9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1476075"/>
            <a:ext cx="1141200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室温下，将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0.20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mol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Na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固体溶于水配成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100 mL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溶液，向溶液中加入下列物质，有关结论正确的是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5644107"/>
              </p:ext>
            </p:extLst>
          </p:nvPr>
        </p:nvGraphicFramePr>
        <p:xfrm>
          <a:off x="489873" y="2756892"/>
          <a:ext cx="11160000" cy="3200400"/>
        </p:xfrm>
        <a:graphic>
          <a:graphicData uri="http://schemas.openxmlformats.org/drawingml/2006/table">
            <a:tbl>
              <a:tblPr/>
              <a:tblGrid>
                <a:gridCol w="1213758"/>
                <a:gridCol w="3871720"/>
                <a:gridCol w="607452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选项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5326" marR="45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加入的物质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5326" marR="45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结论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5326" marR="45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A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5326" marR="45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100 mL 2 mol·L</a:t>
                      </a:r>
                      <a:r>
                        <a:rPr lang="zh-CN" sz="2400" kern="100" baseline="30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baseline="30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 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SO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 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5326" marR="45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反应结束后，</a:t>
                      </a:r>
                      <a:r>
                        <a:rPr lang="zh-CN" sz="2400" kern="100" dirty="0">
                          <a:effectLst/>
                          <a:latin typeface="宋体" panose="02010600030101010101" pitchFamily="2" charset="-122"/>
                          <a:ea typeface="Times New Roman" panose="02020603050405020304" pitchFamily="18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(Na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          </a:t>
                      </a: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5326" marR="45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B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5326" marR="45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0.20 mol CaO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5326" marR="45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altLang="zh-CN" sz="1000" kern="100" dirty="0" smtClean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溶液中</a:t>
                      </a:r>
                      <a:r>
                        <a:rPr lang="en-US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                 </a:t>
                      </a:r>
                      <a:r>
                        <a:rPr 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增大</a:t>
                      </a:r>
                      <a:endParaRPr lang="en-US" altLang="zh-CN" sz="2400" kern="100" dirty="0" smtClean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CN" sz="10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5326" marR="45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5326" marR="45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200 mL 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O 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5326" marR="45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由水电离出的</a:t>
                      </a:r>
                      <a:r>
                        <a:rPr lang="en-US" sz="2400" i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(H</a:t>
                      </a:r>
                      <a:r>
                        <a:rPr lang="zh-CN" sz="2400" kern="100" baseline="30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)·</a:t>
                      </a:r>
                      <a:r>
                        <a:rPr lang="en-US" sz="2400" i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(OH</a:t>
                      </a:r>
                      <a:r>
                        <a:rPr lang="zh-CN" sz="2400" kern="100" baseline="30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不变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5326" marR="45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D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5326" marR="45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0.4 mol NaHSO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固体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5326" marR="45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反应完全后，溶液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pH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减小，</a:t>
                      </a: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(Na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不变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5326" marR="453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728922"/>
              </p:ext>
            </p:extLst>
          </p:nvPr>
        </p:nvGraphicFramePr>
        <p:xfrm>
          <a:off x="8158105" y="3779007"/>
          <a:ext cx="1487487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6" name="文档" r:id="rId4" imgW="1487509" imgH="1190616" progId="Word.Document.12">
                  <p:embed/>
                </p:oleObj>
              </mc:Choice>
              <mc:Fallback>
                <p:oleObj name="文档" r:id="rId4" imgW="1487509" imgH="11906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58105" y="3779007"/>
                        <a:ext cx="1487487" cy="119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347437"/>
              </p:ext>
            </p:extLst>
          </p:nvPr>
        </p:nvGraphicFramePr>
        <p:xfrm>
          <a:off x="9958305" y="3319018"/>
          <a:ext cx="126841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57" name="文档" r:id="rId7" imgW="1274802" imgH="769465" progId="Word.Document.12">
                  <p:embed/>
                </p:oleObj>
              </mc:Choice>
              <mc:Fallback>
                <p:oleObj name="文档" r:id="rId7" imgW="1274802" imgH="7694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958305" y="3319018"/>
                        <a:ext cx="1268413" cy="766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9"/>
          <p:cNvSpPr txBox="1"/>
          <p:nvPr/>
        </p:nvSpPr>
        <p:spPr>
          <a:xfrm>
            <a:off x="721527" y="3986562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72200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772816"/>
            <a:ext cx="11160000" cy="4752528"/>
            <a:chOff x="792914" y="3925222"/>
            <a:chExt cx="11160000" cy="4752528"/>
          </a:xfrm>
        </p:grpSpPr>
        <p:sp>
          <p:nvSpPr>
            <p:cNvPr id="6" name="圆角矩形 5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639638"/>
            </a:xfrm>
            <a:prstGeom prst="roundRect">
              <a:avLst>
                <a:gd name="adj" fmla="val 2460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7" name="矩形 6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95400" y="4797152"/>
            <a:ext cx="10586645" cy="16842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加水稀释，促进碳酸钠水解，则由水电离出的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都增大，但氢离子、氢氧根离子物质的量增大倍数小于溶液体积增大倍数，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减小，二者浓度之积减小，故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4888158"/>
              </p:ext>
            </p:extLst>
          </p:nvPr>
        </p:nvGraphicFramePr>
        <p:xfrm>
          <a:off x="785813" y="2014967"/>
          <a:ext cx="1049178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77" name="文档" r:id="rId4" imgW="10598832" imgH="1229983" progId="Word.Document.12">
                  <p:embed/>
                </p:oleObj>
              </mc:Choice>
              <mc:Fallback>
                <p:oleObj name="文档" r:id="rId4" imgW="10598832" imgH="12299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5813" y="2014967"/>
                        <a:ext cx="10491787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720354"/>
              </p:ext>
            </p:extLst>
          </p:nvPr>
        </p:nvGraphicFramePr>
        <p:xfrm>
          <a:off x="785813" y="3023079"/>
          <a:ext cx="10490200" cy="192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78" name="文档" r:id="rId7" imgW="10598832" imgH="1946694" progId="Word.Document.12">
                  <p:embed/>
                </p:oleObj>
              </mc:Choice>
              <mc:Fallback>
                <p:oleObj name="文档" r:id="rId7" imgW="10598832" imgH="19466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5813" y="3023079"/>
                        <a:ext cx="10490200" cy="192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图片 10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9799" y="3637264"/>
            <a:ext cx="536151" cy="16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0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2420888"/>
            <a:ext cx="11160000" cy="1656184"/>
            <a:chOff x="792914" y="3925222"/>
            <a:chExt cx="11160000" cy="1656184"/>
          </a:xfrm>
        </p:grpSpPr>
        <p:sp>
          <p:nvSpPr>
            <p:cNvPr id="6" name="圆角矩形 5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1543294"/>
            </a:xfrm>
            <a:prstGeom prst="roundRect">
              <a:avLst>
                <a:gd name="adj" fmla="val 2460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7" name="矩形 6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文本框 7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802678" y="2763510"/>
            <a:ext cx="10586645" cy="11302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NaHSO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反应的化学方程式为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2NaHSO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=2Na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↑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，则溶液的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减小，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(Na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增大，故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03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1556792"/>
            <a:ext cx="1141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b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二、不同盐溶液中指定粒子浓度的比较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3.25 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时，相同物质的量浓度的下列溶液中：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④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⑤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Fe(SO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         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大到小的顺序为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填序号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368381"/>
              </p:ext>
            </p:extLst>
          </p:nvPr>
        </p:nvGraphicFramePr>
        <p:xfrm>
          <a:off x="10911827" y="2811569"/>
          <a:ext cx="1258888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2" name="文档" r:id="rId4" imgW="1274802" imgH="772710" progId="Word.Document.12">
                  <p:embed/>
                </p:oleObj>
              </mc:Choice>
              <mc:Fallback>
                <p:oleObj name="文档" r:id="rId4" imgW="1274802" imgH="7727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11827" y="2811569"/>
                        <a:ext cx="1258888" cy="757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3071664" y="3269744"/>
            <a:ext cx="24160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⑤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&gt;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④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&gt;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&gt;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&gt;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endParaRPr lang="zh-CN" altLang="en-US" dirty="0"/>
          </a:p>
        </p:txBody>
      </p: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4149080"/>
            <a:ext cx="11160000" cy="2304256"/>
            <a:chOff x="792914" y="3925222"/>
            <a:chExt cx="11160000" cy="2304256"/>
          </a:xfrm>
        </p:grpSpPr>
        <p:sp>
          <p:nvSpPr>
            <p:cNvPr id="8" name="圆角矩形 7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2191366"/>
            </a:xfrm>
            <a:prstGeom prst="roundRect">
              <a:avLst>
                <a:gd name="adj" fmla="val 396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9" name="矩形 8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文本框 9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880749"/>
              </p:ext>
            </p:extLst>
          </p:nvPr>
        </p:nvGraphicFramePr>
        <p:xfrm>
          <a:off x="933450" y="4428403"/>
          <a:ext cx="10491788" cy="195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3" name="文档" r:id="rId7" imgW="10598832" imgH="1977965" progId="Word.Document.12">
                  <p:embed/>
                </p:oleObj>
              </mc:Choice>
              <mc:Fallback>
                <p:oleObj name="文档" r:id="rId7" imgW="10598832" imgH="19779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33450" y="4428403"/>
                        <a:ext cx="10491788" cy="1957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375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0000" y="1718806"/>
            <a:ext cx="1141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4.25 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时，比较下列几组溶液中指定离子浓度的大小。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相同浓度的下列溶液中：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COONa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由大到小的顺序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填序号，下同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spc="-1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en-US" altLang="zh-CN" sz="2400" i="1" kern="100" spc="-1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1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      )</a:t>
            </a:r>
            <a:r>
              <a:rPr lang="zh-CN" altLang="zh-CN" sz="2400" kern="100" spc="-1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相等的</a:t>
            </a:r>
            <a:r>
              <a:rPr lang="en-US" altLang="zh-CN" sz="2400" kern="100" spc="-1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en-US" altLang="zh-CN" sz="2400" kern="100" spc="-1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(NH</a:t>
            </a:r>
            <a:r>
              <a:rPr lang="en-US" altLang="zh-CN" sz="2400" kern="100" spc="-1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spc="-1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spc="-1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1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spc="-1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spc="-1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溶液、</a:t>
            </a:r>
            <a:r>
              <a:rPr lang="en-US" altLang="zh-CN" sz="2400" kern="100" spc="-1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en-US" altLang="zh-CN" sz="2400" kern="100" spc="-1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sz="2400" kern="100" spc="-1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spc="-1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HSO</a:t>
            </a:r>
            <a:r>
              <a:rPr lang="en-US" altLang="zh-CN" sz="2400" kern="100" spc="-1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spc="-1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溶液、</a:t>
            </a:r>
            <a:r>
              <a:rPr lang="en-US" altLang="zh-CN" sz="2400" kern="100" spc="-1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en-US" altLang="zh-CN" sz="2400" kern="100" spc="-1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(NH</a:t>
            </a:r>
            <a:r>
              <a:rPr lang="en-US" altLang="zh-CN" sz="2400" kern="100" spc="-1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spc="-1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spc="-1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1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sz="2400" kern="100" spc="-1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spc="-1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溶液、</a:t>
            </a:r>
            <a:r>
              <a:rPr lang="en-US" altLang="zh-CN" sz="2400" kern="100" spc="-1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④</a:t>
            </a:r>
            <a:r>
              <a:rPr lang="en-US" altLang="zh-CN" sz="2400" kern="100" spc="-1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sz="2400" kern="100" spc="-1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spc="-1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spc="-1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液，其物质的量浓度由大到小的顺序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857780" y="2880928"/>
            <a:ext cx="1454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&gt;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&gt;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5871267" y="3969757"/>
            <a:ext cx="19351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④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&gt;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&gt;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&gt;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endParaRPr lang="zh-CN" altLang="en-US" dirty="0"/>
          </a:p>
        </p:txBody>
      </p: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461256"/>
              </p:ext>
            </p:extLst>
          </p:nvPr>
        </p:nvGraphicFramePr>
        <p:xfrm>
          <a:off x="1090276" y="3521758"/>
          <a:ext cx="1258888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44" name="文档" r:id="rId4" imgW="1274802" imgH="774513" progId="Word.Document.12">
                  <p:embed/>
                </p:oleObj>
              </mc:Choice>
              <mc:Fallback>
                <p:oleObj name="文档" r:id="rId4" imgW="1274802" imgH="7745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90276" y="3521758"/>
                        <a:ext cx="1258888" cy="757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487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 9">
            <a:extLst>
              <a:ext uri="{FF2B5EF4-FFF2-40B4-BE49-F238E27FC236}">
                <a16:creationId xmlns="" xmlns:a16="http://schemas.microsoft.com/office/drawing/2014/main" id="{42F66117-1422-E04E-93A0-A3423E0F05D2}"/>
              </a:ext>
            </a:extLst>
          </p:cNvPr>
          <p:cNvSpPr/>
          <p:nvPr/>
        </p:nvSpPr>
        <p:spPr>
          <a:xfrm>
            <a:off x="335360" y="1855869"/>
            <a:ext cx="11449272" cy="4811383"/>
          </a:xfrm>
          <a:prstGeom prst="roundRect">
            <a:avLst>
              <a:gd name="adj" fmla="val 1925"/>
            </a:avLst>
          </a:prstGeom>
          <a:noFill/>
          <a:ln>
            <a:solidFill>
              <a:schemeClr val="tx1"/>
            </a:solidFill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51384" y="1888598"/>
            <a:ext cx="11089232" cy="58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比较不同溶液中同一离子浓度大小的方法：选好参照物，分组比较，各个击破。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68962" name="Picture 2" descr="121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206" y="2571356"/>
            <a:ext cx="5335588" cy="403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hlinkClick r:id="rId3" action="ppaction://hlinksldjump"/>
          </p:cNvPr>
          <p:cNvSpPr/>
          <p:nvPr/>
        </p:nvSpPr>
        <p:spPr>
          <a:xfrm>
            <a:off x="11378232" y="6484114"/>
            <a:ext cx="813768" cy="373886"/>
          </a:xfrm>
          <a:prstGeom prst="rect">
            <a:avLst/>
          </a:prstGeom>
          <a:solidFill>
            <a:srgbClr val="187E8C"/>
          </a:solidFill>
        </p:spPr>
        <p:txBody>
          <a:bodyPr wrap="square">
            <a:spAutoFit/>
          </a:bodyPr>
          <a:lstStyle/>
          <a:p>
            <a:pPr algn="ctr">
              <a:tabLst>
                <a:tab pos="2430780" algn="l"/>
              </a:tabLst>
            </a:pPr>
            <a:r>
              <a:rPr lang="zh-CN" altLang="en-US" kern="100" dirty="0">
                <a:solidFill>
                  <a:schemeClr val="bg1"/>
                </a:solidFill>
                <a:latin typeface="+mj-ea"/>
                <a:ea typeface="+mj-ea"/>
                <a:cs typeface="Courier New" panose="02070309020205020404" pitchFamily="49" charset="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333864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980728"/>
            <a:ext cx="1530138" cy="3816424"/>
          </a:xfrm>
          <a:prstGeom prst="rect">
            <a:avLst/>
          </a:prstGeom>
          <a:solidFill>
            <a:srgbClr val="3777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300255" y="980728"/>
            <a:ext cx="10891745" cy="3816424"/>
          </a:xfrm>
          <a:prstGeom prst="rect">
            <a:avLst/>
          </a:prstGeom>
          <a:solidFill>
            <a:srgbClr val="F9FB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964484" y="1662670"/>
            <a:ext cx="438282" cy="1478298"/>
            <a:chOff x="964484" y="1662670"/>
            <a:chExt cx="438282" cy="1478298"/>
          </a:xfrm>
        </p:grpSpPr>
        <p:sp>
          <p:nvSpPr>
            <p:cNvPr id="3" name="圆角矩形 2"/>
            <p:cNvSpPr/>
            <p:nvPr/>
          </p:nvSpPr>
          <p:spPr>
            <a:xfrm>
              <a:off x="970718" y="1662670"/>
              <a:ext cx="432048" cy="1478298"/>
            </a:xfrm>
            <a:prstGeom prst="roundRect">
              <a:avLst/>
            </a:prstGeom>
            <a:solidFill>
              <a:srgbClr val="8EB4E3"/>
            </a:solidFill>
            <a:ln>
              <a:solidFill>
                <a:srgbClr val="8AB0C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964484" y="1792588"/>
              <a:ext cx="42804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内</a:t>
              </a:r>
              <a:endParaRPr lang="en-US" altLang="zh-CN" b="1" dirty="0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容</a:t>
              </a:r>
              <a:endParaRPr lang="en-US" altLang="zh-CN" b="1" dirty="0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索</a:t>
              </a:r>
              <a:endParaRPr lang="en-US" altLang="zh-CN" b="1" dirty="0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方正仿宋简体" panose="03000509000000000000" pitchFamily="65" charset="-122"/>
                  <a:ea typeface="方正仿宋简体" panose="03000509000000000000" pitchFamily="65" charset="-122"/>
                </a:rPr>
                <a:t>引</a:t>
              </a:r>
              <a:endParaRPr lang="zh-CN" altLang="en-US" b="1" dirty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endParaRPr>
            </a:p>
          </p:txBody>
        </p:sp>
      </p:grpSp>
      <p:sp>
        <p:nvSpPr>
          <p:cNvPr id="12" name="文本框 11">
            <a:hlinkClick r:id="rId2" action="ppaction://hlinksldjump"/>
          </p:cNvPr>
          <p:cNvSpPr txBox="1"/>
          <p:nvPr/>
        </p:nvSpPr>
        <p:spPr>
          <a:xfrm>
            <a:off x="2703021" y="4096844"/>
            <a:ext cx="4919474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103"/>
            <a:r>
              <a:rPr lang="zh-CN" altLang="en-US" sz="2600" dirty="0">
                <a:ln>
                  <a:solidFill>
                    <a:srgbClr val="0E59EE"/>
                  </a:solidFill>
                </a:ln>
                <a:solidFill>
                  <a:srgbClr val="2B6FA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课时精练</a:t>
            </a:r>
          </a:p>
        </p:txBody>
      </p:sp>
      <p:sp>
        <p:nvSpPr>
          <p:cNvPr id="14" name="文本框 13">
            <a:hlinkClick r:id="rId3" action="ppaction://hlinksldjump"/>
          </p:cNvPr>
          <p:cNvSpPr txBox="1"/>
          <p:nvPr/>
        </p:nvSpPr>
        <p:spPr>
          <a:xfrm>
            <a:off x="2703021" y="1330923"/>
            <a:ext cx="67773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508250" algn="l"/>
              </a:tabLst>
            </a:pPr>
            <a:r>
              <a:rPr lang="zh-CN" altLang="en-US" sz="2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考点</a:t>
            </a:r>
            <a:r>
              <a:rPr lang="zh-CN" altLang="zh-CN" sz="26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zh-CN" altLang="en-US" sz="26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　    </a:t>
            </a:r>
            <a:r>
              <a:rPr lang="en-US" altLang="zh-CN" sz="26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en-US" sz="26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盐类</a:t>
            </a:r>
            <a:r>
              <a:rPr lang="zh-CN" altLang="en-US" sz="2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的水解及其规律</a:t>
            </a:r>
            <a:endParaRPr lang="zh-CN" altLang="zh-CN" sz="26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hlinkClick r:id="rId4" action="ppaction://hlinksldjump"/>
          </p:cNvPr>
          <p:cNvSpPr txBox="1"/>
          <p:nvPr/>
        </p:nvSpPr>
        <p:spPr>
          <a:xfrm>
            <a:off x="2703021" y="2022403"/>
            <a:ext cx="67773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508250" algn="l"/>
              </a:tabLst>
            </a:pPr>
            <a:r>
              <a:rPr lang="zh-CN" altLang="en-US" sz="2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考点</a:t>
            </a:r>
            <a:r>
              <a:rPr lang="zh-CN" altLang="en-US" sz="26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二　　    </a:t>
            </a:r>
            <a:r>
              <a:rPr lang="en-US" altLang="zh-CN" sz="26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en-US" sz="26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外因</a:t>
            </a:r>
            <a:r>
              <a:rPr lang="zh-CN" altLang="en-US" sz="2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对水解平衡的影响</a:t>
            </a:r>
            <a:endParaRPr lang="zh-CN" altLang="zh-CN" sz="26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hlinkClick r:id="rId5" action="ppaction://hlinksldjump"/>
          </p:cNvPr>
          <p:cNvSpPr txBox="1"/>
          <p:nvPr/>
        </p:nvSpPr>
        <p:spPr>
          <a:xfrm>
            <a:off x="2703021" y="2713883"/>
            <a:ext cx="76414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508250" algn="l"/>
              </a:tabLst>
            </a:pPr>
            <a:r>
              <a:rPr lang="zh-CN" altLang="zh-CN" sz="2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答题规范</a:t>
            </a:r>
            <a:r>
              <a:rPr lang="en-US" altLang="zh-CN" sz="2600" kern="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(8)</a:t>
            </a:r>
            <a:r>
              <a:rPr lang="zh-CN" altLang="zh-CN" sz="2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26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en-US" sz="26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利用</a:t>
            </a:r>
            <a:r>
              <a:rPr lang="zh-CN" altLang="en-US" sz="2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平衡移动原理解释问题</a:t>
            </a:r>
            <a:endParaRPr lang="zh-CN" altLang="zh-CN" sz="2600" kern="1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hlinkClick r:id="rId6" action="ppaction://hlinksldjump"/>
          </p:cNvPr>
          <p:cNvSpPr txBox="1"/>
          <p:nvPr/>
        </p:nvSpPr>
        <p:spPr>
          <a:xfrm>
            <a:off x="2703021" y="3405363"/>
            <a:ext cx="4939938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14103">
              <a:tabLst>
                <a:tab pos="2508250" algn="l"/>
              </a:tabLst>
            </a:pPr>
            <a:r>
              <a:rPr lang="zh-CN" altLang="en-US" sz="2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练真</a:t>
            </a:r>
            <a:r>
              <a:rPr lang="zh-CN" altLang="en-US" sz="26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题　　</a:t>
            </a:r>
            <a:r>
              <a:rPr lang="en-US" altLang="zh-CN" sz="26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en-US" sz="2600" kern="100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明考</a:t>
            </a:r>
            <a:r>
              <a:rPr lang="zh-CN" altLang="en-US" sz="26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向</a:t>
            </a:r>
          </a:p>
        </p:txBody>
      </p:sp>
    </p:spTree>
    <p:extLst>
      <p:ext uri="{BB962C8B-B14F-4D97-AF65-F5344CB8AC3E}">
        <p14:creationId xmlns:p14="http://schemas.microsoft.com/office/powerpoint/2010/main" val="3636169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2423592" y="2060848"/>
            <a:ext cx="9768408" cy="2304255"/>
          </a:xfrm>
          <a:prstGeom prst="roundRect">
            <a:avLst>
              <a:gd name="adj" fmla="val 0"/>
            </a:avLst>
          </a:prstGeom>
          <a:solidFill>
            <a:srgbClr val="D4E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711624" y="1780080"/>
            <a:ext cx="9480376" cy="2296991"/>
          </a:xfrm>
          <a:prstGeom prst="rect">
            <a:avLst/>
          </a:prstGeom>
          <a:solidFill>
            <a:srgbClr val="00206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C267AA83-D616-ED4E-81C0-545EB4398E09}"/>
              </a:ext>
            </a:extLst>
          </p:cNvPr>
          <p:cNvSpPr txBox="1"/>
          <p:nvPr/>
        </p:nvSpPr>
        <p:spPr>
          <a:xfrm>
            <a:off x="2900601" y="2644750"/>
            <a:ext cx="9102423" cy="98488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zh-CN" altLang="en-US" sz="58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利用平衡移动原理解释问题</a:t>
            </a:r>
            <a:endParaRPr lang="zh-CN" altLang="zh-CN" sz="58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217608" y="2074783"/>
            <a:ext cx="2429958" cy="430887"/>
            <a:chOff x="5770112" y="2074783"/>
            <a:chExt cx="2429958" cy="430887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xmlns="" id="{5EDD1B64-CEE3-CE44-8F17-E05128AFB818}"/>
                </a:ext>
              </a:extLst>
            </p:cNvPr>
            <p:cNvGrpSpPr/>
            <p:nvPr/>
          </p:nvGrpSpPr>
          <p:grpSpPr>
            <a:xfrm>
              <a:off x="5770112" y="2074783"/>
              <a:ext cx="2429958" cy="369332"/>
              <a:chOff x="4833573" y="2374315"/>
              <a:chExt cx="2429958" cy="369332"/>
            </a:xfrm>
          </p:grpSpPr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xmlns="" id="{A6A0A2D4-C220-DA46-A6AD-B44FA94018D4}"/>
                  </a:ext>
                </a:extLst>
              </p:cNvPr>
              <p:cNvSpPr txBox="1"/>
              <p:nvPr/>
            </p:nvSpPr>
            <p:spPr>
              <a:xfrm>
                <a:off x="6944213" y="2374315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>
                    <a:solidFill>
                      <a:prstClr val="white">
                        <a:lumMod val="85000"/>
                      </a:prstClr>
                    </a:solidFill>
                  </a:rPr>
                  <a:t>&gt;</a:t>
                </a:r>
                <a:endParaRPr kumimoji="1" lang="zh-CN" altLang="en-US" dirty="0">
                  <a:solidFill>
                    <a:prstClr val="white">
                      <a:lumMod val="85000"/>
                    </a:prstClr>
                  </a:solidFill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xmlns="" id="{5EEDB553-6843-D943-908B-713024609FA6}"/>
                  </a:ext>
                </a:extLst>
              </p:cNvPr>
              <p:cNvSpPr txBox="1"/>
              <p:nvPr/>
            </p:nvSpPr>
            <p:spPr>
              <a:xfrm>
                <a:off x="4833573" y="2374315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>
                    <a:solidFill>
                      <a:prstClr val="white">
                        <a:lumMod val="85000"/>
                      </a:prstClr>
                    </a:solidFill>
                  </a:rPr>
                  <a:t>&lt;</a:t>
                </a:r>
                <a:endParaRPr kumimoji="1" lang="zh-CN" altLang="en-US" dirty="0">
                  <a:solidFill>
                    <a:prstClr val="white">
                      <a:lumMod val="85000"/>
                    </a:prstClr>
                  </a:solidFill>
                </a:endParaRPr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6146648" y="2074783"/>
              <a:ext cx="171533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zh-CN" sz="2200" dirty="0">
                  <a:solidFill>
                    <a:prstClr val="white">
                      <a:lumMod val="85000"/>
                    </a:prst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答题规范</a:t>
              </a:r>
              <a:r>
                <a:rPr lang="en-US" altLang="zh-CN" sz="2200" dirty="0" smtClean="0">
                  <a:solidFill>
                    <a:prstClr val="white">
                      <a:lumMod val="85000"/>
                    </a:prst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(8)</a:t>
              </a:r>
              <a:endParaRPr lang="zh-CN" altLang="en-US" sz="2200" dirty="0">
                <a:solidFill>
                  <a:prstClr val="white">
                    <a:lumMod val="8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759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79376" y="1624873"/>
            <a:ext cx="11162425" cy="3901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解答此类题的思维过程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找出存在的平衡体系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即可逆反应或可逆过程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找出影响平衡的条件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判断平衡移动的方向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④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分析平衡移动的结果及移动结果与所解答问题的联系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答题模板</a:t>
            </a:r>
            <a:endParaRPr lang="zh-CN" altLang="zh-CN" sz="24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……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存在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……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平衡，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……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条件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……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变化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，使平衡向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……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方向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移动，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……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结论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24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76087" y="404664"/>
            <a:ext cx="1439827" cy="369247"/>
          </a:xfrm>
          <a:prstGeom prst="rect">
            <a:avLst/>
          </a:prstGeom>
          <a:solidFill>
            <a:srgbClr val="D6A300"/>
          </a:solidFill>
        </p:spPr>
        <p:txBody>
          <a:bodyPr wrap="square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latin typeface="方正仿宋简体" panose="03000509000000000000" pitchFamily="65" charset="-122"/>
                <a:ea typeface="方正仿宋简体" panose="03000509000000000000" pitchFamily="65" charset="-122"/>
              </a:rPr>
              <a:t>答题模板</a:t>
            </a:r>
            <a:endParaRPr lang="zh-CN" altLang="en-US" b="1" dirty="0">
              <a:solidFill>
                <a:schemeClr val="bg1"/>
              </a:solidFill>
              <a:latin typeface="方正仿宋简体" panose="03000509000000000000" pitchFamily="65" charset="-122"/>
              <a:ea typeface="方正仿宋简体" panose="03000509000000000000" pitchFamily="65" charset="-122"/>
            </a:endParaRPr>
          </a:p>
        </p:txBody>
      </p:sp>
      <p:sp>
        <p:nvSpPr>
          <p:cNvPr id="6" name="圆角矩形 5">
            <a:extLst>
              <a:ext uri="{FF2B5EF4-FFF2-40B4-BE49-F238E27FC236}">
                <a16:creationId xmlns="" xmlns:a16="http://schemas.microsoft.com/office/drawing/2014/main" id="{42F66117-1422-E04E-93A0-A3423E0F05D2}"/>
              </a:ext>
            </a:extLst>
          </p:cNvPr>
          <p:cNvSpPr/>
          <p:nvPr/>
        </p:nvSpPr>
        <p:spPr>
          <a:xfrm>
            <a:off x="335360" y="1466556"/>
            <a:ext cx="11449272" cy="4373986"/>
          </a:xfrm>
          <a:prstGeom prst="roundRect">
            <a:avLst>
              <a:gd name="adj" fmla="val 1925"/>
            </a:avLst>
          </a:prstGeom>
          <a:noFill/>
          <a:ln>
            <a:solidFill>
              <a:schemeClr val="tx1"/>
            </a:solidFill>
          </a:ln>
          <a:effectLst>
            <a:outerShdw blurRad="762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5399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90000" y="456601"/>
            <a:ext cx="10668000" cy="524127"/>
            <a:chOff x="304592" y="188640"/>
            <a:chExt cx="10668000" cy="524127"/>
          </a:xfrm>
        </p:grpSpPr>
        <p:sp>
          <p:nvSpPr>
            <p:cNvPr id="5" name="平行四边形 4">
              <a:extLst>
                <a:ext uri="{FF2B5EF4-FFF2-40B4-BE49-F238E27FC236}">
                  <a16:creationId xmlns="" xmlns:a16="http://schemas.microsoft.com/office/drawing/2014/main" id="{9CDA5F8E-6C05-AD69-A4CB-1A0747C08357}"/>
                </a:ext>
              </a:extLst>
            </p:cNvPr>
            <p:cNvSpPr/>
            <p:nvPr/>
          </p:nvSpPr>
          <p:spPr>
            <a:xfrm>
              <a:off x="406192" y="334942"/>
              <a:ext cx="10566400" cy="377825"/>
            </a:xfrm>
            <a:prstGeom prst="parallelogram">
              <a:avLst/>
            </a:prstGeom>
            <a:gradFill>
              <a:gsLst>
                <a:gs pos="59000">
                  <a:srgbClr val="002060"/>
                </a:gs>
                <a:gs pos="0">
                  <a:schemeClr val="bg1"/>
                </a:gs>
                <a:gs pos="100000">
                  <a:srgbClr val="002060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平行四边形 5">
              <a:extLst>
                <a:ext uri="{FF2B5EF4-FFF2-40B4-BE49-F238E27FC236}">
                  <a16:creationId xmlns="" xmlns:a16="http://schemas.microsoft.com/office/drawing/2014/main" id="{4AAE6963-0F8F-348F-BC7A-E993B310C5A8}"/>
                </a:ext>
              </a:extLst>
            </p:cNvPr>
            <p:cNvSpPr/>
            <p:nvPr/>
          </p:nvSpPr>
          <p:spPr>
            <a:xfrm>
              <a:off x="304592" y="192682"/>
              <a:ext cx="1614944" cy="429895"/>
            </a:xfrm>
            <a:prstGeom prst="parallelogram">
              <a:avLst/>
            </a:prstGeom>
            <a:solidFill>
              <a:srgbClr val="EA8B00"/>
            </a:solidFill>
            <a:ln w="22225">
              <a:solidFill>
                <a:schemeClr val="bg1"/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>
              <a:extLst>
                <a:ext uri="{FF2B5EF4-FFF2-40B4-BE49-F238E27FC236}">
                  <a16:creationId xmlns="" xmlns:a16="http://schemas.microsoft.com/office/drawing/2014/main" id="{84995F56-3B4A-5F32-4FF0-CD53AA6402A8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479376" y="188640"/>
              <a:ext cx="1368152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200" b="1" dirty="0" smtClean="0">
                  <a:solidFill>
                    <a:schemeClr val="bg1"/>
                  </a:solidFill>
                </a:rPr>
                <a:t>规范精练</a:t>
              </a:r>
              <a:endParaRPr lang="zh-CN" altLang="en-US" sz="2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390000" y="1124744"/>
            <a:ext cx="1141200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实验测得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0.5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COONa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0.5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CuSO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溶液以及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随温度变化的曲线如图所示。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169986" name="Picture 2" descr="122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4310" y="1823201"/>
            <a:ext cx="2692745" cy="257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390000" y="2277175"/>
            <a:ext cx="8298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随温度升高，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pH________(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变大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变小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，原因是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随温度升高，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COONa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降低的原因是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</a:t>
            </a:r>
          </a:p>
        </p:txBody>
      </p:sp>
      <p:sp>
        <p:nvSpPr>
          <p:cNvPr id="4" name="矩形 3"/>
          <p:cNvSpPr/>
          <p:nvPr/>
        </p:nvSpPr>
        <p:spPr>
          <a:xfrm>
            <a:off x="4215661" y="234539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变小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51384" y="2763510"/>
            <a:ext cx="7953903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</a:t>
            </a:r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的电离为吸热过程，升高温度，平衡向电离方向移动，水中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)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增大，故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pH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变小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6968974" y="3885218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温度升高</a:t>
            </a:r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05069" y="4487553"/>
            <a:ext cx="11126669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水解程度增大，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浓度增大，而</a:t>
            </a:r>
            <a:r>
              <a:rPr lang="en-US" altLang="zh-CN" sz="24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w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增大，综合作用结果使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浓度增大，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减小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390000" y="4535506"/>
            <a:ext cx="1141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______________________________________________________________________________________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32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7843" y="1312390"/>
            <a:ext cx="1138678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随温度升高，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CuSO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变化受哪些因素的影响？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97843" y="2033487"/>
            <a:ext cx="77863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升高温度，促进水的电离，故</a:t>
            </a:r>
            <a:r>
              <a:rPr lang="en-US" altLang="zh-CN" sz="24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增大；升高温度，促进铜离子水解，故</a:t>
            </a:r>
            <a:r>
              <a:rPr lang="en-US" altLang="zh-CN" sz="24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增大，两者共同作用使</a:t>
            </a:r>
            <a:r>
              <a:rPr lang="en-US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发生变化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4" name="Picture 2" descr="122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242" y="1268760"/>
            <a:ext cx="2746869" cy="262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25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90000" y="1626464"/>
            <a:ext cx="1141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为探究盐类水解吸热，请用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溶液和其他必要试剂，设计一个简单的实验方案：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_____________________________________________________________________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97154" y="2102092"/>
            <a:ext cx="11126669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</a:t>
            </a:r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取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溶液，滴加酚酞，溶液呈红色，然后分成两份，加热其中一份，若红色变深，则盐类水解吸热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92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7843" y="1411759"/>
            <a:ext cx="11386789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3.Mg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粉可溶解在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溶液中，分析其原因。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>
            <a:hlinkClick r:id="rId3" action="ppaction://hlinksldjump"/>
          </p:cNvPr>
          <p:cNvSpPr/>
          <p:nvPr/>
        </p:nvSpPr>
        <p:spPr>
          <a:xfrm>
            <a:off x="11378232" y="6484114"/>
            <a:ext cx="813768" cy="373886"/>
          </a:xfrm>
          <a:prstGeom prst="rect">
            <a:avLst/>
          </a:prstGeom>
          <a:solidFill>
            <a:srgbClr val="062680"/>
          </a:solidFill>
        </p:spPr>
        <p:txBody>
          <a:bodyPr wrap="square">
            <a:spAutoFit/>
          </a:bodyPr>
          <a:lstStyle/>
          <a:p>
            <a:pPr algn="ctr">
              <a:tabLst>
                <a:tab pos="2430780" algn="l"/>
              </a:tabLst>
            </a:pPr>
            <a:r>
              <a:rPr lang="zh-CN" altLang="en-US" kern="100" dirty="0">
                <a:solidFill>
                  <a:schemeClr val="bg1"/>
                </a:solidFill>
                <a:latin typeface="+mj-ea"/>
                <a:ea typeface="+mj-ea"/>
                <a:cs typeface="Courier New" panose="02070309020205020404" pitchFamily="49" charset="0"/>
              </a:rPr>
              <a:t>返回</a:t>
            </a:r>
          </a:p>
        </p:txBody>
      </p:sp>
      <p:sp>
        <p:nvSpPr>
          <p:cNvPr id="5" name="矩形 4"/>
          <p:cNvSpPr/>
          <p:nvPr/>
        </p:nvSpPr>
        <p:spPr>
          <a:xfrm>
            <a:off x="397843" y="2095684"/>
            <a:ext cx="11386789" cy="113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spc="-3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r>
              <a:rPr lang="zh-CN" altLang="zh-CN" sz="2400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400" kern="100" spc="-3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400" kern="100" spc="-3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NH</a:t>
            </a:r>
            <a:r>
              <a:rPr lang="en-US" altLang="zh-CN" sz="2400" kern="100" spc="-3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spc="-3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spc="-3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溶液中存在水解平衡</a:t>
            </a:r>
            <a:r>
              <a:rPr lang="zh-CN" altLang="zh-CN" sz="2400" kern="100" spc="-3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400" kern="100" spc="-3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      </a:t>
            </a:r>
            <a:r>
              <a:rPr lang="zh-CN" altLang="zh-CN" sz="2400" kern="100" spc="-3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3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spc="-30" baseline="-250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3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spc="-30" dirty="0" smtClean="0">
                <a:latin typeface="ZBFH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</a:t>
            </a:r>
            <a:r>
              <a:rPr lang="en-US" altLang="zh-CN" sz="2400" kern="100" spc="-3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NH</a:t>
            </a:r>
            <a:r>
              <a:rPr lang="en-US" altLang="zh-CN" sz="2400" kern="100" spc="-30" baseline="-250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spc="-3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·H</a:t>
            </a:r>
            <a:r>
              <a:rPr lang="en-US" altLang="zh-CN" sz="2400" kern="100" spc="-30" baseline="-250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3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spc="-3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3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spc="-3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spc="-3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，加入</a:t>
            </a:r>
            <a:r>
              <a:rPr lang="en-US" altLang="zh-CN" sz="2400" kern="100" spc="-3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Mg</a:t>
            </a:r>
            <a:r>
              <a:rPr lang="zh-CN" altLang="zh-CN" sz="2400" kern="100" spc="-3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粉，</a:t>
            </a:r>
            <a:r>
              <a:rPr lang="en-US" altLang="zh-CN" sz="2400" kern="100" spc="-3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Mg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反应放出</a:t>
            </a:r>
            <a:r>
              <a:rPr lang="en-US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，使溶液中</a:t>
            </a:r>
            <a:r>
              <a:rPr lang="en-US" altLang="zh-CN" sz="24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降低，水解平衡向右移动，使</a:t>
            </a:r>
            <a:r>
              <a:rPr lang="en-US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Mg</a:t>
            </a:r>
            <a:r>
              <a:rPr lang="zh-CN" altLang="zh-CN" sz="24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粉不断溶解。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38537"/>
              </p:ext>
            </p:extLst>
          </p:nvPr>
        </p:nvGraphicFramePr>
        <p:xfrm>
          <a:off x="5496230" y="2256061"/>
          <a:ext cx="1258888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17" name="文档" r:id="rId5" imgW="1274802" imgH="772710" progId="Word.Document.12">
                  <p:embed/>
                </p:oleObj>
              </mc:Choice>
              <mc:Fallback>
                <p:oleObj name="文档" r:id="rId5" imgW="1274802" imgH="7727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96230" y="2256061"/>
                        <a:ext cx="1258888" cy="757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22924" y="2364035"/>
            <a:ext cx="536151" cy="16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4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2423592" y="2060848"/>
            <a:ext cx="9768408" cy="2304255"/>
          </a:xfrm>
          <a:prstGeom prst="roundRect">
            <a:avLst>
              <a:gd name="adj" fmla="val 0"/>
            </a:avLst>
          </a:prstGeom>
          <a:solidFill>
            <a:srgbClr val="D4E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711624" y="1780080"/>
            <a:ext cx="9480376" cy="2296991"/>
          </a:xfrm>
          <a:prstGeom prst="rect">
            <a:avLst/>
          </a:prstGeom>
          <a:solidFill>
            <a:srgbClr val="00206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C267AA83-D616-ED4E-81C0-545EB4398E09}"/>
              </a:ext>
            </a:extLst>
          </p:cNvPr>
          <p:cNvSpPr txBox="1"/>
          <p:nvPr/>
        </p:nvSpPr>
        <p:spPr>
          <a:xfrm>
            <a:off x="4304805" y="2359188"/>
            <a:ext cx="6294015" cy="11387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zh-CN" altLang="en-US" sz="68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练真题   明考向</a:t>
            </a:r>
            <a:endParaRPr lang="zh-CN" altLang="zh-CN" sz="68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939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="" xmlns:a16="http://schemas.microsoft.com/office/drawing/2014/main" id="{B9872406-72F5-594F-A16E-02C2617B58AB}"/>
              </a:ext>
            </a:extLst>
          </p:cNvPr>
          <p:cNvSpPr/>
          <p:nvPr/>
        </p:nvSpPr>
        <p:spPr>
          <a:xfrm>
            <a:off x="390000" y="1274046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(2022·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浙江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月选考，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17)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25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时，苯酚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1.0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相同温度下，等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ONa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COONa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溶液中，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)&gt;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将浓度均为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0.10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ONa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溶液加热，两种溶液的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均变大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pc="-3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C.25 </a:t>
            </a:r>
            <a:r>
              <a:rPr lang="en-US" altLang="zh-CN" kern="100" spc="-3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spc="-3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</a:t>
            </a:r>
            <a:r>
              <a:rPr lang="en-US" altLang="zh-CN" kern="100" spc="-3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spc="-3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</a:t>
            </a:r>
            <a:r>
              <a:rPr lang="en-US" altLang="zh-CN" kern="100" spc="-3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spc="-3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en-US" altLang="zh-CN" kern="100" spc="-3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</a:t>
            </a:r>
            <a:r>
              <a:rPr lang="zh-CN" altLang="zh-CN" kern="100" spc="-3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溶液与</a:t>
            </a:r>
            <a:r>
              <a:rPr lang="en-US" altLang="zh-CN" kern="100" spc="-30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spc="-3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溶液混合，测得</a:t>
            </a:r>
            <a:r>
              <a:rPr lang="en-US" altLang="zh-CN" kern="100" spc="-3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spc="-3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spc="-3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10.00</a:t>
            </a:r>
            <a:r>
              <a:rPr lang="zh-CN" altLang="zh-CN" kern="100" spc="-3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，则此时溶液中</a:t>
            </a:r>
            <a:r>
              <a:rPr lang="en-US" altLang="zh-CN" i="1" kern="100" spc="-3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spc="-3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</a:t>
            </a:r>
            <a:r>
              <a:rPr lang="en-US" altLang="zh-CN" kern="100" spc="-3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</a:t>
            </a:r>
            <a:r>
              <a:rPr lang="en-US" altLang="zh-CN" kern="100" spc="-3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spc="-3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en-US" altLang="zh-CN" kern="100" spc="-3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kern="100" spc="-30" baseline="30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3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D.25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0.10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溶液中加少量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ONa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固体，水的电离程度变小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253827" y="3404127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9" name="圆角矩形 8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487529" y="387739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10" name="圆角矩形 9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89830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30907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01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487529" y="387739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10" name="圆角矩形 9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89830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30907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772816"/>
            <a:ext cx="11160000" cy="3960440"/>
            <a:chOff x="792914" y="3925222"/>
            <a:chExt cx="11160000" cy="3960440"/>
          </a:xfrm>
        </p:grpSpPr>
        <p:sp>
          <p:nvSpPr>
            <p:cNvPr id="14" name="圆角矩形 13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3"/>
              <a:ext cx="11160000" cy="3847549"/>
            </a:xfrm>
            <a:prstGeom prst="roundRect">
              <a:avLst>
                <a:gd name="adj" fmla="val 318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15" name="矩形 14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640809" y="2001775"/>
            <a:ext cx="109016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醋酸的酸性大于苯酚，则醋酸根离子的水解程度较小，则相同温度下，等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6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ONa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COONa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溶液中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6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)&lt;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氢氧化钠溶液升温促进水电离，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变小，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923265"/>
              </p:ext>
            </p:extLst>
          </p:nvPr>
        </p:nvGraphicFramePr>
        <p:xfrm>
          <a:off x="717259" y="3698104"/>
          <a:ext cx="10806113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03" name="文档" r:id="rId7" imgW="11032452" imgH="1852163" progId="Word.Document.12">
                  <p:embed/>
                </p:oleObj>
              </mc:Choice>
              <mc:Fallback>
                <p:oleObj name="文档" r:id="rId7" imgW="11032452" imgH="18521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7259" y="3698104"/>
                        <a:ext cx="10806113" cy="1819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矩形 18"/>
          <p:cNvSpPr/>
          <p:nvPr/>
        </p:nvSpPr>
        <p:spPr>
          <a:xfrm>
            <a:off x="640809" y="5012992"/>
            <a:ext cx="10801200" cy="576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6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ONa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6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可以水解，会促进水的电离，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9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3A329BE5-FA48-1445-847B-16C3FB060719}"/>
              </a:ext>
            </a:extLst>
          </p:cNvPr>
          <p:cNvSpPr/>
          <p:nvPr/>
        </p:nvSpPr>
        <p:spPr>
          <a:xfrm>
            <a:off x="390000" y="1072490"/>
            <a:ext cx="11412000" cy="566306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浙江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月选考，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13)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甲酸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(HCOOH)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是重要的化工原料。工业废水中的甲酸及其盐，通过离子交换树脂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含固体活性成分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为烷基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因静电作用被吸附回收，其回收率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被吸附在树脂上甲酸根离子的物质的量分数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与废水初始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关系如图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已知甲酸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1.8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，下列说法不正确的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活性成分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在水中存在平衡：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R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的废水中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(HCOO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∶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(HCOOH)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18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废水初始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pH&lt;2.4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，随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下降，甲酸的电离被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抑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制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作用的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HCOO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数目减少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废水初始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pH&gt;5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，离子交换树脂活性成分主要以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R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形态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存在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253559" y="596903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9" name="圆角矩形 8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48752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898302" y="387739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11" name="圆角矩形 10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309075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2034" name="Picture 2" descr="122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438" y="2903221"/>
            <a:ext cx="4325732" cy="28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16803" y="4078592"/>
            <a:ext cx="536151" cy="16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0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2423592" y="2060848"/>
            <a:ext cx="9768408" cy="2304255"/>
          </a:xfrm>
          <a:prstGeom prst="roundRect">
            <a:avLst>
              <a:gd name="adj" fmla="val 0"/>
            </a:avLst>
          </a:prstGeom>
          <a:solidFill>
            <a:srgbClr val="D4E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711624" y="1780080"/>
            <a:ext cx="9480376" cy="2296991"/>
          </a:xfrm>
          <a:prstGeom prst="rect">
            <a:avLst/>
          </a:prstGeom>
          <a:solidFill>
            <a:srgbClr val="00206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C267AA83-D616-ED4E-81C0-545EB4398E09}"/>
              </a:ext>
            </a:extLst>
          </p:cNvPr>
          <p:cNvSpPr txBox="1"/>
          <p:nvPr/>
        </p:nvSpPr>
        <p:spPr>
          <a:xfrm>
            <a:off x="4045834" y="2649686"/>
            <a:ext cx="681195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盐类的水解及其规律</a:t>
            </a:r>
            <a:endParaRPr lang="zh-CN" altLang="zh-CN" sz="54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399480" y="2074783"/>
            <a:ext cx="2104665" cy="430887"/>
            <a:chOff x="5951984" y="2074783"/>
            <a:chExt cx="2104665" cy="430887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xmlns="" id="{5EDD1B64-CEE3-CE44-8F17-E05128AFB818}"/>
                </a:ext>
              </a:extLst>
            </p:cNvPr>
            <p:cNvGrpSpPr/>
            <p:nvPr/>
          </p:nvGrpSpPr>
          <p:grpSpPr>
            <a:xfrm>
              <a:off x="5951984" y="2074783"/>
              <a:ext cx="2104665" cy="369332"/>
              <a:chOff x="5015445" y="2374315"/>
              <a:chExt cx="2104665" cy="369332"/>
            </a:xfrm>
          </p:grpSpPr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xmlns="" id="{A6A0A2D4-C220-DA46-A6AD-B44FA94018D4}"/>
                  </a:ext>
                </a:extLst>
              </p:cNvPr>
              <p:cNvSpPr txBox="1"/>
              <p:nvPr/>
            </p:nvSpPr>
            <p:spPr>
              <a:xfrm>
                <a:off x="6800792" y="2374315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>
                    <a:solidFill>
                      <a:schemeClr val="bg1">
                        <a:lumMod val="85000"/>
                      </a:schemeClr>
                    </a:solidFill>
                  </a:rPr>
                  <a:t>&gt;</a:t>
                </a:r>
                <a:endParaRPr kumimoji="1" lang="zh-CN" alt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xmlns="" id="{5EEDB553-6843-D943-908B-713024609FA6}"/>
                  </a:ext>
                </a:extLst>
              </p:cNvPr>
              <p:cNvSpPr txBox="1"/>
              <p:nvPr/>
            </p:nvSpPr>
            <p:spPr>
              <a:xfrm>
                <a:off x="5015445" y="2374315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>
                    <a:solidFill>
                      <a:schemeClr val="bg1">
                        <a:lumMod val="85000"/>
                      </a:schemeClr>
                    </a:solidFill>
                  </a:rPr>
                  <a:t>&lt;</a:t>
                </a:r>
                <a:endParaRPr kumimoji="1" lang="zh-CN" altLang="en-US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6418518" y="2074783"/>
              <a:ext cx="117159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200" smtClean="0">
                  <a:solidFill>
                    <a:schemeClr val="bg1">
                      <a:lumMod val="85000"/>
                    </a:schemeClr>
                  </a:solidFill>
                </a:rPr>
                <a:t>考点一</a:t>
              </a:r>
              <a:endParaRPr lang="zh-CN" altLang="en-US" sz="2200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829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18FEF50E-5279-AC48-99A0-C8947064D50F}"/>
              </a:ext>
            </a:extLst>
          </p:cNvPr>
          <p:cNvSpPr/>
          <p:nvPr/>
        </p:nvSpPr>
        <p:spPr>
          <a:xfrm>
            <a:off x="412517" y="1268760"/>
            <a:ext cx="1129901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海南，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14)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25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水溶液的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随其浓度的变化关系如图所示。下列说法正确的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(Na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0.6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时，溶液中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)&lt;0.01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B.Na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水解程度随其浓度增大而减小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在水中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&lt;4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pc="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D.0.2 </a:t>
            </a:r>
            <a:r>
              <a:rPr lang="en-US" altLang="zh-CN" kern="100" spc="3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spc="3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3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spc="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spc="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</a:t>
            </a:r>
            <a:r>
              <a:rPr lang="en-US" altLang="zh-CN" kern="100" spc="3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spc="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spc="3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spc="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溶液和</a:t>
            </a:r>
            <a:r>
              <a:rPr lang="en-US" altLang="zh-CN" kern="100" spc="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0.3 </a:t>
            </a:r>
            <a:r>
              <a:rPr lang="en-US" altLang="zh-CN" kern="100" spc="3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spc="3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3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spc="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spc="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NaHCO</a:t>
            </a:r>
            <a:r>
              <a:rPr lang="en-US" altLang="zh-CN" kern="100" spc="3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spc="3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endParaRPr lang="en-US" altLang="zh-CN" kern="100" spc="3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spc="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spc="3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kern="100" spc="3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</a:t>
            </a:r>
            <a:r>
              <a:rPr lang="zh-CN" altLang="zh-CN" kern="100" spc="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体积混合，得到的溶液</a:t>
            </a:r>
            <a:r>
              <a:rPr lang="en-US" altLang="zh-CN" i="1" kern="100" spc="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spc="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)&lt;2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262031" y="288902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0" name="圆角矩形 19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48752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89830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309075" y="387739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pic>
        <p:nvPicPr>
          <p:cNvPr id="173058" name="Picture 2" descr="122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316" y="2286397"/>
            <a:ext cx="3144211" cy="256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37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圆角矩形 19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1487529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898302" y="387739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2309075" y="387739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124744"/>
            <a:ext cx="11160000" cy="5603274"/>
            <a:chOff x="792914" y="3925222"/>
            <a:chExt cx="11160000" cy="5603274"/>
          </a:xfrm>
        </p:grpSpPr>
        <p:sp>
          <p:nvSpPr>
            <p:cNvPr id="25" name="圆角矩形 24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3"/>
              <a:ext cx="11160000" cy="5490383"/>
            </a:xfrm>
            <a:prstGeom prst="roundRect">
              <a:avLst>
                <a:gd name="adj" fmla="val 3181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6" name="矩形 25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8" name="矩形 27"/>
          <p:cNvSpPr/>
          <p:nvPr/>
        </p:nvSpPr>
        <p:spPr>
          <a:xfrm>
            <a:off x="695400" y="1268760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由图像可知，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(Na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0.6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pH&gt;12.0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，溶液中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)&gt;0.01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013889"/>
              </p:ext>
            </p:extLst>
          </p:nvPr>
        </p:nvGraphicFramePr>
        <p:xfrm>
          <a:off x="785813" y="2447925"/>
          <a:ext cx="10383837" cy="203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50" name="文档" r:id="rId7" imgW="10598832" imgH="2072496" progId="Word.Document.12">
                  <p:embed/>
                </p:oleObj>
              </mc:Choice>
              <mc:Fallback>
                <p:oleObj name="文档" r:id="rId7" imgW="10598832" imgH="20724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85813" y="2447925"/>
                        <a:ext cx="10383837" cy="2035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2" descr="122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050" y="1408553"/>
            <a:ext cx="3207410" cy="2613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695400" y="4419694"/>
            <a:ext cx="107291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若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0.2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溶液与等体积的蒸馏水混合，浓度变为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0.1 </a:t>
            </a:r>
            <a:r>
              <a:rPr lang="en-US" altLang="zh-CN" sz="2400" kern="100" spc="-2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，由图可知，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pH&gt;11.6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，得到的溶液中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2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&gt;</a:t>
            </a:r>
            <a:r>
              <a:rPr lang="en-US" altLang="zh-CN" sz="2400" kern="100" spc="-2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2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spc="-2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spc="-2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,0.2 </a:t>
            </a:r>
            <a:r>
              <a:rPr lang="en-US" altLang="zh-CN" sz="2400" kern="100" spc="-2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</a:t>
            </a:r>
            <a:r>
              <a:rPr lang="en-US" altLang="zh-CN" sz="2400" kern="100" spc="-2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</a:t>
            </a:r>
            <a:r>
              <a:rPr lang="en-US" altLang="zh-CN" sz="2400" kern="100" spc="-2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溶液和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0.3 </a:t>
            </a:r>
            <a:r>
              <a:rPr lang="en-US" altLang="zh-CN" sz="2400" kern="100" spc="-2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NaHCO</a:t>
            </a:r>
            <a:r>
              <a:rPr lang="en-US" altLang="zh-CN" sz="2400" kern="100" spc="-2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溶液等体积混合后</a:t>
            </a:r>
            <a:r>
              <a:rPr lang="en-US" altLang="zh-CN" sz="2400" i="1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大于与水混合的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矩形 14">
            <a:hlinkClick r:id="rId10" action="ppaction://hlinksldjump"/>
          </p:cNvPr>
          <p:cNvSpPr/>
          <p:nvPr/>
        </p:nvSpPr>
        <p:spPr>
          <a:xfrm>
            <a:off x="11378232" y="6484114"/>
            <a:ext cx="813768" cy="373886"/>
          </a:xfrm>
          <a:prstGeom prst="rect">
            <a:avLst/>
          </a:prstGeom>
          <a:solidFill>
            <a:srgbClr val="062680"/>
          </a:solidFill>
        </p:spPr>
        <p:txBody>
          <a:bodyPr wrap="square">
            <a:spAutoFit/>
          </a:bodyPr>
          <a:lstStyle/>
          <a:p>
            <a:pPr algn="ctr">
              <a:tabLst>
                <a:tab pos="2430780" algn="l"/>
              </a:tabLst>
            </a:pPr>
            <a:r>
              <a:rPr lang="zh-CN" altLang="en-US" kern="100" dirty="0">
                <a:solidFill>
                  <a:schemeClr val="bg1"/>
                </a:solidFill>
                <a:latin typeface="+mj-ea"/>
                <a:ea typeface="+mj-ea"/>
                <a:cs typeface="Courier New" panose="02070309020205020404" pitchFamily="49" charset="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183363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2423592" y="2060848"/>
            <a:ext cx="9768408" cy="2304255"/>
          </a:xfrm>
          <a:prstGeom prst="roundRect">
            <a:avLst>
              <a:gd name="adj" fmla="val 0"/>
            </a:avLst>
          </a:prstGeom>
          <a:solidFill>
            <a:srgbClr val="D4E1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711624" y="1780080"/>
            <a:ext cx="9480376" cy="2296991"/>
          </a:xfrm>
          <a:prstGeom prst="rect">
            <a:avLst/>
          </a:prstGeom>
          <a:solidFill>
            <a:srgbClr val="00206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="" xmlns:a16="http://schemas.microsoft.com/office/drawing/2014/main" id="{C267AA83-D616-ED4E-81C0-545EB4398E09}"/>
              </a:ext>
            </a:extLst>
          </p:cNvPr>
          <p:cNvSpPr txBox="1"/>
          <p:nvPr/>
        </p:nvSpPr>
        <p:spPr>
          <a:xfrm>
            <a:off x="4698529" y="2328411"/>
            <a:ext cx="4925863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zh-CN" altLang="en-US" sz="7200" b="1" dirty="0" smtClean="0">
                <a:solidFill>
                  <a:schemeClr val="bg1"/>
                </a:solidFill>
                <a:latin typeface="微软雅黑" panose="020B0503020204020204" pitchFamily="34" charset="-122"/>
              </a:rPr>
              <a:t>课时精练</a:t>
            </a:r>
            <a:endParaRPr lang="zh-CN" altLang="zh-CN" sz="7200" b="1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1983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矩形 38">
            <a:extLst>
              <a:ext uri="{FF2B5EF4-FFF2-40B4-BE49-F238E27FC236}">
                <a16:creationId xmlns="" xmlns:a16="http://schemas.microsoft.com/office/drawing/2014/main" id="{F3C0D54F-E471-254D-996C-2FBC9553FFE9}"/>
              </a:ext>
            </a:extLst>
          </p:cNvPr>
          <p:cNvSpPr/>
          <p:nvPr/>
        </p:nvSpPr>
        <p:spPr>
          <a:xfrm>
            <a:off x="390000" y="1109230"/>
            <a:ext cx="11412000" cy="282382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下列操作会促进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的电离，且使溶液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pH&gt;7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将纯水加热到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90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向水中加少量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向水中加少量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向水中加少量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FeCl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6" name="TextBox 9"/>
          <p:cNvSpPr txBox="1"/>
          <p:nvPr/>
        </p:nvSpPr>
        <p:spPr>
          <a:xfrm>
            <a:off x="253827" y="270146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3" name="圆角矩形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4" name="圆角矩形 3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圆角矩形 4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圆角矩形 5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圆角矩形 6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圆角矩形 7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圆角矩形 8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28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1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4" name="圆角矩形 3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圆角矩形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圆角矩形 5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圆角矩形 6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圆角矩形 7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圆角矩形 8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圆角矩形 9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圆角矩形 10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4" name="圆角矩形 43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764704"/>
            <a:ext cx="11160000" cy="4751496"/>
            <a:chOff x="792914" y="3925222"/>
            <a:chExt cx="11160000" cy="4751496"/>
          </a:xfrm>
        </p:grpSpPr>
        <p:sp>
          <p:nvSpPr>
            <p:cNvPr id="19" name="圆角矩形 18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638606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0" name="矩形 19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696282" y="991885"/>
            <a:ext cx="10799436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将纯水加热到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90 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℃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，水的电离程度增大，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)&gt;10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7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pH&lt;7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向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水中加少量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溶液，水中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增大，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pH&gt;7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，但水的电离平衡逆向移动，即水的电离受到抑制，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向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水中加少量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结合，水中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减小，水的电</a:t>
            </a:r>
            <a:r>
              <a:rPr lang="zh-CN" altLang="zh-CN" sz="2400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离平衡正向移动，</a:t>
            </a:r>
            <a:r>
              <a:rPr lang="en-US" altLang="zh-CN" sz="2400" i="1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spc="-1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增大，</a:t>
            </a:r>
            <a:r>
              <a:rPr lang="en-US" altLang="zh-CN" sz="2400" i="1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spc="-1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spc="-1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pH&gt;7</a:t>
            </a:r>
            <a:r>
              <a:rPr lang="zh-CN" altLang="zh-CN" sz="2400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</a:t>
            </a:r>
            <a:r>
              <a:rPr lang="zh-CN" altLang="zh-CN" sz="2400" kern="100" spc="-1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spc="-1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spc="-1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向</a:t>
            </a:r>
            <a:r>
              <a:rPr lang="zh-CN" altLang="zh-CN" sz="2400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水中加少量</a:t>
            </a:r>
            <a:r>
              <a:rPr lang="en-US" altLang="zh-CN" sz="2400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FeCl</a:t>
            </a:r>
            <a:r>
              <a:rPr lang="en-US" altLang="zh-CN" sz="2400" kern="100" spc="-1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溶液，</a:t>
            </a:r>
            <a:r>
              <a:rPr lang="en-US" altLang="zh-CN" sz="2400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spc="-1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spc="-1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结合为弱电解质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Fe(OH)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，水中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减小，水的电离平衡正向移动，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增大，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)&gt;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pH&lt;7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22481"/>
              </p:ext>
            </p:extLst>
          </p:nvPr>
        </p:nvGraphicFramePr>
        <p:xfrm>
          <a:off x="4370144" y="3227915"/>
          <a:ext cx="126841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91" name="文档" r:id="rId18" imgW="1274802" imgH="771268" progId="Word.Document.12">
                  <p:embed/>
                </p:oleObj>
              </mc:Choice>
              <mc:Fallback>
                <p:oleObj name="文档" r:id="rId18" imgW="1274802" imgH="7712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370144" y="3227915"/>
                        <a:ext cx="1268413" cy="766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828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F3C0D54F-E471-254D-996C-2FBC9553FFE9}"/>
              </a:ext>
            </a:extLst>
          </p:cNvPr>
          <p:cNvSpPr/>
          <p:nvPr/>
        </p:nvSpPr>
        <p:spPr>
          <a:xfrm>
            <a:off x="446495" y="764704"/>
            <a:ext cx="11299010" cy="455506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下列关于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FeCl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水解的说法错误的是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di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FeCl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稀溶液中，水解达到平衡时，无论加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FeCl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饱和溶液还是加水稀释，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平衡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均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向右移动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di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浓度为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0.5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的两种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FeCl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溶液，其他条件相同时，前者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水解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程度小于后者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di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其他条件相同时，同浓度的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FeCl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50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时发生水解，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50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水解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程度比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20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时的小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为抑制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的水解，更好地保存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FeCl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溶液，应加少量盐酸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2" name="TextBox 9"/>
          <p:cNvSpPr txBox="1"/>
          <p:nvPr/>
        </p:nvSpPr>
        <p:spPr>
          <a:xfrm>
            <a:off x="316858" y="3465088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56" name="圆角矩形 55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58" name="圆角矩形 57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605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478690"/>
            <a:ext cx="11160000" cy="2598382"/>
            <a:chOff x="792914" y="3925222"/>
            <a:chExt cx="11160000" cy="2598382"/>
          </a:xfrm>
        </p:grpSpPr>
        <p:sp>
          <p:nvSpPr>
            <p:cNvPr id="24" name="圆角矩形 23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1"/>
              <a:ext cx="11160000" cy="2485493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5" name="矩形 24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696282" y="1714580"/>
            <a:ext cx="10799436" cy="22382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增大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FeCl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的浓度，水解平衡向右移动，但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水解程度减小，加水稀释，水解平衡向右移动，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水解程度增大，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盐类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水解吸热，温度升高，水解程度增大，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水解后溶液呈酸性，增大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的浓度可抑制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的水解，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6" name="圆角矩形 55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2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58" name="圆角矩形 57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0" name="圆角矩形 59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" name="圆角矩形 60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2" name="圆角矩形 61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3" name="圆角矩形 62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圆角矩形 63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5" name="圆角矩形 64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6" name="圆角矩形 65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7" name="圆角矩形 66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圆角矩形 67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9" name="圆角矩形 68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39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F3C0D54F-E471-254D-996C-2FBC9553FFE9}"/>
              </a:ext>
            </a:extLst>
          </p:cNvPr>
          <p:cNvSpPr/>
          <p:nvPr/>
        </p:nvSpPr>
        <p:spPr>
          <a:xfrm>
            <a:off x="417709" y="2029911"/>
            <a:ext cx="11076375" cy="2685326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加水稀释，溶液中所有离子的浓度都减小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通入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，溶液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减小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zh-CN" altLang="zh-CN" sz="15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升高温度，平衡常数增大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8" name="圆角矩形 17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圆角矩形 19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22" name="圆角矩形 21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圆角矩形 22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3" name="对象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540965"/>
              </p:ext>
            </p:extLst>
          </p:nvPr>
        </p:nvGraphicFramePr>
        <p:xfrm>
          <a:off x="541338" y="835025"/>
          <a:ext cx="11228387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7" name="文档" r:id="rId18" imgW="11337499" imgH="1336735" progId="Word.Document.12">
                  <p:embed/>
                </p:oleObj>
              </mc:Choice>
              <mc:Fallback>
                <p:oleObj name="文档" r:id="rId18" imgW="11337499" imgH="133673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41338" y="835025"/>
                        <a:ext cx="11228387" cy="1317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图片 33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23077" y="1047293"/>
            <a:ext cx="536151" cy="166033"/>
          </a:xfrm>
          <a:prstGeom prst="rect">
            <a:avLst/>
          </a:prstGeom>
        </p:spPr>
      </p:pic>
      <p:graphicFrame>
        <p:nvGraphicFramePr>
          <p:cNvPr id="35" name="对象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763874"/>
              </p:ext>
            </p:extLst>
          </p:nvPr>
        </p:nvGraphicFramePr>
        <p:xfrm>
          <a:off x="540339" y="3049817"/>
          <a:ext cx="11228387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98" name="文档" r:id="rId22" imgW="11337499" imgH="1334578" progId="Word.Document.12">
                  <p:embed/>
                </p:oleObj>
              </mc:Choice>
              <mc:Fallback>
                <p:oleObj name="文档" r:id="rId22" imgW="11337499" imgH="133457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40339" y="3049817"/>
                        <a:ext cx="11228387" cy="1317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9"/>
          <p:cNvSpPr txBox="1"/>
          <p:nvPr/>
        </p:nvSpPr>
        <p:spPr>
          <a:xfrm>
            <a:off x="283831" y="1988840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2412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7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圆角矩形 19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3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22" name="圆角矩形 21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圆角矩形 22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340768"/>
            <a:ext cx="11160000" cy="3024336"/>
            <a:chOff x="792914" y="3925222"/>
            <a:chExt cx="11160000" cy="3024336"/>
          </a:xfrm>
        </p:grpSpPr>
        <p:sp>
          <p:nvSpPr>
            <p:cNvPr id="34" name="圆角矩形 33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2911446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35" name="矩形 34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6" name="文本框 35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696282" y="1567949"/>
            <a:ext cx="10799436" cy="11302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碳酸钠溶液显碱性，其加水稀释时，溶液中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浓度减小，由于温度不变，水的离子积常数不变，所以溶液中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增大，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7" name="对象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175349"/>
              </p:ext>
            </p:extLst>
          </p:nvPr>
        </p:nvGraphicFramePr>
        <p:xfrm>
          <a:off x="796925" y="2708920"/>
          <a:ext cx="10490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45" name="文档" r:id="rId18" imgW="10598832" imgH="1229983" progId="Word.Document.12">
                  <p:embed/>
                </p:oleObj>
              </mc:Choice>
              <mc:Fallback>
                <p:oleObj name="文档" r:id="rId18" imgW="10598832" imgH="12299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96925" y="2708920"/>
                        <a:ext cx="104902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对象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07267"/>
              </p:ext>
            </p:extLst>
          </p:nvPr>
        </p:nvGraphicFramePr>
        <p:xfrm>
          <a:off x="796925" y="3717032"/>
          <a:ext cx="10490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46" name="文档" r:id="rId21" imgW="10598832" imgH="1229983" progId="Word.Document.12">
                  <p:embed/>
                </p:oleObj>
              </mc:Choice>
              <mc:Fallback>
                <p:oleObj name="文档" r:id="rId21" imgW="10598832" imgH="12299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96925" y="3717032"/>
                        <a:ext cx="104902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644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F3C0D54F-E471-254D-996C-2FBC9553FFE9}"/>
              </a:ext>
            </a:extLst>
          </p:cNvPr>
          <p:cNvSpPr/>
          <p:nvPr/>
        </p:nvSpPr>
        <p:spPr>
          <a:xfrm>
            <a:off x="407368" y="157703"/>
            <a:ext cx="11299010" cy="60700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4.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根据表中信息，判断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0.10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的下列各物质的溶液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最大的是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0960911"/>
              </p:ext>
            </p:extLst>
          </p:nvPr>
        </p:nvGraphicFramePr>
        <p:xfrm>
          <a:off x="516000" y="883109"/>
          <a:ext cx="11160000" cy="2194560"/>
        </p:xfrm>
        <a:graphic>
          <a:graphicData uri="http://schemas.openxmlformats.org/drawingml/2006/table">
            <a:tbl>
              <a:tblPr/>
              <a:tblGrid>
                <a:gridCol w="2380119"/>
                <a:gridCol w="877988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酸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电离常数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常温下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COOH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K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1.75</a:t>
                      </a: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400" kern="100" baseline="30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baseline="30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5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CO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K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a1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4.5</a:t>
                      </a: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400" kern="100" baseline="30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baseline="30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7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2400" i="1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K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a2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4.7</a:t>
                      </a: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400" kern="100" baseline="30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baseline="30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11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S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K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a1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1.1</a:t>
                      </a:r>
                      <a:r>
                        <a:rPr lang="en-US" sz="2400" kern="100" dirty="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7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en-US" sz="2400" i="1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K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a2</a:t>
                      </a: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1.3</a:t>
                      </a:r>
                      <a:r>
                        <a:rPr lang="en-US" sz="2400" kern="100" dirty="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×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10</a:t>
                      </a:r>
                      <a:r>
                        <a:rPr lang="zh-CN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400" kern="100" baseline="300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13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7990" marR="679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F3C0D54F-E471-254D-996C-2FBC9553FFE9}"/>
              </a:ext>
            </a:extLst>
          </p:cNvPr>
          <p:cNvSpPr/>
          <p:nvPr/>
        </p:nvSpPr>
        <p:spPr>
          <a:xfrm>
            <a:off x="407368" y="3051542"/>
            <a:ext cx="11299010" cy="123108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COONa  	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	B.Na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C.NaHCO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	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	D.Na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9" name="TextBox 9"/>
          <p:cNvSpPr txBox="1"/>
          <p:nvPr/>
        </p:nvSpPr>
        <p:spPr>
          <a:xfrm>
            <a:off x="3918342" y="355451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4347686"/>
            <a:ext cx="11160000" cy="1710160"/>
            <a:chOff x="792914" y="3925222"/>
            <a:chExt cx="11160000" cy="1710160"/>
          </a:xfrm>
        </p:grpSpPr>
        <p:sp>
          <p:nvSpPr>
            <p:cNvPr id="23" name="圆角矩形 22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1597270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4" name="矩形 23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8" name="文本框 37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graphicFrame>
        <p:nvGraphicFramePr>
          <p:cNvPr id="39" name="对象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652497"/>
              </p:ext>
            </p:extLst>
          </p:nvPr>
        </p:nvGraphicFramePr>
        <p:xfrm>
          <a:off x="850900" y="4618300"/>
          <a:ext cx="104902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12" name="文档" r:id="rId4" imgW="10598832" imgH="1539096" progId="Word.Document.12">
                  <p:embed/>
                </p:oleObj>
              </mc:Choice>
              <mc:Fallback>
                <p:oleObj name="文档" r:id="rId4" imgW="10598832" imgH="15390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0900" y="4618300"/>
                        <a:ext cx="10490200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圆角矩形 24">
            <a:hlinkClick r:id="rId6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7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8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9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4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29" name="圆角矩形 2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12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13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17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18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9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11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390000" y="1515668"/>
            <a:ext cx="1141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+mj-ea"/>
                <a:ea typeface="+mj-ea"/>
                <a:cs typeface="Courier New" panose="02070309020205020404" pitchFamily="49" charset="0"/>
              </a:rPr>
              <a:t>1.</a:t>
            </a:r>
            <a:r>
              <a:rPr lang="zh-CN" altLang="zh-CN" sz="2400" b="1" kern="100" dirty="0">
                <a:latin typeface="+mj-ea"/>
                <a:ea typeface="+mj-ea"/>
                <a:cs typeface="Courier New" panose="02070309020205020404" pitchFamily="49" charset="0"/>
              </a:rPr>
              <a:t>定义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在水溶液中，盐电离出来的离子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sz="2400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              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+mj-ea"/>
                <a:ea typeface="+mj-ea"/>
                <a:cs typeface="Courier New" panose="02070309020205020404" pitchFamily="49" charset="0"/>
              </a:rPr>
              <a:t>2.</a:t>
            </a:r>
            <a:r>
              <a:rPr lang="zh-CN" altLang="zh-CN" sz="2400" b="1" kern="100" dirty="0">
                <a:latin typeface="+mj-ea"/>
                <a:ea typeface="+mj-ea"/>
                <a:cs typeface="Courier New" panose="02070309020205020404" pitchFamily="49" charset="0"/>
              </a:rPr>
              <a:t>盐类水解的结果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使溶液中水的电离平衡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</a:t>
            </a:r>
            <a:r>
              <a:rPr lang="en-US" altLang="zh-CN" sz="2400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移动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，使溶液中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发生变化，促进了水的电离。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+mj-ea"/>
                <a:ea typeface="+mj-ea"/>
                <a:cs typeface="Courier New" panose="02070309020205020404" pitchFamily="49" charset="0"/>
              </a:rPr>
              <a:t>3.</a:t>
            </a:r>
            <a:r>
              <a:rPr lang="zh-CN" altLang="zh-CN" sz="2400" b="1" kern="100" dirty="0">
                <a:latin typeface="+mj-ea"/>
                <a:ea typeface="+mj-ea"/>
                <a:cs typeface="Courier New" panose="02070309020205020404" pitchFamily="49" charset="0"/>
              </a:rPr>
              <a:t>特点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可逆：盐类的水解是可逆反应。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吸热：盐类的水解可看作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r>
              <a:rPr lang="en-US" altLang="zh-CN" sz="2400" u="sng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反应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的逆反应。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微弱：盐类的水解程度很微弱。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996126" y="2115438"/>
            <a:ext cx="58801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水电离出来的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结合生成弱电解质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09633" y="3212976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右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54101" y="5399343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酸碱中和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9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>
            <a:extLst>
              <a:ext uri="{FF2B5EF4-FFF2-40B4-BE49-F238E27FC236}">
                <a16:creationId xmlns="" xmlns:a16="http://schemas.microsoft.com/office/drawing/2014/main" id="{F3C0D54F-E471-254D-996C-2FBC9553FFE9}"/>
              </a:ext>
            </a:extLst>
          </p:cNvPr>
          <p:cNvSpPr/>
          <p:nvPr/>
        </p:nvSpPr>
        <p:spPr>
          <a:xfrm>
            <a:off x="390000" y="476672"/>
            <a:ext cx="11412000" cy="28930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下列离子方程式不正确的是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明矾用于净水：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Al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3H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Al(OH)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胶体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泡沫灭火器灭火：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Al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           </a:t>
            </a:r>
            <a:r>
              <a:rPr lang="en-US" altLang="zh-CN" kern="100" spc="-8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Al(OH)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↓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用纯碱清洗油污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浓硫化钠溶液具有臭味：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2OH</a:t>
            </a:r>
            <a:r>
              <a:rPr lang="zh-CN" altLang="zh-CN" kern="100" baseline="30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TextBox 9"/>
          <p:cNvSpPr txBox="1"/>
          <p:nvPr/>
        </p:nvSpPr>
        <p:spPr>
          <a:xfrm>
            <a:off x="245934" y="2631165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18" name="圆角矩形 17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圆角矩形 18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圆角矩形 19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5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23" name="圆角矩形 22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3" name="对象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870160"/>
              </p:ext>
            </p:extLst>
          </p:nvPr>
        </p:nvGraphicFramePr>
        <p:xfrm>
          <a:off x="3235201" y="2181508"/>
          <a:ext cx="126841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28" name="文档" r:id="rId18" imgW="1274802" imgH="771268" progId="Word.Document.12">
                  <p:embed/>
                </p:oleObj>
              </mc:Choice>
              <mc:Fallback>
                <p:oleObj name="文档" r:id="rId18" imgW="1274802" imgH="7712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235201" y="2181508"/>
                        <a:ext cx="1268413" cy="766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图片 33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35987" y="1301333"/>
            <a:ext cx="536151" cy="166033"/>
          </a:xfrm>
          <a:prstGeom prst="rect">
            <a:avLst/>
          </a:prstGeom>
        </p:spPr>
      </p:pic>
      <p:graphicFrame>
        <p:nvGraphicFramePr>
          <p:cNvPr id="35" name="对象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067425"/>
              </p:ext>
            </p:extLst>
          </p:nvPr>
        </p:nvGraphicFramePr>
        <p:xfrm>
          <a:off x="4291090" y="1637509"/>
          <a:ext cx="1258888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29" name="文档" r:id="rId22" imgW="1274802" imgH="774513" progId="Word.Document.12">
                  <p:embed/>
                </p:oleObj>
              </mc:Choice>
              <mc:Fallback>
                <p:oleObj name="文档" r:id="rId22" imgW="1274802" imgH="7745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291090" y="1637509"/>
                        <a:ext cx="1258888" cy="757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图片 35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4537" y="2403470"/>
            <a:ext cx="536151" cy="166033"/>
          </a:xfrm>
          <a:prstGeom prst="rect">
            <a:avLst/>
          </a:prstGeom>
        </p:spPr>
      </p:pic>
      <p:graphicFrame>
        <p:nvGraphicFramePr>
          <p:cNvPr id="37" name="对象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747335"/>
              </p:ext>
            </p:extLst>
          </p:nvPr>
        </p:nvGraphicFramePr>
        <p:xfrm>
          <a:off x="5341168" y="2191033"/>
          <a:ext cx="1258888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30" name="文档" r:id="rId25" imgW="1274802" imgH="774513" progId="Word.Document.12">
                  <p:embed/>
                </p:oleObj>
              </mc:Choice>
              <mc:Fallback>
                <p:oleObj name="文档" r:id="rId25" imgW="1274802" imgH="7745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341168" y="2191033"/>
                        <a:ext cx="1258888" cy="757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组合 37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3717032"/>
            <a:ext cx="11160000" cy="1618503"/>
            <a:chOff x="792914" y="3925222"/>
            <a:chExt cx="11160000" cy="1618503"/>
          </a:xfrm>
        </p:grpSpPr>
        <p:sp>
          <p:nvSpPr>
            <p:cNvPr id="39" name="圆角矩形 38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1505613"/>
            </a:xfrm>
            <a:prstGeom prst="roundRect">
              <a:avLst>
                <a:gd name="adj" fmla="val 4129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40" name="矩形 39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1" name="文本框 40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42" name="矩形 41"/>
          <p:cNvSpPr/>
          <p:nvPr/>
        </p:nvSpPr>
        <p:spPr>
          <a:xfrm>
            <a:off x="696282" y="4009528"/>
            <a:ext cx="10799436" cy="11302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硫化钠分步水解，生成的硫化氢具有臭味，离子方程式必须分步书写、不使用气体符号、应使用可逆符号，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63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0843" y="884406"/>
            <a:ext cx="11350315" cy="57624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6.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下列溶液中，操作和现象对应正确的是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8" name="圆角矩形 27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34" name="圆角矩形 33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8" name="表格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404927"/>
              </p:ext>
            </p:extLst>
          </p:nvPr>
        </p:nvGraphicFramePr>
        <p:xfrm>
          <a:off x="516000" y="1621904"/>
          <a:ext cx="11160000" cy="2743200"/>
        </p:xfrm>
        <a:graphic>
          <a:graphicData uri="http://schemas.openxmlformats.org/drawingml/2006/table">
            <a:tbl>
              <a:tblPr/>
              <a:tblGrid>
                <a:gridCol w="1071317"/>
                <a:gridCol w="4181182"/>
                <a:gridCol w="4192285"/>
                <a:gridCol w="171521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选项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操作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现象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A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滴有酚酞的明矾溶液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加热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颜色变深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B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滴有酚酞的氨水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加入少量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NH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Cl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固体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颜色变浅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滴有酚酞的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COONa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加入少量的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COONa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固体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颜色变浅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D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氯化铁溶液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加热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颜色变浅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9447" marR="494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7" name="TextBox 9"/>
          <p:cNvSpPr txBox="1"/>
          <p:nvPr/>
        </p:nvSpPr>
        <p:spPr>
          <a:xfrm>
            <a:off x="686691" y="2602805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551697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917429"/>
            <a:ext cx="11160000" cy="4320480"/>
            <a:chOff x="792914" y="3925222"/>
            <a:chExt cx="11160000" cy="4320480"/>
          </a:xfrm>
        </p:grpSpPr>
        <p:sp>
          <p:nvSpPr>
            <p:cNvPr id="23" name="圆角矩形 22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207590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4" name="矩形 23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642285" y="1152381"/>
            <a:ext cx="1090743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明矾溶液中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Al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水解使溶液呈酸性，加热，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Al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的水解程度增大，溶液的酸性增强，无颜色变化，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spc="6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加入</a:t>
            </a:r>
            <a:r>
              <a:rPr lang="en-US" altLang="zh-CN" sz="2400" kern="100" spc="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NH</a:t>
            </a:r>
            <a:r>
              <a:rPr lang="en-US" altLang="zh-CN" sz="2400" kern="100" spc="6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spc="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spc="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固体，</a:t>
            </a:r>
            <a:r>
              <a:rPr lang="en-US" altLang="zh-CN" sz="2400" kern="100" spc="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NH</a:t>
            </a:r>
            <a:r>
              <a:rPr lang="en-US" altLang="zh-CN" sz="2400" kern="100" spc="6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spc="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·H</a:t>
            </a:r>
            <a:r>
              <a:rPr lang="en-US" altLang="zh-CN" sz="2400" kern="100" spc="6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spc="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的电离程度减小，溶液碱性减弱，颜色变浅，</a:t>
            </a:r>
            <a:r>
              <a:rPr lang="en-US" altLang="zh-CN" sz="2400" kern="100" spc="6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spc="6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项正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加入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少量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COONa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固体会使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en-US" altLang="zh-CN" sz="2400" kern="100" dirty="0" smtClean="0">
                <a:latin typeface="ZBFH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CH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COOH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平衡向右移动，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(OH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增大，颜色变深，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加热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氯化铁溶液时促进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FeCl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水解为红褐色的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Fe(OH)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，颜色加深，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项错误。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8" name="圆角矩形 27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圆角矩形 31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6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34" name="圆角矩形 33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圆角矩形 39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圆角矩形 40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圆角矩形 41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圆角矩形 42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86223" y="3603253"/>
            <a:ext cx="536151" cy="16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97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FFF65964-AB35-1C41-A7F1-54DD8E8F48A6}"/>
              </a:ext>
            </a:extLst>
          </p:cNvPr>
          <p:cNvSpPr/>
          <p:nvPr/>
        </p:nvSpPr>
        <p:spPr>
          <a:xfrm>
            <a:off x="407368" y="818147"/>
            <a:ext cx="11187139" cy="4555069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有四位同学分别设计实验证明：某种盐的水解是吸热的，不正确的是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甲同学：将硝酸铵晶体溶于水，若水温下降，说明硝酸铵水解是吸热的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乙同学：用加热的方法可除去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KNO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溶液中混有的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，说明含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的盐水解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吸热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丙同学：通过实验发现同浓度的热的纯碱溶液比冷的纯碱溶液去油污效果好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说明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碳酸钠水解是吸热的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丁同学：在醋酸钠溶液中滴入酚酞溶液，加热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不考虑水蒸发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后若红色加深，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说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明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醋酸钠水解是吸热的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TextBox 9"/>
          <p:cNvSpPr txBox="1"/>
          <p:nvPr/>
        </p:nvSpPr>
        <p:spPr>
          <a:xfrm>
            <a:off x="263352" y="1325024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0" name="圆角矩形 19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圆角矩形 22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28" name="圆角矩形 27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59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1196752"/>
            <a:ext cx="11160000" cy="4276449"/>
            <a:chOff x="792914" y="3925222"/>
            <a:chExt cx="11160000" cy="4276449"/>
          </a:xfrm>
        </p:grpSpPr>
        <p:sp>
          <p:nvSpPr>
            <p:cNvPr id="23" name="圆角矩形 22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163559"/>
            </a:xfrm>
            <a:prstGeom prst="roundRect">
              <a:avLst>
                <a:gd name="adj" fmla="val 4129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5" name="矩形 24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696282" y="1467366"/>
            <a:ext cx="10799436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因硝酸铵晶体溶于水吸收热量，则不能说明盐的水解吸热，故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温度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升高，三价铁离子转化为氢氧化铁沉淀下来，说明升高温度有利于三价铁离子的水解平衡向右移动，故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温度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升高，去油污效果好，说明温度升高有利于碳酸根离子的水解平衡正向移动，故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醋酸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钠溶液中滴入酚酞溶液，加热后若红色加深，则说明升高温度促进水解，即水解反应为吸热反应，故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圆角矩形 20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7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47" name="圆角矩形 46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65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9EF13083-441D-CC41-A3B9-50FF39250BAC}"/>
              </a:ext>
            </a:extLst>
          </p:cNvPr>
          <p:cNvSpPr/>
          <p:nvPr/>
        </p:nvSpPr>
        <p:spPr>
          <a:xfrm>
            <a:off x="390000" y="967973"/>
            <a:ext cx="11412000" cy="28930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8.25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时，下列说法正确的是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浓度均为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0.10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NaHCO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溶液中存在的粒子种类不相同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某溶液由水电离出的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1.0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，则该溶液可能是酸，也可能是盐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C.1 L 0.50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 L 0.25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NH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含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物质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的量不相同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测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NaHA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＞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是弱酸；若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，则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强酸</a:t>
            </a:r>
            <a:endParaRPr lang="en-US" altLang="zh-CN" kern="100" dirty="0" smtClean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TextBox 9"/>
          <p:cNvSpPr txBox="1"/>
          <p:nvPr/>
        </p:nvSpPr>
        <p:spPr>
          <a:xfrm>
            <a:off x="263352" y="2563820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6" name="圆角矩形 25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48" name="圆角矩形 47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2" name="对象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533713"/>
              </p:ext>
            </p:extLst>
          </p:nvPr>
        </p:nvGraphicFramePr>
        <p:xfrm>
          <a:off x="8697081" y="2780928"/>
          <a:ext cx="1258888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56" name="文档" r:id="rId18" imgW="1274802" imgH="772710" progId="Word.Document.12">
                  <p:embed/>
                </p:oleObj>
              </mc:Choice>
              <mc:Fallback>
                <p:oleObj name="文档" r:id="rId18" imgW="1274802" imgH="77271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697081" y="2780928"/>
                        <a:ext cx="1258888" cy="757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785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620688"/>
            <a:ext cx="11160000" cy="5112568"/>
            <a:chOff x="792914" y="3925222"/>
            <a:chExt cx="11160000" cy="5112568"/>
          </a:xfrm>
        </p:grpSpPr>
        <p:sp>
          <p:nvSpPr>
            <p:cNvPr id="22" name="圆角矩形 21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999678"/>
            </a:xfrm>
            <a:prstGeom prst="roundRect">
              <a:avLst>
                <a:gd name="adj" fmla="val 2632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3" name="矩形 22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687639" y="1858935"/>
            <a:ext cx="10799436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酸、碱抑制水的电离，某溶液由水电离出的</a:t>
            </a:r>
            <a:r>
              <a:rPr lang="en-US" altLang="zh-CN" sz="24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1.0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，水的电离受到促进，则该溶液不可能是酸，可能是盐，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圆角矩形 25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8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48" name="圆角矩形 47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2" name="对象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049699"/>
              </p:ext>
            </p:extLst>
          </p:nvPr>
        </p:nvGraphicFramePr>
        <p:xfrm>
          <a:off x="796925" y="968896"/>
          <a:ext cx="10490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65" name="文档" r:id="rId18" imgW="10598832" imgH="1229983" progId="Word.Document.12">
                  <p:embed/>
                </p:oleObj>
              </mc:Choice>
              <mc:Fallback>
                <p:oleObj name="文档" r:id="rId18" imgW="10598832" imgH="12299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96925" y="968896"/>
                        <a:ext cx="104902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6228780"/>
              </p:ext>
            </p:extLst>
          </p:nvPr>
        </p:nvGraphicFramePr>
        <p:xfrm>
          <a:off x="796925" y="3074546"/>
          <a:ext cx="10491788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66" name="文档" r:id="rId21" imgW="10598832" imgH="1539096" progId="Word.Document.12">
                  <p:embed/>
                </p:oleObj>
              </mc:Choice>
              <mc:Fallback>
                <p:oleObj name="文档" r:id="rId21" imgW="10598832" imgH="15390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96925" y="3074546"/>
                        <a:ext cx="10491788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矩形 33"/>
          <p:cNvSpPr/>
          <p:nvPr/>
        </p:nvSpPr>
        <p:spPr>
          <a:xfrm>
            <a:off x="687639" y="4463239"/>
            <a:ext cx="10799436" cy="11302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测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NaHA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，若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7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，则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是弱酸；若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＜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7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可能是强酸也可能是弱酸，如亚硫酸是弱酸，但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NaHSO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＜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7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15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9EF13083-441D-CC41-A3B9-50FF39250BAC}"/>
              </a:ext>
            </a:extLst>
          </p:cNvPr>
          <p:cNvSpPr/>
          <p:nvPr/>
        </p:nvSpPr>
        <p:spPr>
          <a:xfrm>
            <a:off x="390000" y="552181"/>
            <a:ext cx="11412000" cy="5109067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9.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(2022·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嘉兴市第一中学高三检测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测定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0.1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Na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SO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溶液先升温再降温过程中的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，数据如下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实验过程中，取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①④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时刻的溶液，加入盐酸酸化的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BaCl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溶液做对比实验，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④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产生白色沉淀多。</a:t>
            </a:r>
            <a:endParaRPr lang="zh-CN" altLang="zh-CN" sz="12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下列说法不正确的是</a:t>
            </a:r>
            <a:endParaRPr lang="zh-CN" altLang="zh-CN" sz="12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w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值：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＜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</a:t>
            </a:r>
            <a:endParaRPr lang="zh-CN" altLang="zh-CN" sz="12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水的电离程度：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&gt;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④</a:t>
            </a:r>
            <a:endParaRPr lang="zh-CN" altLang="zh-CN" sz="12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④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小于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，是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由于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浓度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增大造成的</a:t>
            </a:r>
            <a:endParaRPr lang="zh-CN" altLang="zh-CN" sz="12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③→④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的过程中，温度和浓度对水解平衡移动方向的影响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一致</a:t>
            </a:r>
            <a:endParaRPr lang="zh-CN" altLang="zh-CN" sz="12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TextBox 9"/>
          <p:cNvSpPr txBox="1"/>
          <p:nvPr/>
        </p:nvSpPr>
        <p:spPr>
          <a:xfrm>
            <a:off x="253827" y="4356395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1" name="圆角矩形 20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圆角矩形 22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9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47" name="圆角矩形 46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0" name="表格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804922"/>
              </p:ext>
            </p:extLst>
          </p:nvPr>
        </p:nvGraphicFramePr>
        <p:xfrm>
          <a:off x="6600056" y="2433098"/>
          <a:ext cx="5083669" cy="1790496"/>
        </p:xfrm>
        <a:graphic>
          <a:graphicData uri="http://schemas.openxmlformats.org/drawingml/2006/table">
            <a:tbl>
              <a:tblPr/>
              <a:tblGrid>
                <a:gridCol w="1489569"/>
                <a:gridCol w="898525"/>
                <a:gridCol w="898525"/>
                <a:gridCol w="898525"/>
                <a:gridCol w="898525"/>
              </a:tblGrid>
              <a:tr h="5968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时刻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①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②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③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④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8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温度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/ </a:t>
                      </a:r>
                      <a:r>
                        <a:rPr lang="en-US" sz="2400" kern="100">
                          <a:effectLst/>
                          <a:latin typeface="宋体" panose="02010600030101010101" pitchFamily="2" charset="-122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℃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25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30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40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25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8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pH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9.66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9.52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9.37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9.25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2" name="对象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750140"/>
              </p:ext>
            </p:extLst>
          </p:nvPr>
        </p:nvGraphicFramePr>
        <p:xfrm>
          <a:off x="4546660" y="4454530"/>
          <a:ext cx="1258888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279" name="文档" r:id="rId18" imgW="1274802" imgH="775956" progId="Word.Document.12">
                  <p:embed/>
                </p:oleObj>
              </mc:Choice>
              <mc:Fallback>
                <p:oleObj name="文档" r:id="rId18" imgW="1274802" imgH="7759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546660" y="4454530"/>
                        <a:ext cx="1258888" cy="757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080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692696"/>
            <a:ext cx="11160000" cy="4975527"/>
            <a:chOff x="792914" y="3925222"/>
            <a:chExt cx="11160000" cy="4975527"/>
          </a:xfrm>
        </p:grpSpPr>
        <p:sp>
          <p:nvSpPr>
            <p:cNvPr id="23" name="圆角矩形 22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862637"/>
            </a:xfrm>
            <a:prstGeom prst="roundRect">
              <a:avLst>
                <a:gd name="adj" fmla="val 26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4" name="矩形 23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749745" y="3913897"/>
            <a:ext cx="10692511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④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不同，是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由于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浓度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减小造成的，故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温度影响溶液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  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浓度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，从而引起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的变化，所以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③→④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的过程中，温度和浓度对水解平衡移动方向的影响一致，故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7" name="圆角矩形 26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圆角矩形 36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rgbClr val="9BBB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1" lang="en-US" altLang="zh-CN" sz="1600" kern="0" dirty="0">
                <a:solidFill>
                  <a:prstClr val="white"/>
                </a:solidFill>
                <a:latin typeface="Arial"/>
                <a:ea typeface="微软雅黑"/>
              </a:rPr>
              <a:t>9</a:t>
            </a:r>
            <a:endParaRPr kumimoji="1" lang="zh-CN" altLang="en-US" sz="1600" kern="0" dirty="0">
              <a:solidFill>
                <a:prstClr val="white"/>
              </a:solidFill>
              <a:latin typeface="Arial"/>
              <a:ea typeface="微软雅黑"/>
            </a:endParaRPr>
          </a:p>
        </p:txBody>
      </p:sp>
      <p:sp>
        <p:nvSpPr>
          <p:cNvPr id="51" name="圆角矩形 50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962011"/>
              </p:ext>
            </p:extLst>
          </p:nvPr>
        </p:nvGraphicFramePr>
        <p:xfrm>
          <a:off x="796925" y="1032982"/>
          <a:ext cx="10490200" cy="203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05" name="文档" r:id="rId18" imgW="10598832" imgH="2052368" progId="Word.Document.12">
                  <p:embed/>
                </p:oleObj>
              </mc:Choice>
              <mc:Fallback>
                <p:oleObj name="文档" r:id="rId18" imgW="10598832" imgH="20523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796925" y="1032982"/>
                        <a:ext cx="10490200" cy="2036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685559"/>
              </p:ext>
            </p:extLst>
          </p:nvPr>
        </p:nvGraphicFramePr>
        <p:xfrm>
          <a:off x="796925" y="3049801"/>
          <a:ext cx="10490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06" name="文档" r:id="rId21" imgW="10598832" imgH="1229983" progId="Word.Document.12">
                  <p:embed/>
                </p:oleObj>
              </mc:Choice>
              <mc:Fallback>
                <p:oleObj name="文档" r:id="rId21" imgW="10598832" imgH="12299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96925" y="3049801"/>
                        <a:ext cx="104902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236832"/>
              </p:ext>
            </p:extLst>
          </p:nvPr>
        </p:nvGraphicFramePr>
        <p:xfrm>
          <a:off x="4268941" y="4050945"/>
          <a:ext cx="126841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07" name="文档" r:id="rId24" imgW="1274802" imgH="771268" progId="Word.Document.12">
                  <p:embed/>
                </p:oleObj>
              </mc:Choice>
              <mc:Fallback>
                <p:oleObj name="文档" r:id="rId24" imgW="1274802" imgH="7712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268941" y="4050945"/>
                        <a:ext cx="1268413" cy="766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对象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971695"/>
              </p:ext>
            </p:extLst>
          </p:nvPr>
        </p:nvGraphicFramePr>
        <p:xfrm>
          <a:off x="3010562" y="4599837"/>
          <a:ext cx="1268413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08" name="文档" r:id="rId27" imgW="1274802" imgH="771268" progId="Word.Document.12">
                  <p:embed/>
                </p:oleObj>
              </mc:Choice>
              <mc:Fallback>
                <p:oleObj name="文档" r:id="rId27" imgW="1274802" imgH="7712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010562" y="4599837"/>
                        <a:ext cx="1268413" cy="766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172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>
            <a:extLst>
              <a:ext uri="{FF2B5EF4-FFF2-40B4-BE49-F238E27FC236}">
                <a16:creationId xmlns="" xmlns:a16="http://schemas.microsoft.com/office/drawing/2014/main" id="{9EF13083-441D-CC41-A3B9-50FF39250BAC}"/>
              </a:ext>
            </a:extLst>
          </p:cNvPr>
          <p:cNvSpPr/>
          <p:nvPr/>
        </p:nvSpPr>
        <p:spPr>
          <a:xfrm>
            <a:off x="390000" y="649307"/>
            <a:ext cx="11412000" cy="393182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10.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(2023·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浙江省临安中学一模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氯化亚砜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(SOCl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又称亚硫酰氯，常温下为黄色的液体，熔点－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104.5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，沸点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78.8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，常用作有机合成工业中的氯化剂，遇水立即水解。下列说法不正确的是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A.SOCl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AlCl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·6H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混合共热，可得无水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AlCl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B.SOCl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的空间结构为平面三角形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C.SOCl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与足量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溶液反应生成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NaCl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D.SOBr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熔、沸点比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SOCl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高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TextBox 9"/>
          <p:cNvSpPr txBox="1"/>
          <p:nvPr/>
        </p:nvSpPr>
        <p:spPr>
          <a:xfrm>
            <a:off x="244850" y="2828217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4" name="圆角矩形 23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/>
                </a:solidFill>
              </a:rPr>
              <a:t>10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0" name="圆角矩形 49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4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390000" y="1585525"/>
            <a:ext cx="1141200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+mj-ea"/>
                <a:ea typeface="+mj-ea"/>
                <a:cs typeface="Courier New" panose="02070309020205020404" pitchFamily="49" charset="0"/>
              </a:rPr>
              <a:t>4.</a:t>
            </a:r>
            <a:r>
              <a:rPr lang="zh-CN" altLang="zh-CN" sz="2400" b="1" kern="100" dirty="0">
                <a:latin typeface="+mj-ea"/>
                <a:ea typeface="+mj-ea"/>
                <a:cs typeface="Courier New" panose="02070309020205020404" pitchFamily="49" charset="0"/>
              </a:rPr>
              <a:t>盐类水解的规律</a:t>
            </a:r>
          </a:p>
          <a:p>
            <a:pPr>
              <a:lnSpc>
                <a:spcPct val="150000"/>
              </a:lnSpc>
            </a:pP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有弱才水解，越弱越水解；谁强显谁性，同强显中性。</a:t>
            </a:r>
            <a:endParaRPr lang="zh-CN" altLang="zh-CN" sz="100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047001"/>
              </p:ext>
            </p:extLst>
          </p:nvPr>
        </p:nvGraphicFramePr>
        <p:xfrm>
          <a:off x="507291" y="2876912"/>
          <a:ext cx="11160000" cy="2424296"/>
        </p:xfrm>
        <a:graphic>
          <a:graphicData uri="http://schemas.openxmlformats.org/drawingml/2006/table">
            <a:tbl>
              <a:tblPr/>
              <a:tblGrid>
                <a:gridCol w="1771534"/>
                <a:gridCol w="3137958"/>
                <a:gridCol w="1512157"/>
                <a:gridCol w="2652621"/>
                <a:gridCol w="2085730"/>
              </a:tblGrid>
              <a:tr h="6060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盐的类型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1840" marR="41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实例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1840" marR="41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是否水解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1840" marR="41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水解的离子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1840" marR="41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溶液的酸碱性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1840" marR="41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0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强酸强碱盐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1840" marR="41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NaCl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NaNO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1840" marR="41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1840" marR="41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－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1840" marR="41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1840" marR="41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0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强酸弱碱盐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1840" marR="41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NH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4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Cl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Cu(NO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1840" marR="41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1840" marR="41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____________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1840" marR="41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1840" marR="41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07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强碱弱酸盐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1840" marR="41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CH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COONa</a:t>
                      </a:r>
                      <a:r>
                        <a:rPr lang="zh-CN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Na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CO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3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1840" marR="41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____</a:t>
                      </a:r>
                      <a:endParaRPr lang="zh-CN" sz="2400" u="sng" kern="100" dirty="0">
                        <a:effectLst/>
                        <a:latin typeface="Times New Roman" panose="02020603050405020304" pitchFamily="18" charset="0"/>
                        <a:ea typeface="微软雅黑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41840" marR="41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________________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1840" marR="41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400" kern="100" dirty="0" smtClean="0">
                          <a:effectLst/>
                          <a:latin typeface="Times New Roman" panose="02020603050405020304" pitchFamily="18" charset="0"/>
                          <a:ea typeface="微软雅黑" panose="020B0503020204020204" pitchFamily="34" charset="-122"/>
                          <a:cs typeface="Courier New" panose="02070309020205020404" pitchFamily="49" charset="0"/>
                        </a:rPr>
                        <a:t>______</a:t>
                      </a:r>
                      <a:endParaRPr lang="zh-CN" sz="24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1840" marR="418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10220519" y="3550727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中性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220519" y="415778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酸性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0220519" y="473385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碱性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6721669"/>
              </p:ext>
            </p:extLst>
          </p:nvPr>
        </p:nvGraphicFramePr>
        <p:xfrm>
          <a:off x="7455443" y="4077072"/>
          <a:ext cx="185420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8" name="文档" r:id="rId4" imgW="1854978" imgH="595308" progId="Word.Document.12">
                  <p:embed/>
                </p:oleObj>
              </mc:Choice>
              <mc:Fallback>
                <p:oleObj name="文档" r:id="rId4" imgW="1854978" imgH="5953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55443" y="4077072"/>
                        <a:ext cx="1854200" cy="59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988310"/>
              </p:ext>
            </p:extLst>
          </p:nvPr>
        </p:nvGraphicFramePr>
        <p:xfrm>
          <a:off x="7066940" y="4687972"/>
          <a:ext cx="2689225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9" name="文档" r:id="rId7" imgW="2689970" imgH="596029" progId="Word.Document.12">
                  <p:embed/>
                </p:oleObj>
              </mc:Choice>
              <mc:Fallback>
                <p:oleObj name="文档" r:id="rId7" imgW="2689970" imgH="5960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66940" y="4687972"/>
                        <a:ext cx="2689225" cy="595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5945895" y="3543399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否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945895" y="4157789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945895" y="4751271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</a:t>
            </a:r>
            <a:endParaRPr lang="zh-CN" altLang="en-US" sz="2400" kern="10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26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4" grpId="0"/>
      <p:bldP spid="6" grpId="0"/>
      <p:bldP spid="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476672"/>
            <a:ext cx="11160000" cy="5341023"/>
            <a:chOff x="792914" y="3925222"/>
            <a:chExt cx="11160000" cy="5341023"/>
          </a:xfrm>
        </p:grpSpPr>
        <p:sp>
          <p:nvSpPr>
            <p:cNvPr id="19" name="圆角矩形 18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3"/>
              <a:ext cx="11160000" cy="5228132"/>
            </a:xfrm>
            <a:prstGeom prst="roundRect">
              <a:avLst>
                <a:gd name="adj" fmla="val 2525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0" name="矩形 19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634681" y="739382"/>
            <a:ext cx="10799436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AlCl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·6H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加热生成氯化铝和水，氯化铝水溶液在加热时发生水解生成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HCl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Al(OH)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SOCl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遇到水，水解生成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HCl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，其中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HCl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抑制了氯化铝的水解，最后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SOCl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AlCl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·6H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混合共热，可得无水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AlCl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中心原子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的价层电子对数＝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2400" kern="100" dirty="0" smtClean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6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×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2)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，空间结构为三角锥形，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SOCl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遇到水，水解生成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HCl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，均与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NaOH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反应，生成物为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NaCl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SOBr</a:t>
            </a:r>
            <a:r>
              <a:rPr lang="en-US" altLang="zh-CN" sz="2400" kern="10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SOCl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均为分子晶体，范德华力越大，熔、沸点越高，前者的相对分子质量大于后者，故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SOBr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熔、沸点比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SOCl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高，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4" name="圆角矩形 23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/>
                </a:solidFill>
              </a:rPr>
              <a:t>10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0" name="圆角矩形 49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84711"/>
              </p:ext>
            </p:extLst>
          </p:nvPr>
        </p:nvGraphicFramePr>
        <p:xfrm>
          <a:off x="5076843" y="2343976"/>
          <a:ext cx="474663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07" name="文档" r:id="rId18" imgW="474362" imgH="793624" progId="Word.Document.12">
                  <p:embed/>
                </p:oleObj>
              </mc:Choice>
              <mc:Fallback>
                <p:oleObj name="文档" r:id="rId18" imgW="474362" imgH="79362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076843" y="2343976"/>
                        <a:ext cx="474663" cy="793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686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75F79D94-896B-AE4F-97EE-8AF2ABE2A968}"/>
              </a:ext>
            </a:extLst>
          </p:cNvPr>
          <p:cNvSpPr/>
          <p:nvPr/>
        </p:nvSpPr>
        <p:spPr>
          <a:xfrm>
            <a:off x="407368" y="1052736"/>
            <a:ext cx="11299010" cy="337782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11.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二乙胺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[(C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NH]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是一种有机弱碱，可与盐酸反应生成盐酸盐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(C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。下列叙述正确的是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A.0.01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(C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水溶液的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B.(C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水溶液的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随温度升高而减小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C.(C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水溶液加水稀释，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降低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D.(C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水溶液中：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[(C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NH]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[(C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NH]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1" name="TextBox 9"/>
          <p:cNvSpPr txBox="1"/>
          <p:nvPr/>
        </p:nvSpPr>
        <p:spPr>
          <a:xfrm>
            <a:off x="253827" y="265666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18" name="圆角矩形 17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圆角矩形 18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圆角矩形 19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圆角矩形 22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29" name="圆角矩形 28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6" name="圆角矩形 4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82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747286"/>
            <a:ext cx="11160000" cy="4663101"/>
            <a:chOff x="792914" y="3925222"/>
            <a:chExt cx="11160000" cy="4663101"/>
          </a:xfrm>
        </p:grpSpPr>
        <p:sp>
          <p:nvSpPr>
            <p:cNvPr id="33" name="圆角矩形 32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4550211"/>
            </a:xfrm>
            <a:prstGeom prst="roundRect">
              <a:avLst>
                <a:gd name="adj" fmla="val 2744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34" name="矩形 33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5" name="文本框 34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749745" y="1025708"/>
            <a:ext cx="10692511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二乙胺是弱碱，其对应的盐酸盐溶液显酸性，水解是微弱的，所以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0.01 </a:t>
            </a:r>
            <a:r>
              <a:rPr lang="en-US" altLang="zh-CN" sz="2400" kern="100" spc="-2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mol·L</a:t>
            </a:r>
            <a:r>
              <a:rPr lang="zh-CN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2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水溶液的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pH&gt;2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spc="-2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由于</a:t>
            </a:r>
            <a:r>
              <a:rPr lang="en-US" altLang="zh-CN" sz="2400" kern="100" spc="-2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                </a:t>
            </a:r>
            <a:r>
              <a:rPr lang="zh-CN" altLang="zh-CN" sz="2400" kern="100" spc="-2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水解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</a:t>
            </a:r>
            <a:r>
              <a:rPr lang="en-US" altLang="zh-CN" sz="2400" kern="100" spc="-2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spc="-2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spc="-2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NH</a:t>
            </a:r>
            <a:r>
              <a:rPr lang="en-US" altLang="zh-CN" sz="2400" kern="100" spc="-2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spc="-2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水溶液显酸性，加热能促进水解的进行，所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以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(C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水溶液的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随温度升高而减小，故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5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NH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水溶液显酸性，加水稀释，溶液酸性减弱，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增大，故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1" name="圆角矩形 20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圆角矩形 22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0" name="圆角矩形 29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圆角矩形 30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11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6" name="圆角矩形 3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7" name="对象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034487"/>
              </p:ext>
            </p:extLst>
          </p:nvPr>
        </p:nvGraphicFramePr>
        <p:xfrm>
          <a:off x="805634" y="3877679"/>
          <a:ext cx="104902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37" name="文档" r:id="rId18" imgW="10598832" imgH="1539096" progId="Word.Document.12">
                  <p:embed/>
                </p:oleObj>
              </mc:Choice>
              <mc:Fallback>
                <p:oleObj name="文档" r:id="rId18" imgW="10598832" imgH="15390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05634" y="3877679"/>
                        <a:ext cx="10490200" cy="15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240085"/>
              </p:ext>
            </p:extLst>
          </p:nvPr>
        </p:nvGraphicFramePr>
        <p:xfrm>
          <a:off x="1447728" y="2266617"/>
          <a:ext cx="1746250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138" name="文档" r:id="rId21" imgW="1745925" imgH="437016" progId="Word.Document.12">
                  <p:embed/>
                </p:oleObj>
              </mc:Choice>
              <mc:Fallback>
                <p:oleObj name="文档" r:id="rId21" imgW="1745925" imgH="4370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447728" y="2266617"/>
                        <a:ext cx="1746250" cy="436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" name="图片 37"/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78908" y="4506857"/>
            <a:ext cx="536151" cy="166033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40641" y="5025835"/>
            <a:ext cx="536151" cy="16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6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1991D404-2CED-D84E-A33D-6A797F18D4C4}"/>
              </a:ext>
            </a:extLst>
          </p:cNvPr>
          <p:cNvSpPr/>
          <p:nvPr/>
        </p:nvSpPr>
        <p:spPr>
          <a:xfrm>
            <a:off x="390000" y="868089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12.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(2024·</a:t>
            </a:r>
            <a:r>
              <a:rPr lang="zh-CN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Times New Roman" panose="02020603050405020304" pitchFamily="18" charset="0"/>
              </a:rPr>
              <a:t>丽水中学模拟</a:t>
            </a:r>
            <a:r>
              <a:rPr lang="en-US" altLang="zh-CN" kern="100" dirty="0">
                <a:latin typeface="Times New Roman" panose="02020603050405020304" pitchFamily="18" charset="0"/>
                <a:ea typeface="楷体_GB2312" panose="0201060903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(SO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溶于一定量水中，溶液呈浅棕黄色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(a)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。加入少量浓</a:t>
            </a:r>
            <a:r>
              <a:rPr lang="zh-CN" altLang="zh-CN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盐酸黄色加深</a:t>
            </a:r>
            <a:r>
              <a:rPr lang="en-US" altLang="zh-CN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(b)</a:t>
            </a:r>
            <a:r>
              <a:rPr lang="zh-CN" altLang="zh-CN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。已知：</a:t>
            </a:r>
            <a:r>
              <a:rPr lang="en-US" altLang="zh-CN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kern="100" spc="-3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spc="-3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4Cl</a:t>
            </a:r>
            <a:r>
              <a:rPr lang="zh-CN" altLang="zh-CN" kern="100" spc="-30" baseline="30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3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</a:t>
            </a:r>
            <a:r>
              <a:rPr lang="en-US" altLang="zh-CN" kern="100" spc="-3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[</a:t>
            </a:r>
            <a:r>
              <a:rPr lang="en-US" altLang="zh-CN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FeCl</a:t>
            </a:r>
            <a:r>
              <a:rPr lang="en-US" altLang="zh-CN" kern="100" spc="-3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]</a:t>
            </a:r>
            <a:r>
              <a:rPr lang="zh-CN" altLang="zh-CN" kern="100" spc="-3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黄色</a:t>
            </a:r>
            <a:r>
              <a:rPr lang="en-US" altLang="zh-CN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；浓度较小时</a:t>
            </a:r>
            <a:r>
              <a:rPr lang="en-US" altLang="zh-CN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[Fe</a:t>
            </a:r>
            <a:r>
              <a:rPr lang="en-US" altLang="zh-CN" kern="100" spc="-30" dirty="0">
                <a:latin typeface="Symbol" panose="05050102010706020507" pitchFamily="18" charset="2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en-US" altLang="zh-CN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spc="-3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spc="-30" dirty="0">
                <a:latin typeface="Symbol" panose="05050102010706020507" pitchFamily="18" charset="2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en-US" altLang="zh-CN" kern="100" spc="-3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6</a:t>
            </a:r>
            <a:r>
              <a:rPr lang="en-US" altLang="zh-CN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]</a:t>
            </a:r>
            <a:r>
              <a:rPr lang="en-US" altLang="zh-CN" kern="100" spc="-3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spc="-3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kern="100" spc="-3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几乎无色，取溶液进行如下实验，对现象的分析不正确的是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测溶液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≈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，证明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发生了水解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加入浓盐酸，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与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对溶液颜色变化、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浓度大小的影响是一致的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中加入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AgNO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后，黄色褪去，说明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能抑制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水解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D.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将溶液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滴入沸水中，加热，检测有丁达尔效应，说明加热能促进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水解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TextBox 9"/>
          <p:cNvSpPr txBox="1"/>
          <p:nvPr/>
        </p:nvSpPr>
        <p:spPr>
          <a:xfrm>
            <a:off x="244850" y="3034546"/>
            <a:ext cx="756000" cy="75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500" b="1" dirty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</a:p>
        </p:txBody>
      </p:sp>
      <p:sp>
        <p:nvSpPr>
          <p:cNvPr id="25" name="圆角矩形 24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8" name="圆角矩形 57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86967" y="1712275"/>
            <a:ext cx="536151" cy="16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2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574E7DD6-E482-894D-9E46-D2B62C9ED9EC}"/>
              </a:ext>
            </a:extLst>
          </p:cNvPr>
          <p:cNvGrpSpPr/>
          <p:nvPr/>
        </p:nvGrpSpPr>
        <p:grpSpPr>
          <a:xfrm>
            <a:off x="516000" y="243230"/>
            <a:ext cx="11160000" cy="5802454"/>
            <a:chOff x="792914" y="3925222"/>
            <a:chExt cx="11160000" cy="5802454"/>
          </a:xfrm>
        </p:grpSpPr>
        <p:sp>
          <p:nvSpPr>
            <p:cNvPr id="28" name="圆角矩形 27">
              <a:extLst>
                <a:ext uri="{FF2B5EF4-FFF2-40B4-BE49-F238E27FC236}">
                  <a16:creationId xmlns="" xmlns:a16="http://schemas.microsoft.com/office/drawing/2014/main" id="{E0791A29-2CB4-2744-96C1-EA2037B165CE}"/>
                </a:ext>
              </a:extLst>
            </p:cNvPr>
            <p:cNvSpPr/>
            <p:nvPr/>
          </p:nvSpPr>
          <p:spPr>
            <a:xfrm>
              <a:off x="792914" y="4038112"/>
              <a:ext cx="11160000" cy="5689564"/>
            </a:xfrm>
            <a:prstGeom prst="roundRect">
              <a:avLst>
                <a:gd name="adj" fmla="val 1919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 useBgFill="1">
          <p:nvSpPr>
            <p:cNvPr id="29" name="矩形 28">
              <a:extLst>
                <a:ext uri="{FF2B5EF4-FFF2-40B4-BE49-F238E27FC236}">
                  <a16:creationId xmlns="" xmlns:a16="http://schemas.microsoft.com/office/drawing/2014/main" id="{176C4B96-6C2A-2A44-87F5-E9EF4D7B631E}"/>
                </a:ext>
              </a:extLst>
            </p:cNvPr>
            <p:cNvSpPr/>
            <p:nvPr/>
          </p:nvSpPr>
          <p:spPr>
            <a:xfrm>
              <a:off x="1005020" y="3925222"/>
              <a:ext cx="707945" cy="2160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1" name="文本框 30">
              <a:extLst>
                <a:ext uri="{FF2B5EF4-FFF2-40B4-BE49-F238E27FC236}">
                  <a16:creationId xmlns="" xmlns:a16="http://schemas.microsoft.com/office/drawing/2014/main" id="{6B65E727-1C32-B74C-A4B9-46B6768F37B2}"/>
                </a:ext>
              </a:extLst>
            </p:cNvPr>
            <p:cNvSpPr txBox="1"/>
            <p:nvPr/>
          </p:nvSpPr>
          <p:spPr>
            <a:xfrm>
              <a:off x="1095332" y="3925222"/>
              <a:ext cx="583768" cy="216027"/>
            </a:xfrm>
            <a:custGeom>
              <a:avLst/>
              <a:gdLst/>
              <a:ahLst/>
              <a:cxnLst/>
              <a:rect l="l" t="t" r="r" b="b"/>
              <a:pathLst>
                <a:path w="583768" h="216027">
                  <a:moveTo>
                    <a:pt x="96012" y="106756"/>
                  </a:moveTo>
                  <a:lnTo>
                    <a:pt x="91211" y="139217"/>
                  </a:lnTo>
                  <a:lnTo>
                    <a:pt x="107670" y="139217"/>
                  </a:lnTo>
                  <a:lnTo>
                    <a:pt x="112014" y="106756"/>
                  </a:lnTo>
                  <a:close/>
                  <a:moveTo>
                    <a:pt x="53264" y="106756"/>
                  </a:moveTo>
                  <a:lnTo>
                    <a:pt x="48692" y="139217"/>
                  </a:lnTo>
                  <a:lnTo>
                    <a:pt x="64922" y="139217"/>
                  </a:lnTo>
                  <a:lnTo>
                    <a:pt x="69494" y="106756"/>
                  </a:lnTo>
                  <a:close/>
                  <a:moveTo>
                    <a:pt x="213055" y="82524"/>
                  </a:moveTo>
                  <a:lnTo>
                    <a:pt x="249174" y="82524"/>
                  </a:lnTo>
                  <a:lnTo>
                    <a:pt x="248031" y="92811"/>
                  </a:lnTo>
                  <a:lnTo>
                    <a:pt x="279121" y="92811"/>
                  </a:lnTo>
                  <a:lnTo>
                    <a:pt x="277749" y="104927"/>
                  </a:lnTo>
                  <a:cubicBezTo>
                    <a:pt x="277292" y="107670"/>
                    <a:pt x="276149" y="110033"/>
                    <a:pt x="274320" y="112014"/>
                  </a:cubicBezTo>
                  <a:cubicBezTo>
                    <a:pt x="272644" y="113995"/>
                    <a:pt x="270662" y="114986"/>
                    <a:pt x="268376" y="114986"/>
                  </a:cubicBezTo>
                  <a:lnTo>
                    <a:pt x="244831" y="114986"/>
                  </a:lnTo>
                  <a:lnTo>
                    <a:pt x="239573" y="152019"/>
                  </a:lnTo>
                  <a:lnTo>
                    <a:pt x="272948" y="152019"/>
                  </a:lnTo>
                  <a:lnTo>
                    <a:pt x="271348" y="164592"/>
                  </a:lnTo>
                  <a:cubicBezTo>
                    <a:pt x="270891" y="167640"/>
                    <a:pt x="269519" y="170307"/>
                    <a:pt x="267233" y="172593"/>
                  </a:cubicBezTo>
                  <a:cubicBezTo>
                    <a:pt x="264947" y="174574"/>
                    <a:pt x="262357" y="175565"/>
                    <a:pt x="259461" y="175565"/>
                  </a:cubicBezTo>
                  <a:lnTo>
                    <a:pt x="236372" y="175565"/>
                  </a:lnTo>
                  <a:lnTo>
                    <a:pt x="231800" y="211683"/>
                  </a:lnTo>
                  <a:cubicBezTo>
                    <a:pt x="231648" y="212903"/>
                    <a:pt x="231191" y="213893"/>
                    <a:pt x="230429" y="214655"/>
                  </a:cubicBezTo>
                  <a:cubicBezTo>
                    <a:pt x="229667" y="215417"/>
                    <a:pt x="228752" y="215798"/>
                    <a:pt x="227685" y="215798"/>
                  </a:cubicBezTo>
                  <a:lnTo>
                    <a:pt x="192481" y="215798"/>
                  </a:lnTo>
                  <a:lnTo>
                    <a:pt x="197510" y="175565"/>
                  </a:lnTo>
                  <a:lnTo>
                    <a:pt x="147218" y="175565"/>
                  </a:lnTo>
                  <a:lnTo>
                    <a:pt x="149276" y="160706"/>
                  </a:lnTo>
                  <a:cubicBezTo>
                    <a:pt x="149580" y="158420"/>
                    <a:pt x="150647" y="156438"/>
                    <a:pt x="152476" y="154762"/>
                  </a:cubicBezTo>
                  <a:cubicBezTo>
                    <a:pt x="154305" y="152933"/>
                    <a:pt x="156286" y="152019"/>
                    <a:pt x="158420" y="152019"/>
                  </a:cubicBezTo>
                  <a:lnTo>
                    <a:pt x="200711" y="152019"/>
                  </a:lnTo>
                  <a:lnTo>
                    <a:pt x="205968" y="114986"/>
                  </a:lnTo>
                  <a:lnTo>
                    <a:pt x="190881" y="114986"/>
                  </a:lnTo>
                  <a:lnTo>
                    <a:pt x="190424" y="115671"/>
                  </a:lnTo>
                  <a:cubicBezTo>
                    <a:pt x="189052" y="120091"/>
                    <a:pt x="186690" y="123520"/>
                    <a:pt x="183337" y="125958"/>
                  </a:cubicBezTo>
                  <a:cubicBezTo>
                    <a:pt x="179375" y="128702"/>
                    <a:pt x="175184" y="130073"/>
                    <a:pt x="170764" y="130073"/>
                  </a:cubicBezTo>
                  <a:lnTo>
                    <a:pt x="151790" y="130073"/>
                  </a:lnTo>
                  <a:lnTo>
                    <a:pt x="164592" y="87325"/>
                  </a:lnTo>
                  <a:cubicBezTo>
                    <a:pt x="164897" y="86563"/>
                    <a:pt x="165354" y="85953"/>
                    <a:pt x="165963" y="85496"/>
                  </a:cubicBezTo>
                  <a:cubicBezTo>
                    <a:pt x="166573" y="85039"/>
                    <a:pt x="167259" y="84810"/>
                    <a:pt x="168021" y="84810"/>
                  </a:cubicBezTo>
                  <a:lnTo>
                    <a:pt x="199339" y="84810"/>
                  </a:lnTo>
                  <a:lnTo>
                    <a:pt x="196596" y="92811"/>
                  </a:lnTo>
                  <a:lnTo>
                    <a:pt x="208483" y="92811"/>
                  </a:lnTo>
                  <a:lnTo>
                    <a:pt x="209169" y="85496"/>
                  </a:lnTo>
                  <a:cubicBezTo>
                    <a:pt x="209169" y="84887"/>
                    <a:pt x="209283" y="84468"/>
                    <a:pt x="209512" y="84239"/>
                  </a:cubicBezTo>
                  <a:cubicBezTo>
                    <a:pt x="209740" y="84010"/>
                    <a:pt x="210083" y="83744"/>
                    <a:pt x="210540" y="83439"/>
                  </a:cubicBezTo>
                  <a:cubicBezTo>
                    <a:pt x="211302" y="82829"/>
                    <a:pt x="212141" y="82524"/>
                    <a:pt x="213055" y="82524"/>
                  </a:cubicBezTo>
                  <a:close/>
                  <a:moveTo>
                    <a:pt x="102641" y="59207"/>
                  </a:moveTo>
                  <a:lnTo>
                    <a:pt x="98298" y="88239"/>
                  </a:lnTo>
                  <a:lnTo>
                    <a:pt x="114757" y="88239"/>
                  </a:lnTo>
                  <a:lnTo>
                    <a:pt x="118643" y="59207"/>
                  </a:lnTo>
                  <a:close/>
                  <a:moveTo>
                    <a:pt x="400431" y="48692"/>
                  </a:moveTo>
                  <a:lnTo>
                    <a:pt x="419862" y="48692"/>
                  </a:lnTo>
                  <a:cubicBezTo>
                    <a:pt x="421538" y="48692"/>
                    <a:pt x="422872" y="49301"/>
                    <a:pt x="423862" y="50520"/>
                  </a:cubicBezTo>
                  <a:cubicBezTo>
                    <a:pt x="424853" y="51740"/>
                    <a:pt x="425272" y="53187"/>
                    <a:pt x="425120" y="54864"/>
                  </a:cubicBezTo>
                  <a:lnTo>
                    <a:pt x="406832" y="216027"/>
                  </a:lnTo>
                  <a:cubicBezTo>
                    <a:pt x="400126" y="216027"/>
                    <a:pt x="394564" y="213398"/>
                    <a:pt x="390144" y="208140"/>
                  </a:cubicBezTo>
                  <a:cubicBezTo>
                    <a:pt x="385724" y="202882"/>
                    <a:pt x="383819" y="196596"/>
                    <a:pt x="384429" y="189281"/>
                  </a:cubicBezTo>
                  <a:close/>
                  <a:moveTo>
                    <a:pt x="328879" y="48692"/>
                  </a:moveTo>
                  <a:lnTo>
                    <a:pt x="347624" y="48692"/>
                  </a:lnTo>
                  <a:lnTo>
                    <a:pt x="324764" y="197967"/>
                  </a:lnTo>
                  <a:cubicBezTo>
                    <a:pt x="323850" y="203301"/>
                    <a:pt x="321488" y="207645"/>
                    <a:pt x="317678" y="210998"/>
                  </a:cubicBezTo>
                  <a:cubicBezTo>
                    <a:pt x="313868" y="214350"/>
                    <a:pt x="309524" y="216027"/>
                    <a:pt x="304648" y="216027"/>
                  </a:cubicBezTo>
                  <a:lnTo>
                    <a:pt x="296418" y="216027"/>
                  </a:lnTo>
                  <a:lnTo>
                    <a:pt x="321107" y="55778"/>
                  </a:lnTo>
                  <a:cubicBezTo>
                    <a:pt x="321564" y="53645"/>
                    <a:pt x="322516" y="51930"/>
                    <a:pt x="323964" y="50635"/>
                  </a:cubicBezTo>
                  <a:cubicBezTo>
                    <a:pt x="325412" y="49339"/>
                    <a:pt x="327050" y="48692"/>
                    <a:pt x="328879" y="48692"/>
                  </a:cubicBezTo>
                  <a:close/>
                  <a:moveTo>
                    <a:pt x="499643" y="5943"/>
                  </a:moveTo>
                  <a:lnTo>
                    <a:pt x="583768" y="5943"/>
                  </a:lnTo>
                  <a:cubicBezTo>
                    <a:pt x="583006" y="10820"/>
                    <a:pt x="580911" y="14821"/>
                    <a:pt x="577482" y="17945"/>
                  </a:cubicBezTo>
                  <a:cubicBezTo>
                    <a:pt x="574053" y="21069"/>
                    <a:pt x="570052" y="22631"/>
                    <a:pt x="565480" y="22631"/>
                  </a:cubicBezTo>
                  <a:lnTo>
                    <a:pt x="497586" y="22631"/>
                  </a:lnTo>
                  <a:close/>
                  <a:moveTo>
                    <a:pt x="457581" y="5943"/>
                  </a:moveTo>
                  <a:lnTo>
                    <a:pt x="492785" y="5943"/>
                  </a:lnTo>
                  <a:lnTo>
                    <a:pt x="486156" y="56235"/>
                  </a:lnTo>
                  <a:lnTo>
                    <a:pt x="577139" y="56235"/>
                  </a:lnTo>
                  <a:lnTo>
                    <a:pt x="574624" y="74752"/>
                  </a:lnTo>
                  <a:lnTo>
                    <a:pt x="560680" y="74752"/>
                  </a:lnTo>
                  <a:lnTo>
                    <a:pt x="541934" y="216027"/>
                  </a:lnTo>
                  <a:lnTo>
                    <a:pt x="498272" y="216027"/>
                  </a:lnTo>
                  <a:lnTo>
                    <a:pt x="516788" y="74752"/>
                  </a:lnTo>
                  <a:lnTo>
                    <a:pt x="483641" y="74752"/>
                  </a:lnTo>
                  <a:lnTo>
                    <a:pt x="468325" y="191338"/>
                  </a:lnTo>
                  <a:cubicBezTo>
                    <a:pt x="467411" y="198196"/>
                    <a:pt x="464439" y="204063"/>
                    <a:pt x="459410" y="208940"/>
                  </a:cubicBezTo>
                  <a:cubicBezTo>
                    <a:pt x="454533" y="213665"/>
                    <a:pt x="448742" y="216027"/>
                    <a:pt x="442036" y="216027"/>
                  </a:cubicBezTo>
                  <a:lnTo>
                    <a:pt x="421234" y="216027"/>
                  </a:lnTo>
                  <a:lnTo>
                    <a:pt x="447751" y="15087"/>
                  </a:lnTo>
                  <a:cubicBezTo>
                    <a:pt x="448208" y="12344"/>
                    <a:pt x="449351" y="10134"/>
                    <a:pt x="451180" y="8458"/>
                  </a:cubicBezTo>
                  <a:cubicBezTo>
                    <a:pt x="453009" y="6782"/>
                    <a:pt x="455143" y="5943"/>
                    <a:pt x="457581" y="5943"/>
                  </a:cubicBezTo>
                  <a:close/>
                  <a:moveTo>
                    <a:pt x="173050" y="2514"/>
                  </a:moveTo>
                  <a:lnTo>
                    <a:pt x="284378" y="2514"/>
                  </a:lnTo>
                  <a:cubicBezTo>
                    <a:pt x="286055" y="2514"/>
                    <a:pt x="287426" y="2972"/>
                    <a:pt x="288493" y="3886"/>
                  </a:cubicBezTo>
                  <a:cubicBezTo>
                    <a:pt x="289560" y="5105"/>
                    <a:pt x="289941" y="6553"/>
                    <a:pt x="289636" y="8229"/>
                  </a:cubicBezTo>
                  <a:lnTo>
                    <a:pt x="284150" y="49835"/>
                  </a:lnTo>
                  <a:cubicBezTo>
                    <a:pt x="283083" y="56997"/>
                    <a:pt x="280340" y="62789"/>
                    <a:pt x="275920" y="67208"/>
                  </a:cubicBezTo>
                  <a:cubicBezTo>
                    <a:pt x="271501" y="71933"/>
                    <a:pt x="264719" y="74295"/>
                    <a:pt x="255575" y="74295"/>
                  </a:cubicBezTo>
                  <a:lnTo>
                    <a:pt x="222656" y="74295"/>
                  </a:lnTo>
                  <a:lnTo>
                    <a:pt x="224485" y="61265"/>
                  </a:lnTo>
                  <a:cubicBezTo>
                    <a:pt x="224637" y="59741"/>
                    <a:pt x="225323" y="58369"/>
                    <a:pt x="226542" y="57150"/>
                  </a:cubicBezTo>
                  <a:cubicBezTo>
                    <a:pt x="227762" y="56235"/>
                    <a:pt x="229133" y="55778"/>
                    <a:pt x="230657" y="55778"/>
                  </a:cubicBezTo>
                  <a:lnTo>
                    <a:pt x="238658" y="55778"/>
                  </a:lnTo>
                  <a:cubicBezTo>
                    <a:pt x="242316" y="55778"/>
                    <a:pt x="244450" y="54026"/>
                    <a:pt x="245059" y="50520"/>
                  </a:cubicBezTo>
                  <a:lnTo>
                    <a:pt x="249174" y="19888"/>
                  </a:lnTo>
                  <a:lnTo>
                    <a:pt x="220599" y="19888"/>
                  </a:lnTo>
                  <a:lnTo>
                    <a:pt x="212141" y="49377"/>
                  </a:lnTo>
                  <a:cubicBezTo>
                    <a:pt x="209397" y="57455"/>
                    <a:pt x="204749" y="63627"/>
                    <a:pt x="198196" y="67894"/>
                  </a:cubicBezTo>
                  <a:cubicBezTo>
                    <a:pt x="191643" y="72161"/>
                    <a:pt x="184785" y="74295"/>
                    <a:pt x="177622" y="74295"/>
                  </a:cubicBezTo>
                  <a:lnTo>
                    <a:pt x="162534" y="74295"/>
                  </a:lnTo>
                  <a:lnTo>
                    <a:pt x="181051" y="19888"/>
                  </a:lnTo>
                  <a:lnTo>
                    <a:pt x="166192" y="19888"/>
                  </a:lnTo>
                  <a:lnTo>
                    <a:pt x="168021" y="6401"/>
                  </a:lnTo>
                  <a:cubicBezTo>
                    <a:pt x="168173" y="5181"/>
                    <a:pt x="168707" y="4191"/>
                    <a:pt x="169621" y="3429"/>
                  </a:cubicBezTo>
                  <a:cubicBezTo>
                    <a:pt x="170688" y="2819"/>
                    <a:pt x="171831" y="2514"/>
                    <a:pt x="173050" y="2514"/>
                  </a:cubicBezTo>
                  <a:close/>
                  <a:moveTo>
                    <a:pt x="365455" y="228"/>
                  </a:moveTo>
                  <a:lnTo>
                    <a:pt x="400660" y="228"/>
                  </a:lnTo>
                  <a:lnTo>
                    <a:pt x="398374" y="18974"/>
                  </a:lnTo>
                  <a:lnTo>
                    <a:pt x="433349" y="18974"/>
                  </a:lnTo>
                  <a:lnTo>
                    <a:pt x="431749" y="30404"/>
                  </a:lnTo>
                  <a:cubicBezTo>
                    <a:pt x="431444" y="32537"/>
                    <a:pt x="430568" y="34252"/>
                    <a:pt x="429120" y="35547"/>
                  </a:cubicBezTo>
                  <a:cubicBezTo>
                    <a:pt x="427672" y="36843"/>
                    <a:pt x="426034" y="37490"/>
                    <a:pt x="424205" y="37490"/>
                  </a:cubicBezTo>
                  <a:lnTo>
                    <a:pt x="395859" y="37490"/>
                  </a:lnTo>
                  <a:lnTo>
                    <a:pt x="373456" y="206654"/>
                  </a:lnTo>
                  <a:cubicBezTo>
                    <a:pt x="372999" y="209397"/>
                    <a:pt x="371818" y="211645"/>
                    <a:pt x="369913" y="213398"/>
                  </a:cubicBezTo>
                  <a:cubicBezTo>
                    <a:pt x="368008" y="215151"/>
                    <a:pt x="365760" y="216027"/>
                    <a:pt x="363169" y="216027"/>
                  </a:cubicBezTo>
                  <a:lnTo>
                    <a:pt x="330251" y="216027"/>
                  </a:lnTo>
                  <a:lnTo>
                    <a:pt x="353797" y="37490"/>
                  </a:lnTo>
                  <a:lnTo>
                    <a:pt x="320650" y="37490"/>
                  </a:lnTo>
                  <a:lnTo>
                    <a:pt x="322250" y="25374"/>
                  </a:lnTo>
                  <a:cubicBezTo>
                    <a:pt x="322555" y="23393"/>
                    <a:pt x="323355" y="21831"/>
                    <a:pt x="324650" y="20688"/>
                  </a:cubicBezTo>
                  <a:cubicBezTo>
                    <a:pt x="325945" y="19545"/>
                    <a:pt x="327431" y="18974"/>
                    <a:pt x="329108" y="18974"/>
                  </a:cubicBezTo>
                  <a:lnTo>
                    <a:pt x="356311" y="18974"/>
                  </a:lnTo>
                  <a:lnTo>
                    <a:pt x="357911" y="7315"/>
                  </a:lnTo>
                  <a:cubicBezTo>
                    <a:pt x="358216" y="5334"/>
                    <a:pt x="359092" y="3657"/>
                    <a:pt x="360540" y="2286"/>
                  </a:cubicBezTo>
                  <a:cubicBezTo>
                    <a:pt x="361988" y="914"/>
                    <a:pt x="363626" y="228"/>
                    <a:pt x="365455" y="228"/>
                  </a:cubicBezTo>
                  <a:close/>
                  <a:moveTo>
                    <a:pt x="42062" y="0"/>
                  </a:moveTo>
                  <a:lnTo>
                    <a:pt x="86639" y="0"/>
                  </a:lnTo>
                  <a:lnTo>
                    <a:pt x="83896" y="3657"/>
                  </a:lnTo>
                  <a:lnTo>
                    <a:pt x="155905" y="3657"/>
                  </a:lnTo>
                  <a:cubicBezTo>
                    <a:pt x="157429" y="3657"/>
                    <a:pt x="158572" y="4267"/>
                    <a:pt x="159334" y="5486"/>
                  </a:cubicBezTo>
                  <a:cubicBezTo>
                    <a:pt x="160096" y="6705"/>
                    <a:pt x="160172" y="8077"/>
                    <a:pt x="159563" y="9601"/>
                  </a:cubicBezTo>
                  <a:lnTo>
                    <a:pt x="145161" y="41834"/>
                  </a:lnTo>
                  <a:lnTo>
                    <a:pt x="157962" y="41834"/>
                  </a:lnTo>
                  <a:lnTo>
                    <a:pt x="135788" y="198882"/>
                  </a:lnTo>
                  <a:cubicBezTo>
                    <a:pt x="135179" y="203606"/>
                    <a:pt x="133274" y="207645"/>
                    <a:pt x="130073" y="210998"/>
                  </a:cubicBezTo>
                  <a:cubicBezTo>
                    <a:pt x="126873" y="214198"/>
                    <a:pt x="123215" y="215798"/>
                    <a:pt x="119100" y="215798"/>
                  </a:cubicBezTo>
                  <a:lnTo>
                    <a:pt x="96698" y="215798"/>
                  </a:lnTo>
                  <a:lnTo>
                    <a:pt x="104927" y="156591"/>
                  </a:lnTo>
                  <a:lnTo>
                    <a:pt x="88925" y="156591"/>
                  </a:lnTo>
                  <a:lnTo>
                    <a:pt x="80924" y="212369"/>
                  </a:lnTo>
                  <a:lnTo>
                    <a:pt x="54635" y="212369"/>
                  </a:lnTo>
                  <a:lnTo>
                    <a:pt x="62408" y="156591"/>
                  </a:lnTo>
                  <a:lnTo>
                    <a:pt x="46177" y="156591"/>
                  </a:lnTo>
                  <a:lnTo>
                    <a:pt x="40233" y="198425"/>
                  </a:lnTo>
                  <a:cubicBezTo>
                    <a:pt x="39624" y="203301"/>
                    <a:pt x="37643" y="207492"/>
                    <a:pt x="34290" y="210998"/>
                  </a:cubicBezTo>
                  <a:cubicBezTo>
                    <a:pt x="30785" y="214198"/>
                    <a:pt x="26975" y="215798"/>
                    <a:pt x="22860" y="215798"/>
                  </a:cubicBezTo>
                  <a:lnTo>
                    <a:pt x="0" y="215798"/>
                  </a:lnTo>
                  <a:lnTo>
                    <a:pt x="24689" y="41834"/>
                  </a:lnTo>
                  <a:lnTo>
                    <a:pt x="62636" y="41834"/>
                  </a:lnTo>
                  <a:lnTo>
                    <a:pt x="55778" y="88239"/>
                  </a:lnTo>
                  <a:lnTo>
                    <a:pt x="72009" y="88239"/>
                  </a:lnTo>
                  <a:lnTo>
                    <a:pt x="76124" y="59207"/>
                  </a:lnTo>
                  <a:lnTo>
                    <a:pt x="64694" y="59207"/>
                  </a:lnTo>
                  <a:lnTo>
                    <a:pt x="67437" y="41834"/>
                  </a:lnTo>
                  <a:lnTo>
                    <a:pt x="103098" y="41834"/>
                  </a:lnTo>
                  <a:lnTo>
                    <a:pt x="111785" y="21031"/>
                  </a:lnTo>
                  <a:lnTo>
                    <a:pt x="74981" y="21031"/>
                  </a:lnTo>
                  <a:cubicBezTo>
                    <a:pt x="69189" y="31089"/>
                    <a:pt x="61722" y="36119"/>
                    <a:pt x="52578" y="36119"/>
                  </a:cubicBezTo>
                  <a:lnTo>
                    <a:pt x="21031" y="36119"/>
                  </a:lnTo>
                  <a:lnTo>
                    <a:pt x="36804" y="3200"/>
                  </a:lnTo>
                  <a:cubicBezTo>
                    <a:pt x="38328" y="1067"/>
                    <a:pt x="40081" y="0"/>
                    <a:pt x="42062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 dirty="0">
                <a:solidFill>
                  <a:schemeClr val="bg1"/>
                </a:solidFill>
                <a:latin typeface="DOUYU Font" pitchFamily="2" charset="-122"/>
                <a:ea typeface="DOUYU Font" pitchFamily="2" charset="-122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642285" y="413373"/>
            <a:ext cx="1090743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如果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溶液不水解则溶液呈中性，现测溶液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pH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≈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1.3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，证明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发生了水</a:t>
            </a:r>
            <a:r>
              <a:rPr lang="zh-CN" altLang="zh-CN" sz="2400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解，</a:t>
            </a:r>
            <a:r>
              <a:rPr lang="en-US" altLang="zh-CN" sz="2400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400" kern="100" spc="-1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spc="-1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spc="-1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加入</a:t>
            </a:r>
            <a:r>
              <a:rPr lang="zh-CN" altLang="zh-CN" sz="2400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浓盐酸，抑制</a:t>
            </a:r>
            <a:r>
              <a:rPr lang="en-US" altLang="zh-CN" sz="2400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spc="-1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spc="-1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水解，</a:t>
            </a:r>
            <a:r>
              <a:rPr lang="en-US" altLang="zh-CN" sz="2400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spc="-1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spc="-1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浓度增大，而</a:t>
            </a:r>
            <a:r>
              <a:rPr lang="en-US" altLang="zh-CN" sz="2400" kern="100" spc="-1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spc="-1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浓度增大，促进</a:t>
            </a:r>
            <a:r>
              <a:rPr lang="en-US" altLang="zh-CN" sz="2400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spc="-1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spc="-1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1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4Cl</a:t>
            </a:r>
            <a:r>
              <a:rPr lang="zh-CN" altLang="zh-CN" sz="2400" kern="100" spc="-10" baseline="30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endParaRPr lang="en-US" altLang="zh-CN" sz="2400" kern="100" dirty="0" smtClean="0">
              <a:latin typeface="ZBFH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ZBFH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400" kern="100" dirty="0" smtClean="0">
                <a:latin typeface="ZBFH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 [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FeCl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]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平衡正向移动，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浓度减小，溶液颜色也不一样，则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与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对溶液颜色变化、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浓度大小的影响是不一致的，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错误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向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中加入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AgNO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后，由于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Ag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Cl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=</a:t>
            </a:r>
            <a:r>
              <a:rPr lang="en-US" altLang="zh-CN" sz="2400" kern="100" dirty="0" err="1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AgCl</a:t>
            </a:r>
            <a:r>
              <a:rPr lang="en-US" altLang="zh-CN" sz="24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↓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，导致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4Cl</a:t>
            </a:r>
            <a:r>
              <a:rPr lang="zh-CN" altLang="zh-CN" sz="2400" kern="100" baseline="30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400" kern="100" dirty="0" smtClean="0">
                <a:latin typeface="ZBFH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 [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FeCl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]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平衡逆向移动，同时溶液中由于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的存在，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能抑制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水解，使得溶液几乎无色，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；</a:t>
            </a:r>
            <a:endParaRPr lang="en-US" altLang="zh-CN" sz="2400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400" kern="100" spc="-3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将</a:t>
            </a:r>
            <a:r>
              <a:rPr lang="zh-CN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溶液</a:t>
            </a:r>
            <a:r>
              <a:rPr lang="en-US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</a:t>
            </a:r>
            <a:r>
              <a:rPr lang="zh-CN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滴入沸水中，发生反应：</a:t>
            </a:r>
            <a:r>
              <a:rPr lang="en-US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spc="-3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spc="-3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3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3H</a:t>
            </a:r>
            <a:r>
              <a:rPr lang="en-US" altLang="zh-CN" sz="2400" kern="100" spc="-3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en-US" altLang="zh-CN" sz="2400" kern="100" spc="-3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O         Fe(OH)</a:t>
            </a:r>
            <a:r>
              <a:rPr lang="en-US" altLang="zh-CN" sz="2400" kern="100" spc="-30" baseline="-25000" dirty="0" smtClean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胶体</a:t>
            </a:r>
            <a:r>
              <a:rPr lang="en-US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3H</a:t>
            </a:r>
            <a:r>
              <a:rPr lang="zh-CN" altLang="zh-CN" sz="2400" kern="100" spc="-3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spc="-3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，检测有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丁达尔效应，说明加热能促进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Fe</a:t>
            </a:r>
            <a:r>
              <a:rPr lang="en-US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水解，</a:t>
            </a:r>
            <a:r>
              <a:rPr lang="en-US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</a:t>
            </a:r>
            <a:r>
              <a:rPr lang="zh-CN" altLang="zh-CN" sz="2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正确。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圆角矩形 24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圆角矩形 46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8" name="圆角矩形 47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圆角矩形 48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7" name="圆角矩形 56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12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58" name="圆角矩形 57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383865"/>
              </p:ext>
            </p:extLst>
          </p:nvPr>
        </p:nvGraphicFramePr>
        <p:xfrm>
          <a:off x="6706900" y="4742562"/>
          <a:ext cx="1011237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55" name="文档" r:id="rId18" imgW="1010628" imgH="595308" progId="Word.Document.12">
                  <p:embed/>
                </p:oleObj>
              </mc:Choice>
              <mc:Fallback>
                <p:oleObj name="文档" r:id="rId18" imgW="1010628" imgH="5953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706900" y="4742562"/>
                        <a:ext cx="1011237" cy="595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图片 22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526257" y="3437709"/>
            <a:ext cx="536151" cy="16603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8699" y="2363958"/>
            <a:ext cx="536151" cy="16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4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1991D404-2CED-D84E-A33D-6A797F18D4C4}"/>
              </a:ext>
            </a:extLst>
          </p:cNvPr>
          <p:cNvSpPr/>
          <p:nvPr/>
        </p:nvSpPr>
        <p:spPr>
          <a:xfrm>
            <a:off x="390000" y="831944"/>
            <a:ext cx="11412000" cy="11618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13.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按要求解答下列问题：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用化学用语表示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FeCl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溶液表现不同酸碱性的原因。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圆角矩形 16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圆角矩形 17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圆角矩形 18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圆角矩形 19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圆角矩形 22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0" name="圆角矩形 29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1" name="对象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592717"/>
              </p:ext>
            </p:extLst>
          </p:nvPr>
        </p:nvGraphicFramePr>
        <p:xfrm>
          <a:off x="527777" y="2144564"/>
          <a:ext cx="104902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70" name="文档" r:id="rId18" imgW="10598832" imgH="1229983" progId="Word.Document.12">
                  <p:embed/>
                </p:oleObj>
              </mc:Choice>
              <mc:Fallback>
                <p:oleObj name="文档" r:id="rId18" imgW="10598832" imgH="12299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27777" y="2144564"/>
                        <a:ext cx="104902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对象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418941"/>
              </p:ext>
            </p:extLst>
          </p:nvPr>
        </p:nvGraphicFramePr>
        <p:xfrm>
          <a:off x="527777" y="2713856"/>
          <a:ext cx="1049178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71" name="文档" r:id="rId21" imgW="10598832" imgH="1229983" progId="Word.Document.12">
                  <p:embed/>
                </p:oleObj>
              </mc:Choice>
              <mc:Fallback>
                <p:oleObj name="文档" r:id="rId21" imgW="10598832" imgH="12299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27777" y="2713856"/>
                        <a:ext cx="10491787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对象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640656"/>
              </p:ext>
            </p:extLst>
          </p:nvPr>
        </p:nvGraphicFramePr>
        <p:xfrm>
          <a:off x="527777" y="3361928"/>
          <a:ext cx="1049178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72" name="文档" r:id="rId24" imgW="10598832" imgH="1229983" progId="Word.Document.12">
                  <p:embed/>
                </p:oleObj>
              </mc:Choice>
              <mc:Fallback>
                <p:oleObj name="文档" r:id="rId24" imgW="10598832" imgH="12299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27777" y="3361928"/>
                        <a:ext cx="10491787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矩形 33">
            <a:extLst>
              <a:ext uri="{FF2B5EF4-FFF2-40B4-BE49-F238E27FC236}">
                <a16:creationId xmlns="" xmlns:a16="http://schemas.microsoft.com/office/drawing/2014/main" id="{1991D404-2CED-D84E-A33D-6A797F18D4C4}"/>
              </a:ext>
            </a:extLst>
          </p:cNvPr>
          <p:cNvSpPr/>
          <p:nvPr/>
        </p:nvSpPr>
        <p:spPr>
          <a:xfrm>
            <a:off x="390000" y="3864114"/>
            <a:ext cx="11412000" cy="67708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3H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en-US" altLang="zh-CN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Fe(OH)</a:t>
            </a:r>
            <a:r>
              <a:rPr lang="en-US" altLang="zh-CN" kern="100" baseline="-250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3H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7195" y="2366667"/>
            <a:ext cx="536151" cy="166033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02163" y="2931901"/>
            <a:ext cx="536151" cy="166033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93362" y="3590434"/>
            <a:ext cx="536151" cy="166033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6851" y="4140371"/>
            <a:ext cx="536151" cy="16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42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1991D404-2CED-D84E-A33D-6A797F18D4C4}"/>
              </a:ext>
            </a:extLst>
          </p:cNvPr>
          <p:cNvSpPr/>
          <p:nvPr/>
        </p:nvSpPr>
        <p:spPr>
          <a:xfrm>
            <a:off x="390000" y="818147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聚合氯化铝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(PAC)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是一种介于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AlCl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Al(OH)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之间的水溶性无机高分子聚合物，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PAC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的水解过程中会有一种聚合稳定态物质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[AlO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(OH)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O)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]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称为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对水中胶体和颗粒物具有高度中和桥联作用，是净水过程的重要物质。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在水解过程中会产生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[Al(OH)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]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[Al(OH)]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等产物，写出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[Al(OH)]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水解的离子方程式：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____________________________________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en-US" altLang="zh-CN" sz="1050" kern="100" dirty="0" smtClean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一氯胺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(NH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是一种重要的水消毒剂，写出产生消毒物质的化学方程式：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_________________________________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7" name="圆角矩形 16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圆角矩形 17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圆角矩形 18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圆角矩形 19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圆角矩形 20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圆角矩形 21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圆角矩形 22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圆角矩形 23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圆角矩形 24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圆角矩形 25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圆角矩形 27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圆角矩形 28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13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0" name="圆角矩形 29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68802" y="3065470"/>
            <a:ext cx="5335115" cy="461665"/>
            <a:chOff x="3428442" y="3198168"/>
            <a:chExt cx="5335115" cy="461665"/>
          </a:xfrm>
        </p:grpSpPr>
        <p:sp>
          <p:nvSpPr>
            <p:cNvPr id="3" name="矩形 2"/>
            <p:cNvSpPr/>
            <p:nvPr/>
          </p:nvSpPr>
          <p:spPr>
            <a:xfrm>
              <a:off x="3428442" y="3198168"/>
              <a:ext cx="533511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[Al(OH)]</a:t>
              </a:r>
              <a:r>
                <a:rPr lang="en-US" altLang="zh-CN" sz="2400" kern="100" baseline="300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2</a:t>
              </a:r>
              <a:r>
                <a:rPr lang="zh-CN" altLang="zh-CN" sz="2400" kern="100" baseline="300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＋</a:t>
              </a:r>
              <a:r>
                <a:rPr lang="zh-CN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H</a:t>
              </a:r>
              <a:r>
                <a:rPr lang="en-US" altLang="zh-CN" sz="2400" kern="100" baseline="-250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2</a:t>
              </a:r>
              <a:r>
                <a:rPr lang="en-US" altLang="zh-CN" sz="2400" kern="1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O</a:t>
              </a:r>
              <a:r>
                <a:rPr lang="en-US" altLang="zh-CN" sz="2400" kern="100" dirty="0" smtClean="0">
                  <a:solidFill>
                    <a:srgbClr val="C00000"/>
                  </a:solidFill>
                  <a:latin typeface="ZBFH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  </a:t>
              </a:r>
              <a:r>
                <a:rPr lang="en-US" altLang="zh-CN" sz="2400" kern="1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[</a:t>
              </a:r>
              <a:r>
                <a:rPr lang="en-US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Al(OH)</a:t>
              </a:r>
              <a:r>
                <a:rPr lang="en-US" altLang="zh-CN" sz="2400" kern="100" baseline="-250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2</a:t>
              </a:r>
              <a:r>
                <a:rPr lang="en-US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]</a:t>
              </a:r>
              <a:r>
                <a:rPr lang="zh-CN" altLang="zh-CN" sz="2400" kern="100" baseline="300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＋</a:t>
              </a:r>
              <a:r>
                <a:rPr lang="zh-CN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H</a:t>
              </a:r>
              <a:r>
                <a:rPr lang="zh-CN" altLang="zh-CN" sz="2400" kern="100" baseline="300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＋</a:t>
              </a:r>
              <a:endParaRPr lang="zh-CN" altLang="en-US" dirty="0"/>
            </a:p>
          </p:txBody>
        </p:sp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874811" y="3350521"/>
              <a:ext cx="512047" cy="156958"/>
            </a:xfrm>
            <a:prstGeom prst="rect">
              <a:avLst/>
            </a:prstGeom>
          </p:spPr>
        </p:pic>
      </p:grpSp>
      <p:sp>
        <p:nvSpPr>
          <p:cNvPr id="6" name="矩形 5"/>
          <p:cNvSpPr/>
          <p:nvPr/>
        </p:nvSpPr>
        <p:spPr>
          <a:xfrm>
            <a:off x="601852" y="4172693"/>
            <a:ext cx="4774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Cl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</a:t>
            </a:r>
            <a:r>
              <a:rPr lang="en-US" altLang="zh-CN" sz="24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==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=NH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·H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HClO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487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392981" y="846023"/>
            <a:ext cx="11412000" cy="3447073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14.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回答下列问题：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已知：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1.1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 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1.3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4.5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7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4.7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11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i="1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1.8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·H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O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K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1.8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10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常温下，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Na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0.1 </a:t>
            </a:r>
            <a:r>
              <a:rPr lang="en-US" altLang="zh-CN" kern="100" dirty="0" err="1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mol·L</a:t>
            </a:r>
            <a:r>
              <a:rPr lang="zh-CN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en-US" altLang="zh-CN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 Na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溶液，碱性更强的是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_________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25 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℃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时，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NaHCO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_______(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大于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小于</a:t>
            </a:r>
            <a:r>
              <a:rPr lang="en-US" altLang="zh-CN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COONa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溶液的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pH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圆角矩形 24">
            <a:hlinkClick r:id="rId2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3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4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5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6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7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8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9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0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724324" y="3095689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Na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4701721" y="367175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大于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281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390000" y="1183997"/>
            <a:ext cx="11412000" cy="28930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能证明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存在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                          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水解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平衡的事实是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____(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填字母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A.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滴入酚酞溶液变红，再加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溶液红色褪去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滴入酚酞溶液变红，再加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BaCl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溶液后产生沉淀且红色褪去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C.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滴入酚酞溶液变红，再加氯水后红色褪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去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圆角矩形 24">
            <a:hlinkClick r:id="rId3" action="ppaction://hlinksldjump"/>
            <a:extLst>
              <a:ext uri="{FF2B5EF4-FFF2-40B4-BE49-F238E27FC236}">
                <a16:creationId xmlns="" xmlns:a16="http://schemas.microsoft.com/office/drawing/2014/main" id="{8A03C771-76B5-3044-A3D0-6C121234005B}"/>
              </a:ext>
            </a:extLst>
          </p:cNvPr>
          <p:cNvSpPr/>
          <p:nvPr/>
        </p:nvSpPr>
        <p:spPr>
          <a:xfrm>
            <a:off x="830321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圆角矩形 26">
            <a:hlinkClick r:id="rId4" action="ppaction://hlinksldjump"/>
            <a:extLst>
              <a:ext uri="{FF2B5EF4-FFF2-40B4-BE49-F238E27FC236}">
                <a16:creationId xmlns="" xmlns:a16="http://schemas.microsoft.com/office/drawing/2014/main" id="{9131852B-0E70-E44C-AD72-A2891F559746}"/>
              </a:ext>
            </a:extLst>
          </p:cNvPr>
          <p:cNvSpPr/>
          <p:nvPr/>
        </p:nvSpPr>
        <p:spPr>
          <a:xfrm>
            <a:off x="1241094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3" name="圆角矩形 32">
            <a:hlinkClick r:id="rId5" action="ppaction://hlinksldjump"/>
            <a:extLst>
              <a:ext uri="{FF2B5EF4-FFF2-40B4-BE49-F238E27FC236}">
                <a16:creationId xmlns="" xmlns:a16="http://schemas.microsoft.com/office/drawing/2014/main" id="{BC2B01EB-E5AC-8647-9CF7-874276A952AF}"/>
              </a:ext>
            </a:extLst>
          </p:cNvPr>
          <p:cNvSpPr/>
          <p:nvPr/>
        </p:nvSpPr>
        <p:spPr>
          <a:xfrm>
            <a:off x="1651867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4" name="圆角矩形 33">
            <a:hlinkClick r:id="rId6" action="ppaction://hlinksldjump"/>
            <a:extLst>
              <a:ext uri="{FF2B5EF4-FFF2-40B4-BE49-F238E27FC236}">
                <a16:creationId xmlns="" xmlns:a16="http://schemas.microsoft.com/office/drawing/2014/main" id="{420DDA33-2EAA-D548-B1EC-BF7E708DD8EC}"/>
              </a:ext>
            </a:extLst>
          </p:cNvPr>
          <p:cNvSpPr/>
          <p:nvPr/>
        </p:nvSpPr>
        <p:spPr>
          <a:xfrm>
            <a:off x="2062640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4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圆角矩形 34">
            <a:hlinkClick r:id="rId7" action="ppaction://hlinksldjump"/>
            <a:extLst>
              <a:ext uri="{FF2B5EF4-FFF2-40B4-BE49-F238E27FC236}">
                <a16:creationId xmlns="" xmlns:a16="http://schemas.microsoft.com/office/drawing/2014/main" id="{902EBB32-FDA3-7A44-A290-BEF26EBCC295}"/>
              </a:ext>
            </a:extLst>
          </p:cNvPr>
          <p:cNvSpPr/>
          <p:nvPr/>
        </p:nvSpPr>
        <p:spPr>
          <a:xfrm>
            <a:off x="2473413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5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6" name="圆角矩形 35">
            <a:hlinkClick r:id="rId8" action="ppaction://hlinksldjump"/>
            <a:extLst>
              <a:ext uri="{FF2B5EF4-FFF2-40B4-BE49-F238E27FC236}">
                <a16:creationId xmlns="" xmlns:a16="http://schemas.microsoft.com/office/drawing/2014/main" id="{5654FB4C-B139-374E-8CC9-C88C8BFD87CD}"/>
              </a:ext>
            </a:extLst>
          </p:cNvPr>
          <p:cNvSpPr/>
          <p:nvPr/>
        </p:nvSpPr>
        <p:spPr>
          <a:xfrm>
            <a:off x="2884186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6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0" name="圆角矩形 49">
            <a:hlinkClick r:id="rId9" action="ppaction://hlinksldjump"/>
            <a:extLst>
              <a:ext uri="{FF2B5EF4-FFF2-40B4-BE49-F238E27FC236}">
                <a16:creationId xmlns="" xmlns:a16="http://schemas.microsoft.com/office/drawing/2014/main" id="{72252E8E-8AD1-784C-81DC-D66E873A2FA5}"/>
              </a:ext>
            </a:extLst>
          </p:cNvPr>
          <p:cNvSpPr/>
          <p:nvPr/>
        </p:nvSpPr>
        <p:spPr>
          <a:xfrm>
            <a:off x="3294959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7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" name="圆角矩形 50">
            <a:hlinkClick r:id="rId10" action="ppaction://hlinksldjump"/>
            <a:extLst>
              <a:ext uri="{FF2B5EF4-FFF2-40B4-BE49-F238E27FC236}">
                <a16:creationId xmlns="" xmlns:a16="http://schemas.microsoft.com/office/drawing/2014/main" id="{E4A3245C-7871-FA40-8411-5157A472F9E4}"/>
              </a:ext>
            </a:extLst>
          </p:cNvPr>
          <p:cNvSpPr/>
          <p:nvPr/>
        </p:nvSpPr>
        <p:spPr>
          <a:xfrm>
            <a:off x="3705732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8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2" name="圆角矩形 51">
            <a:hlinkClick r:id="rId11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116505" y="6188546"/>
            <a:ext cx="301083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dirty="0">
                <a:solidFill>
                  <a:schemeClr val="bg1">
                    <a:lumMod val="50000"/>
                  </a:schemeClr>
                </a:solidFill>
              </a:rPr>
              <a:t>9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3" name="圆角矩形 52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527278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10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4" name="圆角矩形 53">
            <a:hlinkClick r:id="rId13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4977945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11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圆角矩形 54">
            <a:hlinkClick r:id="rId14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428612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12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6" name="圆角矩形 55">
            <a:hlinkClick r:id="rId15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5879279" y="6188546"/>
            <a:ext cx="342118" cy="3010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13</a:t>
            </a:r>
            <a:endParaRPr kumimoji="1" lang="zh-CN" alt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9" name="圆角矩形 58">
            <a:hlinkClick r:id="rId16" action="ppaction://hlinksldjump"/>
            <a:extLst>
              <a:ext uri="{FF2B5EF4-FFF2-40B4-BE49-F238E27FC236}">
                <a16:creationId xmlns="" xmlns:a16="http://schemas.microsoft.com/office/drawing/2014/main" id="{FD733147-E370-2647-A4FC-DF82439FCDA3}"/>
              </a:ext>
            </a:extLst>
          </p:cNvPr>
          <p:cNvSpPr/>
          <p:nvPr/>
        </p:nvSpPr>
        <p:spPr>
          <a:xfrm>
            <a:off x="6329946" y="6188546"/>
            <a:ext cx="342118" cy="301083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en-US" altLang="zh-CN" sz="1600" dirty="0">
                <a:solidFill>
                  <a:schemeClr val="bg1"/>
                </a:solidFill>
              </a:rPr>
              <a:t>14</a:t>
            </a:r>
            <a:endParaRPr kumimoji="1"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790255" y="1283589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B</a:t>
            </a:r>
            <a:endParaRPr lang="zh-CN" altLang="en-US" dirty="0"/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48888" y="1457533"/>
            <a:ext cx="536151" cy="166033"/>
          </a:xfrm>
          <a:prstGeom prst="rect">
            <a:avLst/>
          </a:prstGeom>
        </p:spPr>
      </p:pic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618998"/>
              </p:ext>
            </p:extLst>
          </p:nvPr>
        </p:nvGraphicFramePr>
        <p:xfrm>
          <a:off x="4294479" y="1233924"/>
          <a:ext cx="4130675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58" name="文档" r:id="rId18" imgW="4131050" imgH="666341" progId="Word.Document.12">
                  <p:embed/>
                </p:oleObj>
              </mc:Choice>
              <mc:Fallback>
                <p:oleObj name="文档" r:id="rId18" imgW="4131050" imgH="6663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294479" y="1233924"/>
                        <a:ext cx="4130675" cy="66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矩形 37">
            <a:hlinkClick r:id="rId20" action="ppaction://hlinksldjump"/>
          </p:cNvPr>
          <p:cNvSpPr/>
          <p:nvPr/>
        </p:nvSpPr>
        <p:spPr>
          <a:xfrm>
            <a:off x="11378232" y="6484114"/>
            <a:ext cx="813768" cy="373886"/>
          </a:xfrm>
          <a:prstGeom prst="rect">
            <a:avLst/>
          </a:prstGeom>
          <a:solidFill>
            <a:srgbClr val="062680"/>
          </a:solidFill>
        </p:spPr>
        <p:txBody>
          <a:bodyPr wrap="square">
            <a:spAutoFit/>
          </a:bodyPr>
          <a:lstStyle/>
          <a:p>
            <a:pPr algn="ctr">
              <a:tabLst>
                <a:tab pos="2430780" algn="l"/>
              </a:tabLst>
            </a:pPr>
            <a:r>
              <a:rPr lang="zh-CN" altLang="en-US" kern="100" dirty="0">
                <a:solidFill>
                  <a:schemeClr val="bg1"/>
                </a:solidFill>
                <a:latin typeface="+mj-ea"/>
                <a:ea typeface="+mj-ea"/>
                <a:cs typeface="Courier New" panose="02070309020205020404" pitchFamily="49" charset="0"/>
              </a:rPr>
              <a:t>返回</a:t>
            </a:r>
          </a:p>
        </p:txBody>
      </p:sp>
    </p:spTree>
    <p:extLst>
      <p:ext uri="{BB962C8B-B14F-4D97-AF65-F5344CB8AC3E}">
        <p14:creationId xmlns:p14="http://schemas.microsoft.com/office/powerpoint/2010/main" val="281871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850900"/>
            <a:ext cx="12192001" cy="3306292"/>
            <a:chOff x="0" y="1850900"/>
            <a:chExt cx="12192001" cy="330629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850900"/>
              <a:ext cx="12192000" cy="3306292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72464" y="3305484"/>
              <a:ext cx="1919537" cy="1788799"/>
            </a:xfrm>
            <a:prstGeom prst="rect">
              <a:avLst/>
            </a:prstGeom>
          </p:spPr>
        </p:pic>
      </p:grpSp>
      <p:sp>
        <p:nvSpPr>
          <p:cNvPr id="13" name="文本框 12">
            <a:extLst>
              <a:ext uri="{FF2B5EF4-FFF2-40B4-BE49-F238E27FC236}">
                <a16:creationId xmlns="" xmlns:a16="http://schemas.microsoft.com/office/drawing/2014/main" id="{C03048A7-E3A6-3A41-AE40-D749B06A0787}"/>
              </a:ext>
            </a:extLst>
          </p:cNvPr>
          <p:cNvSpPr txBox="1"/>
          <p:nvPr/>
        </p:nvSpPr>
        <p:spPr>
          <a:xfrm>
            <a:off x="3504729" y="3573016"/>
            <a:ext cx="5182542" cy="360040"/>
          </a:xfrm>
          <a:custGeom>
            <a:avLst/>
            <a:gdLst/>
            <a:ahLst/>
            <a:cxnLst/>
            <a:rect l="l" t="t" r="r" b="b"/>
            <a:pathLst>
              <a:path w="4172396" h="239316">
                <a:moveTo>
                  <a:pt x="3712666" y="168325"/>
                </a:moveTo>
                <a:lnTo>
                  <a:pt x="3735548" y="168325"/>
                </a:lnTo>
                <a:lnTo>
                  <a:pt x="3735548" y="191207"/>
                </a:lnTo>
                <a:lnTo>
                  <a:pt x="3712666" y="191207"/>
                </a:lnTo>
                <a:close/>
                <a:moveTo>
                  <a:pt x="2779216" y="168325"/>
                </a:moveTo>
                <a:lnTo>
                  <a:pt x="2802098" y="168325"/>
                </a:lnTo>
                <a:lnTo>
                  <a:pt x="2802098" y="191207"/>
                </a:lnTo>
                <a:lnTo>
                  <a:pt x="2779216" y="191207"/>
                </a:lnTo>
                <a:close/>
                <a:moveTo>
                  <a:pt x="1753567" y="166092"/>
                </a:moveTo>
                <a:lnTo>
                  <a:pt x="1767185" y="177254"/>
                </a:lnTo>
                <a:cubicBezTo>
                  <a:pt x="1760190" y="184249"/>
                  <a:pt x="1752377" y="191542"/>
                  <a:pt x="1743744" y="199132"/>
                </a:cubicBezTo>
                <a:lnTo>
                  <a:pt x="1820093" y="199132"/>
                </a:lnTo>
                <a:lnTo>
                  <a:pt x="1820093" y="214313"/>
                </a:lnTo>
                <a:lnTo>
                  <a:pt x="1601762" y="214313"/>
                </a:lnTo>
                <a:lnTo>
                  <a:pt x="1601762" y="199132"/>
                </a:lnTo>
                <a:lnTo>
                  <a:pt x="1676549" y="199132"/>
                </a:lnTo>
                <a:cubicBezTo>
                  <a:pt x="1671191" y="193923"/>
                  <a:pt x="1663377" y="186705"/>
                  <a:pt x="1653108" y="177478"/>
                </a:cubicBezTo>
                <a:lnTo>
                  <a:pt x="1663824" y="166762"/>
                </a:lnTo>
                <a:cubicBezTo>
                  <a:pt x="1672902" y="174204"/>
                  <a:pt x="1682055" y="182166"/>
                  <a:pt x="1691283" y="190649"/>
                </a:cubicBezTo>
                <a:lnTo>
                  <a:pt x="1682130" y="199132"/>
                </a:lnTo>
                <a:lnTo>
                  <a:pt x="1735708" y="199132"/>
                </a:lnTo>
                <a:lnTo>
                  <a:pt x="1728118" y="191542"/>
                </a:lnTo>
                <a:cubicBezTo>
                  <a:pt x="1737643" y="182910"/>
                  <a:pt x="1746126" y="174427"/>
                  <a:pt x="1753567" y="166092"/>
                </a:cubicBezTo>
                <a:close/>
                <a:moveTo>
                  <a:pt x="2168128" y="165646"/>
                </a:moveTo>
                <a:cubicBezTo>
                  <a:pt x="2172072" y="165646"/>
                  <a:pt x="2175458" y="167023"/>
                  <a:pt x="2178285" y="169776"/>
                </a:cubicBezTo>
                <a:cubicBezTo>
                  <a:pt x="2181113" y="172529"/>
                  <a:pt x="2182527" y="175878"/>
                  <a:pt x="2182527" y="179822"/>
                </a:cubicBezTo>
                <a:cubicBezTo>
                  <a:pt x="2182527" y="183840"/>
                  <a:pt x="2181113" y="187207"/>
                  <a:pt x="2178285" y="189923"/>
                </a:cubicBezTo>
                <a:cubicBezTo>
                  <a:pt x="2175458" y="192640"/>
                  <a:pt x="2172072" y="193998"/>
                  <a:pt x="2168128" y="193998"/>
                </a:cubicBezTo>
                <a:cubicBezTo>
                  <a:pt x="2164184" y="193998"/>
                  <a:pt x="2160798" y="192640"/>
                  <a:pt x="2157970" y="189923"/>
                </a:cubicBezTo>
                <a:cubicBezTo>
                  <a:pt x="2155143" y="187207"/>
                  <a:pt x="2153729" y="183840"/>
                  <a:pt x="2153729" y="179822"/>
                </a:cubicBezTo>
                <a:cubicBezTo>
                  <a:pt x="2153729" y="175878"/>
                  <a:pt x="2155143" y="172529"/>
                  <a:pt x="2157970" y="169776"/>
                </a:cubicBezTo>
                <a:cubicBezTo>
                  <a:pt x="2160798" y="167023"/>
                  <a:pt x="2164184" y="165646"/>
                  <a:pt x="2168128" y="165646"/>
                </a:cubicBezTo>
                <a:close/>
                <a:moveTo>
                  <a:pt x="1198810" y="157832"/>
                </a:moveTo>
                <a:lnTo>
                  <a:pt x="1198810" y="195784"/>
                </a:lnTo>
                <a:lnTo>
                  <a:pt x="1307976" y="195784"/>
                </a:lnTo>
                <a:lnTo>
                  <a:pt x="1307976" y="157832"/>
                </a:lnTo>
                <a:close/>
                <a:moveTo>
                  <a:pt x="568598" y="151135"/>
                </a:moveTo>
                <a:lnTo>
                  <a:pt x="568598" y="166762"/>
                </a:lnTo>
                <a:lnTo>
                  <a:pt x="648742" y="166762"/>
                </a:lnTo>
                <a:lnTo>
                  <a:pt x="648742" y="151135"/>
                </a:lnTo>
                <a:close/>
                <a:moveTo>
                  <a:pt x="1923008" y="150242"/>
                </a:moveTo>
                <a:cubicBezTo>
                  <a:pt x="1924199" y="156791"/>
                  <a:pt x="1925315" y="162446"/>
                  <a:pt x="1926357" y="167209"/>
                </a:cubicBezTo>
                <a:cubicBezTo>
                  <a:pt x="1896740" y="177478"/>
                  <a:pt x="1866304" y="188268"/>
                  <a:pt x="1835051" y="199579"/>
                </a:cubicBezTo>
                <a:lnTo>
                  <a:pt x="1828130" y="182612"/>
                </a:lnTo>
                <a:cubicBezTo>
                  <a:pt x="1857300" y="173534"/>
                  <a:pt x="1888926" y="162744"/>
                  <a:pt x="1923008" y="150242"/>
                </a:cubicBezTo>
                <a:close/>
                <a:moveTo>
                  <a:pt x="1467371" y="149796"/>
                </a:moveTo>
                <a:lnTo>
                  <a:pt x="1467371" y="165199"/>
                </a:lnTo>
                <a:lnTo>
                  <a:pt x="1556668" y="165199"/>
                </a:lnTo>
                <a:lnTo>
                  <a:pt x="1556668" y="149796"/>
                </a:lnTo>
                <a:close/>
                <a:moveTo>
                  <a:pt x="43867" y="141759"/>
                </a:moveTo>
                <a:cubicBezTo>
                  <a:pt x="54136" y="156046"/>
                  <a:pt x="66452" y="167134"/>
                  <a:pt x="80813" y="175022"/>
                </a:cubicBezTo>
                <a:cubicBezTo>
                  <a:pt x="88850" y="168102"/>
                  <a:pt x="94766" y="157014"/>
                  <a:pt x="98561" y="141759"/>
                </a:cubicBezTo>
                <a:close/>
                <a:moveTo>
                  <a:pt x="3296878" y="131713"/>
                </a:moveTo>
                <a:cubicBezTo>
                  <a:pt x="3289585" y="134690"/>
                  <a:pt x="3278646" y="137220"/>
                  <a:pt x="3264061" y="139303"/>
                </a:cubicBezTo>
                <a:cubicBezTo>
                  <a:pt x="3255801" y="140494"/>
                  <a:pt x="3249959" y="141833"/>
                  <a:pt x="3246536" y="143322"/>
                </a:cubicBezTo>
                <a:cubicBezTo>
                  <a:pt x="3243113" y="144810"/>
                  <a:pt x="3240472" y="146987"/>
                  <a:pt x="3238611" y="149852"/>
                </a:cubicBezTo>
                <a:cubicBezTo>
                  <a:pt x="3236751" y="152716"/>
                  <a:pt x="3235821" y="155898"/>
                  <a:pt x="3235821" y="159395"/>
                </a:cubicBezTo>
                <a:cubicBezTo>
                  <a:pt x="3235821" y="164753"/>
                  <a:pt x="3237849" y="169218"/>
                  <a:pt x="3241904" y="172790"/>
                </a:cubicBezTo>
                <a:cubicBezTo>
                  <a:pt x="3245960" y="176362"/>
                  <a:pt x="3251894" y="178147"/>
                  <a:pt x="3259708" y="178147"/>
                </a:cubicBezTo>
                <a:cubicBezTo>
                  <a:pt x="3267447" y="178147"/>
                  <a:pt x="3274330" y="176455"/>
                  <a:pt x="3280358" y="173069"/>
                </a:cubicBezTo>
                <a:cubicBezTo>
                  <a:pt x="3286385" y="169683"/>
                  <a:pt x="3290813" y="165051"/>
                  <a:pt x="3293641" y="159172"/>
                </a:cubicBezTo>
                <a:cubicBezTo>
                  <a:pt x="3295799" y="154633"/>
                  <a:pt x="3296878" y="147935"/>
                  <a:pt x="3296878" y="139080"/>
                </a:cubicBezTo>
                <a:close/>
                <a:moveTo>
                  <a:pt x="892522" y="130150"/>
                </a:moveTo>
                <a:lnTo>
                  <a:pt x="906140" y="141759"/>
                </a:lnTo>
                <a:cubicBezTo>
                  <a:pt x="880542" y="174799"/>
                  <a:pt x="844823" y="201141"/>
                  <a:pt x="798984" y="220787"/>
                </a:cubicBezTo>
                <a:cubicBezTo>
                  <a:pt x="795412" y="215578"/>
                  <a:pt x="791542" y="210592"/>
                  <a:pt x="787375" y="205829"/>
                </a:cubicBezTo>
                <a:cubicBezTo>
                  <a:pt x="835000" y="186482"/>
                  <a:pt x="870049" y="161255"/>
                  <a:pt x="892522" y="130150"/>
                </a:cubicBezTo>
                <a:close/>
                <a:moveTo>
                  <a:pt x="568598" y="121667"/>
                </a:moveTo>
                <a:lnTo>
                  <a:pt x="568598" y="137294"/>
                </a:lnTo>
                <a:lnTo>
                  <a:pt x="648742" y="137294"/>
                </a:lnTo>
                <a:lnTo>
                  <a:pt x="648742" y="121667"/>
                </a:lnTo>
                <a:close/>
                <a:moveTo>
                  <a:pt x="1467371" y="120551"/>
                </a:moveTo>
                <a:lnTo>
                  <a:pt x="1467371" y="135955"/>
                </a:lnTo>
                <a:lnTo>
                  <a:pt x="1556668" y="135955"/>
                </a:lnTo>
                <a:lnTo>
                  <a:pt x="1556668" y="120551"/>
                </a:lnTo>
                <a:close/>
                <a:moveTo>
                  <a:pt x="1653331" y="118988"/>
                </a:moveTo>
                <a:lnTo>
                  <a:pt x="1653331" y="150242"/>
                </a:lnTo>
                <a:lnTo>
                  <a:pt x="1766515" y="150242"/>
                </a:lnTo>
                <a:lnTo>
                  <a:pt x="1766515" y="118988"/>
                </a:lnTo>
                <a:close/>
                <a:moveTo>
                  <a:pt x="1859161" y="112068"/>
                </a:moveTo>
                <a:cubicBezTo>
                  <a:pt x="1873448" y="120700"/>
                  <a:pt x="1887959" y="130076"/>
                  <a:pt x="1902693" y="140196"/>
                </a:cubicBezTo>
                <a:lnTo>
                  <a:pt x="1891754" y="154930"/>
                </a:lnTo>
                <a:cubicBezTo>
                  <a:pt x="1878211" y="144661"/>
                  <a:pt x="1863923" y="134690"/>
                  <a:pt x="1848892" y="125016"/>
                </a:cubicBezTo>
                <a:close/>
                <a:moveTo>
                  <a:pt x="552524" y="107380"/>
                </a:moveTo>
                <a:lnTo>
                  <a:pt x="664815" y="107380"/>
                </a:lnTo>
                <a:lnTo>
                  <a:pt x="664815" y="194444"/>
                </a:lnTo>
                <a:cubicBezTo>
                  <a:pt x="664815" y="210666"/>
                  <a:pt x="656481" y="218778"/>
                  <a:pt x="639812" y="218778"/>
                </a:cubicBezTo>
                <a:lnTo>
                  <a:pt x="603423" y="218778"/>
                </a:lnTo>
                <a:cubicBezTo>
                  <a:pt x="602679" y="214015"/>
                  <a:pt x="601563" y="208285"/>
                  <a:pt x="600075" y="201588"/>
                </a:cubicBezTo>
                <a:cubicBezTo>
                  <a:pt x="613916" y="202481"/>
                  <a:pt x="625301" y="202927"/>
                  <a:pt x="634231" y="202927"/>
                </a:cubicBezTo>
                <a:cubicBezTo>
                  <a:pt x="643905" y="202927"/>
                  <a:pt x="648742" y="198909"/>
                  <a:pt x="648742" y="190872"/>
                </a:cubicBezTo>
                <a:lnTo>
                  <a:pt x="648742" y="180603"/>
                </a:lnTo>
                <a:lnTo>
                  <a:pt x="568598" y="180603"/>
                </a:lnTo>
                <a:lnTo>
                  <a:pt x="568598" y="220563"/>
                </a:lnTo>
                <a:lnTo>
                  <a:pt x="552524" y="220563"/>
                </a:lnTo>
                <a:close/>
                <a:moveTo>
                  <a:pt x="1449958" y="106263"/>
                </a:moveTo>
                <a:lnTo>
                  <a:pt x="1574080" y="106263"/>
                </a:lnTo>
                <a:lnTo>
                  <a:pt x="1574080" y="193105"/>
                </a:lnTo>
                <a:cubicBezTo>
                  <a:pt x="1574080" y="209178"/>
                  <a:pt x="1565820" y="217289"/>
                  <a:pt x="1549301" y="217438"/>
                </a:cubicBezTo>
                <a:cubicBezTo>
                  <a:pt x="1540520" y="217587"/>
                  <a:pt x="1529283" y="217661"/>
                  <a:pt x="1515591" y="217661"/>
                </a:cubicBezTo>
                <a:cubicBezTo>
                  <a:pt x="1514847" y="212899"/>
                  <a:pt x="1513730" y="207169"/>
                  <a:pt x="1512242" y="200472"/>
                </a:cubicBezTo>
                <a:cubicBezTo>
                  <a:pt x="1525190" y="201365"/>
                  <a:pt x="1535757" y="201811"/>
                  <a:pt x="1543943" y="201811"/>
                </a:cubicBezTo>
                <a:cubicBezTo>
                  <a:pt x="1552426" y="201811"/>
                  <a:pt x="1556667" y="197942"/>
                  <a:pt x="1556668" y="190203"/>
                </a:cubicBezTo>
                <a:lnTo>
                  <a:pt x="1556668" y="179040"/>
                </a:lnTo>
                <a:lnTo>
                  <a:pt x="1467371" y="179040"/>
                </a:lnTo>
                <a:lnTo>
                  <a:pt x="1467371" y="219447"/>
                </a:lnTo>
                <a:lnTo>
                  <a:pt x="1449958" y="219447"/>
                </a:lnTo>
                <a:close/>
                <a:moveTo>
                  <a:pt x="1636365" y="104254"/>
                </a:moveTo>
                <a:lnTo>
                  <a:pt x="1783482" y="104254"/>
                </a:lnTo>
                <a:lnTo>
                  <a:pt x="1783482" y="173013"/>
                </a:lnTo>
                <a:lnTo>
                  <a:pt x="1766515" y="173013"/>
                </a:lnTo>
                <a:lnTo>
                  <a:pt x="1766515" y="164976"/>
                </a:lnTo>
                <a:lnTo>
                  <a:pt x="1653331" y="164976"/>
                </a:lnTo>
                <a:lnTo>
                  <a:pt x="1653331" y="173013"/>
                </a:lnTo>
                <a:lnTo>
                  <a:pt x="1636365" y="173013"/>
                </a:lnTo>
                <a:close/>
                <a:moveTo>
                  <a:pt x="120551" y="102468"/>
                </a:moveTo>
                <a:cubicBezTo>
                  <a:pt x="120179" y="111100"/>
                  <a:pt x="119472" y="119137"/>
                  <a:pt x="118430" y="126579"/>
                </a:cubicBezTo>
                <a:lnTo>
                  <a:pt x="178370" y="126579"/>
                </a:lnTo>
                <a:lnTo>
                  <a:pt x="178370" y="102468"/>
                </a:lnTo>
                <a:close/>
                <a:moveTo>
                  <a:pt x="42639" y="102468"/>
                </a:moveTo>
                <a:lnTo>
                  <a:pt x="42639" y="126579"/>
                </a:lnTo>
                <a:lnTo>
                  <a:pt x="101463" y="126579"/>
                </a:lnTo>
                <a:cubicBezTo>
                  <a:pt x="102431" y="119286"/>
                  <a:pt x="103063" y="111249"/>
                  <a:pt x="103361" y="102468"/>
                </a:cubicBezTo>
                <a:close/>
                <a:moveTo>
                  <a:pt x="1252165" y="95325"/>
                </a:moveTo>
                <a:cubicBezTo>
                  <a:pt x="1233859" y="113333"/>
                  <a:pt x="1213991" y="128811"/>
                  <a:pt x="1192560" y="141759"/>
                </a:cubicBezTo>
                <a:lnTo>
                  <a:pt x="1316012" y="141759"/>
                </a:lnTo>
                <a:cubicBezTo>
                  <a:pt x="1290265" y="128216"/>
                  <a:pt x="1268983" y="112737"/>
                  <a:pt x="1252165" y="95325"/>
                </a:cubicBezTo>
                <a:close/>
                <a:moveTo>
                  <a:pt x="357634" y="91083"/>
                </a:moveTo>
                <a:lnTo>
                  <a:pt x="379735" y="91083"/>
                </a:lnTo>
                <a:cubicBezTo>
                  <a:pt x="372889" y="97780"/>
                  <a:pt x="365819" y="104105"/>
                  <a:pt x="358527" y="110059"/>
                </a:cubicBezTo>
                <a:lnTo>
                  <a:pt x="439787" y="110059"/>
                </a:lnTo>
                <a:lnTo>
                  <a:pt x="439787" y="126355"/>
                </a:lnTo>
                <a:cubicBezTo>
                  <a:pt x="391864" y="178296"/>
                  <a:pt x="327943" y="210518"/>
                  <a:pt x="248022" y="223019"/>
                </a:cubicBezTo>
                <a:cubicBezTo>
                  <a:pt x="245343" y="217661"/>
                  <a:pt x="241994" y="212080"/>
                  <a:pt x="237976" y="206276"/>
                </a:cubicBezTo>
                <a:cubicBezTo>
                  <a:pt x="274290" y="201067"/>
                  <a:pt x="306809" y="192212"/>
                  <a:pt x="335533" y="179710"/>
                </a:cubicBezTo>
                <a:cubicBezTo>
                  <a:pt x="331217" y="174055"/>
                  <a:pt x="325040" y="167134"/>
                  <a:pt x="317004" y="158949"/>
                </a:cubicBezTo>
                <a:lnTo>
                  <a:pt x="330398" y="149126"/>
                </a:lnTo>
                <a:cubicBezTo>
                  <a:pt x="337989" y="157014"/>
                  <a:pt x="344909" y="164827"/>
                  <a:pt x="351160" y="172566"/>
                </a:cubicBezTo>
                <a:cubicBezTo>
                  <a:pt x="376163" y="159767"/>
                  <a:pt x="397669" y="144140"/>
                  <a:pt x="415677" y="125686"/>
                </a:cubicBezTo>
                <a:lnTo>
                  <a:pt x="339105" y="125686"/>
                </a:lnTo>
                <a:cubicBezTo>
                  <a:pt x="312911" y="145331"/>
                  <a:pt x="285303" y="161404"/>
                  <a:pt x="256282" y="173906"/>
                </a:cubicBezTo>
                <a:cubicBezTo>
                  <a:pt x="253603" y="169590"/>
                  <a:pt x="250031" y="164530"/>
                  <a:pt x="245566" y="158725"/>
                </a:cubicBezTo>
                <a:cubicBezTo>
                  <a:pt x="286940" y="142057"/>
                  <a:pt x="324296" y="119509"/>
                  <a:pt x="357634" y="91083"/>
                </a:cubicBezTo>
                <a:close/>
                <a:moveTo>
                  <a:pt x="742057" y="89074"/>
                </a:moveTo>
                <a:lnTo>
                  <a:pt x="758577" y="89074"/>
                </a:lnTo>
                <a:lnTo>
                  <a:pt x="758577" y="106487"/>
                </a:lnTo>
                <a:lnTo>
                  <a:pt x="804341" y="106487"/>
                </a:lnTo>
                <a:lnTo>
                  <a:pt x="804341" y="123007"/>
                </a:lnTo>
                <a:lnTo>
                  <a:pt x="758577" y="123007"/>
                </a:lnTo>
                <a:lnTo>
                  <a:pt x="758577" y="150689"/>
                </a:lnTo>
                <a:lnTo>
                  <a:pt x="767953" y="139303"/>
                </a:lnTo>
                <a:cubicBezTo>
                  <a:pt x="781124" y="149200"/>
                  <a:pt x="794742" y="159618"/>
                  <a:pt x="808806" y="170557"/>
                </a:cubicBezTo>
                <a:lnTo>
                  <a:pt x="797644" y="184845"/>
                </a:lnTo>
                <a:cubicBezTo>
                  <a:pt x="785589" y="173683"/>
                  <a:pt x="772567" y="162521"/>
                  <a:pt x="758577" y="151358"/>
                </a:cubicBezTo>
                <a:lnTo>
                  <a:pt x="758577" y="220787"/>
                </a:lnTo>
                <a:lnTo>
                  <a:pt x="742057" y="220787"/>
                </a:lnTo>
                <a:lnTo>
                  <a:pt x="742057" y="145108"/>
                </a:lnTo>
                <a:cubicBezTo>
                  <a:pt x="729481" y="165423"/>
                  <a:pt x="714896" y="183356"/>
                  <a:pt x="698301" y="198909"/>
                </a:cubicBezTo>
                <a:cubicBezTo>
                  <a:pt x="695474" y="196081"/>
                  <a:pt x="691009" y="192137"/>
                  <a:pt x="684907" y="187077"/>
                </a:cubicBezTo>
                <a:cubicBezTo>
                  <a:pt x="708198" y="168325"/>
                  <a:pt x="726132" y="146968"/>
                  <a:pt x="738708" y="123007"/>
                </a:cubicBezTo>
                <a:lnTo>
                  <a:pt x="693167" y="123007"/>
                </a:lnTo>
                <a:lnTo>
                  <a:pt x="693167" y="106487"/>
                </a:lnTo>
                <a:lnTo>
                  <a:pt x="742057" y="106487"/>
                </a:lnTo>
                <a:close/>
                <a:moveTo>
                  <a:pt x="3936057" y="86618"/>
                </a:moveTo>
                <a:cubicBezTo>
                  <a:pt x="3926011" y="86618"/>
                  <a:pt x="3917677" y="90376"/>
                  <a:pt x="3911054" y="97892"/>
                </a:cubicBezTo>
                <a:cubicBezTo>
                  <a:pt x="3904431" y="105408"/>
                  <a:pt x="3901120" y="116756"/>
                  <a:pt x="3901120" y="131936"/>
                </a:cubicBezTo>
                <a:cubicBezTo>
                  <a:pt x="3901120" y="147117"/>
                  <a:pt x="3904431" y="158484"/>
                  <a:pt x="3911054" y="166037"/>
                </a:cubicBezTo>
                <a:cubicBezTo>
                  <a:pt x="3917677" y="173590"/>
                  <a:pt x="3926011" y="177366"/>
                  <a:pt x="3936057" y="177366"/>
                </a:cubicBezTo>
                <a:cubicBezTo>
                  <a:pt x="3946029" y="177366"/>
                  <a:pt x="3954326" y="173571"/>
                  <a:pt x="3960949" y="165981"/>
                </a:cubicBezTo>
                <a:cubicBezTo>
                  <a:pt x="3967571" y="158391"/>
                  <a:pt x="3970883" y="146819"/>
                  <a:pt x="3970883" y="131267"/>
                </a:cubicBezTo>
                <a:cubicBezTo>
                  <a:pt x="3970883" y="116607"/>
                  <a:pt x="3967553" y="105501"/>
                  <a:pt x="3960893" y="97948"/>
                </a:cubicBezTo>
                <a:cubicBezTo>
                  <a:pt x="3954233" y="90395"/>
                  <a:pt x="3945954" y="86618"/>
                  <a:pt x="3936057" y="86618"/>
                </a:cubicBezTo>
                <a:close/>
                <a:moveTo>
                  <a:pt x="3393132" y="86618"/>
                </a:moveTo>
                <a:cubicBezTo>
                  <a:pt x="3383086" y="86618"/>
                  <a:pt x="3374752" y="90376"/>
                  <a:pt x="3368129" y="97892"/>
                </a:cubicBezTo>
                <a:cubicBezTo>
                  <a:pt x="3361506" y="105408"/>
                  <a:pt x="3358195" y="116756"/>
                  <a:pt x="3358195" y="131936"/>
                </a:cubicBezTo>
                <a:cubicBezTo>
                  <a:pt x="3358195" y="147117"/>
                  <a:pt x="3361506" y="158484"/>
                  <a:pt x="3368129" y="166037"/>
                </a:cubicBezTo>
                <a:cubicBezTo>
                  <a:pt x="3374752" y="173590"/>
                  <a:pt x="3383086" y="177366"/>
                  <a:pt x="3393132" y="177366"/>
                </a:cubicBezTo>
                <a:cubicBezTo>
                  <a:pt x="3403104" y="177366"/>
                  <a:pt x="3411401" y="173571"/>
                  <a:pt x="3418024" y="165981"/>
                </a:cubicBezTo>
                <a:cubicBezTo>
                  <a:pt x="3424646" y="158391"/>
                  <a:pt x="3427958" y="146819"/>
                  <a:pt x="3427958" y="131267"/>
                </a:cubicBezTo>
                <a:cubicBezTo>
                  <a:pt x="3427958" y="116607"/>
                  <a:pt x="3424628" y="105501"/>
                  <a:pt x="3417968" y="97948"/>
                </a:cubicBezTo>
                <a:cubicBezTo>
                  <a:pt x="3411308" y="90395"/>
                  <a:pt x="3403029" y="86618"/>
                  <a:pt x="3393132" y="86618"/>
                </a:cubicBezTo>
                <a:close/>
                <a:moveTo>
                  <a:pt x="1372046" y="77912"/>
                </a:moveTo>
                <a:lnTo>
                  <a:pt x="1416248" y="77912"/>
                </a:lnTo>
                <a:lnTo>
                  <a:pt x="1416248" y="181943"/>
                </a:lnTo>
                <a:cubicBezTo>
                  <a:pt x="1424583" y="176287"/>
                  <a:pt x="1432917" y="170408"/>
                  <a:pt x="1441251" y="164306"/>
                </a:cubicBezTo>
                <a:cubicBezTo>
                  <a:pt x="1441698" y="171748"/>
                  <a:pt x="1442219" y="178222"/>
                  <a:pt x="1442814" y="183729"/>
                </a:cubicBezTo>
                <a:cubicBezTo>
                  <a:pt x="1426740" y="194444"/>
                  <a:pt x="1413123" y="204118"/>
                  <a:pt x="1401961" y="212750"/>
                </a:cubicBezTo>
                <a:lnTo>
                  <a:pt x="1391692" y="198016"/>
                </a:lnTo>
                <a:cubicBezTo>
                  <a:pt x="1396752" y="193254"/>
                  <a:pt x="1399282" y="186779"/>
                  <a:pt x="1399282" y="178594"/>
                </a:cubicBezTo>
                <a:lnTo>
                  <a:pt x="1399282" y="94208"/>
                </a:lnTo>
                <a:lnTo>
                  <a:pt x="1372046" y="94208"/>
                </a:lnTo>
                <a:close/>
                <a:moveTo>
                  <a:pt x="1247254" y="75903"/>
                </a:moveTo>
                <a:lnTo>
                  <a:pt x="1266006" y="78805"/>
                </a:lnTo>
                <a:cubicBezTo>
                  <a:pt x="1264816" y="80144"/>
                  <a:pt x="1263551" y="81632"/>
                  <a:pt x="1262211" y="83270"/>
                </a:cubicBezTo>
                <a:cubicBezTo>
                  <a:pt x="1290786" y="110654"/>
                  <a:pt x="1324942" y="129406"/>
                  <a:pt x="1364679" y="139527"/>
                </a:cubicBezTo>
                <a:cubicBezTo>
                  <a:pt x="1359768" y="146968"/>
                  <a:pt x="1356122" y="153293"/>
                  <a:pt x="1353740" y="158502"/>
                </a:cubicBezTo>
                <a:cubicBezTo>
                  <a:pt x="1343918" y="154930"/>
                  <a:pt x="1334616" y="150986"/>
                  <a:pt x="1325835" y="146670"/>
                </a:cubicBezTo>
                <a:lnTo>
                  <a:pt x="1325835" y="221903"/>
                </a:lnTo>
                <a:lnTo>
                  <a:pt x="1307976" y="221903"/>
                </a:lnTo>
                <a:lnTo>
                  <a:pt x="1307976" y="211857"/>
                </a:lnTo>
                <a:lnTo>
                  <a:pt x="1198810" y="211857"/>
                </a:lnTo>
                <a:lnTo>
                  <a:pt x="1198810" y="221903"/>
                </a:lnTo>
                <a:lnTo>
                  <a:pt x="1180951" y="221903"/>
                </a:lnTo>
                <a:lnTo>
                  <a:pt x="1180951" y="148679"/>
                </a:lnTo>
                <a:cubicBezTo>
                  <a:pt x="1171277" y="153888"/>
                  <a:pt x="1161380" y="158577"/>
                  <a:pt x="1151260" y="162744"/>
                </a:cubicBezTo>
                <a:cubicBezTo>
                  <a:pt x="1148581" y="157237"/>
                  <a:pt x="1145307" y="151954"/>
                  <a:pt x="1141437" y="146894"/>
                </a:cubicBezTo>
                <a:cubicBezTo>
                  <a:pt x="1187574" y="127397"/>
                  <a:pt x="1222846" y="103733"/>
                  <a:pt x="1247254" y="75903"/>
                </a:cubicBezTo>
                <a:close/>
                <a:moveTo>
                  <a:pt x="3582702" y="72666"/>
                </a:moveTo>
                <a:lnTo>
                  <a:pt x="3602794" y="72666"/>
                </a:lnTo>
                <a:lnTo>
                  <a:pt x="3602794" y="138410"/>
                </a:lnTo>
                <a:cubicBezTo>
                  <a:pt x="3602794" y="148903"/>
                  <a:pt x="3603203" y="155972"/>
                  <a:pt x="3604022" y="159618"/>
                </a:cubicBezTo>
                <a:cubicBezTo>
                  <a:pt x="3605287" y="164902"/>
                  <a:pt x="3607966" y="169050"/>
                  <a:pt x="3612058" y="172064"/>
                </a:cubicBezTo>
                <a:cubicBezTo>
                  <a:pt x="3616151" y="175078"/>
                  <a:pt x="3621211" y="176585"/>
                  <a:pt x="3627239" y="176585"/>
                </a:cubicBezTo>
                <a:cubicBezTo>
                  <a:pt x="3633266" y="176585"/>
                  <a:pt x="3638922" y="175041"/>
                  <a:pt x="3644205" y="171952"/>
                </a:cubicBezTo>
                <a:cubicBezTo>
                  <a:pt x="3649489" y="168864"/>
                  <a:pt x="3653228" y="164660"/>
                  <a:pt x="3655423" y="159339"/>
                </a:cubicBezTo>
                <a:cubicBezTo>
                  <a:pt x="3657618" y="154019"/>
                  <a:pt x="3658716" y="146298"/>
                  <a:pt x="3658716" y="136178"/>
                </a:cubicBezTo>
                <a:lnTo>
                  <a:pt x="3658716" y="72666"/>
                </a:lnTo>
                <a:lnTo>
                  <a:pt x="3678808" y="72666"/>
                </a:lnTo>
                <a:lnTo>
                  <a:pt x="3678808" y="191207"/>
                </a:lnTo>
                <a:lnTo>
                  <a:pt x="3660837" y="191207"/>
                </a:lnTo>
                <a:lnTo>
                  <a:pt x="3660837" y="173794"/>
                </a:lnTo>
                <a:cubicBezTo>
                  <a:pt x="3651609" y="187189"/>
                  <a:pt x="3639071" y="193886"/>
                  <a:pt x="3623220" y="193886"/>
                </a:cubicBezTo>
                <a:cubicBezTo>
                  <a:pt x="3616225" y="193886"/>
                  <a:pt x="3609696" y="192547"/>
                  <a:pt x="3603631" y="189868"/>
                </a:cubicBezTo>
                <a:cubicBezTo>
                  <a:pt x="3597566" y="187189"/>
                  <a:pt x="3593064" y="183822"/>
                  <a:pt x="3590125" y="179766"/>
                </a:cubicBezTo>
                <a:cubicBezTo>
                  <a:pt x="3587185" y="175710"/>
                  <a:pt x="3585120" y="170743"/>
                  <a:pt x="3583930" y="164865"/>
                </a:cubicBezTo>
                <a:cubicBezTo>
                  <a:pt x="3583111" y="160921"/>
                  <a:pt x="3582702" y="154670"/>
                  <a:pt x="3582702" y="146112"/>
                </a:cubicBezTo>
                <a:close/>
                <a:moveTo>
                  <a:pt x="3457463" y="72666"/>
                </a:moveTo>
                <a:lnTo>
                  <a:pt x="3479118" y="72666"/>
                </a:lnTo>
                <a:lnTo>
                  <a:pt x="3503786" y="141312"/>
                </a:lnTo>
                <a:cubicBezTo>
                  <a:pt x="3506986" y="150019"/>
                  <a:pt x="3509851" y="159172"/>
                  <a:pt x="3512381" y="168771"/>
                </a:cubicBezTo>
                <a:cubicBezTo>
                  <a:pt x="3514687" y="159544"/>
                  <a:pt x="3517441" y="150540"/>
                  <a:pt x="3520641" y="141759"/>
                </a:cubicBezTo>
                <a:lnTo>
                  <a:pt x="3545979" y="72666"/>
                </a:lnTo>
                <a:lnTo>
                  <a:pt x="3566070" y="72666"/>
                </a:lnTo>
                <a:lnTo>
                  <a:pt x="3520975" y="193216"/>
                </a:lnTo>
                <a:cubicBezTo>
                  <a:pt x="3516139" y="206239"/>
                  <a:pt x="3512381" y="215206"/>
                  <a:pt x="3509702" y="220117"/>
                </a:cubicBezTo>
                <a:cubicBezTo>
                  <a:pt x="3506130" y="226740"/>
                  <a:pt x="3502037" y="231595"/>
                  <a:pt x="3497423" y="234684"/>
                </a:cubicBezTo>
                <a:cubicBezTo>
                  <a:pt x="3492810" y="237772"/>
                  <a:pt x="3487303" y="239316"/>
                  <a:pt x="3480903" y="239316"/>
                </a:cubicBezTo>
                <a:cubicBezTo>
                  <a:pt x="3477034" y="239316"/>
                  <a:pt x="3472718" y="238497"/>
                  <a:pt x="3467955" y="236860"/>
                </a:cubicBezTo>
                <a:lnTo>
                  <a:pt x="3465723" y="217996"/>
                </a:lnTo>
                <a:cubicBezTo>
                  <a:pt x="3470113" y="219187"/>
                  <a:pt x="3473946" y="219782"/>
                  <a:pt x="3477220" y="219782"/>
                </a:cubicBezTo>
                <a:cubicBezTo>
                  <a:pt x="3481685" y="219782"/>
                  <a:pt x="3485257" y="219038"/>
                  <a:pt x="3487936" y="217550"/>
                </a:cubicBezTo>
                <a:cubicBezTo>
                  <a:pt x="3490615" y="216061"/>
                  <a:pt x="3492810" y="213978"/>
                  <a:pt x="3494521" y="211299"/>
                </a:cubicBezTo>
                <a:cubicBezTo>
                  <a:pt x="3495786" y="209290"/>
                  <a:pt x="3497833" y="204304"/>
                  <a:pt x="3500660" y="196342"/>
                </a:cubicBezTo>
                <a:cubicBezTo>
                  <a:pt x="3501033" y="195225"/>
                  <a:pt x="3501628" y="193588"/>
                  <a:pt x="3502446" y="191430"/>
                </a:cubicBezTo>
                <a:close/>
                <a:moveTo>
                  <a:pt x="3173685" y="72666"/>
                </a:moveTo>
                <a:lnTo>
                  <a:pt x="3193777" y="72666"/>
                </a:lnTo>
                <a:lnTo>
                  <a:pt x="3193777" y="191207"/>
                </a:lnTo>
                <a:lnTo>
                  <a:pt x="3173685" y="191207"/>
                </a:lnTo>
                <a:close/>
                <a:moveTo>
                  <a:pt x="3125837" y="72666"/>
                </a:moveTo>
                <a:lnTo>
                  <a:pt x="3145929" y="72666"/>
                </a:lnTo>
                <a:lnTo>
                  <a:pt x="3145929" y="197681"/>
                </a:lnTo>
                <a:cubicBezTo>
                  <a:pt x="3145929" y="212266"/>
                  <a:pt x="3144031" y="222424"/>
                  <a:pt x="3140236" y="228154"/>
                </a:cubicBezTo>
                <a:cubicBezTo>
                  <a:pt x="3135399" y="235595"/>
                  <a:pt x="3127362" y="239316"/>
                  <a:pt x="3116126" y="239316"/>
                </a:cubicBezTo>
                <a:cubicBezTo>
                  <a:pt x="3110694" y="239316"/>
                  <a:pt x="3105447" y="238609"/>
                  <a:pt x="3100387" y="237195"/>
                </a:cubicBezTo>
                <a:lnTo>
                  <a:pt x="3104182" y="220117"/>
                </a:lnTo>
                <a:cubicBezTo>
                  <a:pt x="3108201" y="221159"/>
                  <a:pt x="3111363" y="221680"/>
                  <a:pt x="3113670" y="221680"/>
                </a:cubicBezTo>
                <a:cubicBezTo>
                  <a:pt x="3117763" y="221680"/>
                  <a:pt x="3120814" y="220322"/>
                  <a:pt x="3122823" y="217606"/>
                </a:cubicBezTo>
                <a:cubicBezTo>
                  <a:pt x="3124832" y="214889"/>
                  <a:pt x="3125837" y="208099"/>
                  <a:pt x="3125837" y="197235"/>
                </a:cubicBezTo>
                <a:close/>
                <a:moveTo>
                  <a:pt x="2954610" y="72666"/>
                </a:moveTo>
                <a:lnTo>
                  <a:pt x="2974702" y="72666"/>
                </a:lnTo>
                <a:lnTo>
                  <a:pt x="2974702" y="191207"/>
                </a:lnTo>
                <a:lnTo>
                  <a:pt x="2954610" y="191207"/>
                </a:lnTo>
                <a:close/>
                <a:moveTo>
                  <a:pt x="2830041" y="72666"/>
                </a:moveTo>
                <a:lnTo>
                  <a:pt x="2855156" y="72666"/>
                </a:lnTo>
                <a:lnTo>
                  <a:pt x="2873350" y="100459"/>
                </a:lnTo>
                <a:cubicBezTo>
                  <a:pt x="2876773" y="105743"/>
                  <a:pt x="2879526" y="110170"/>
                  <a:pt x="2881610" y="113742"/>
                </a:cubicBezTo>
                <a:cubicBezTo>
                  <a:pt x="2884884" y="108831"/>
                  <a:pt x="2887898" y="104478"/>
                  <a:pt x="2890651" y="100682"/>
                </a:cubicBezTo>
                <a:lnTo>
                  <a:pt x="2910631" y="72666"/>
                </a:lnTo>
                <a:lnTo>
                  <a:pt x="2934630" y="72666"/>
                </a:lnTo>
                <a:lnTo>
                  <a:pt x="2893665" y="128476"/>
                </a:lnTo>
                <a:lnTo>
                  <a:pt x="2937755" y="191207"/>
                </a:lnTo>
                <a:lnTo>
                  <a:pt x="2913087" y="191207"/>
                </a:lnTo>
                <a:lnTo>
                  <a:pt x="2888754" y="154372"/>
                </a:lnTo>
                <a:lnTo>
                  <a:pt x="2882280" y="144438"/>
                </a:lnTo>
                <a:lnTo>
                  <a:pt x="2851138" y="191207"/>
                </a:lnTo>
                <a:lnTo>
                  <a:pt x="2826804" y="191207"/>
                </a:lnTo>
                <a:lnTo>
                  <a:pt x="2870113" y="129592"/>
                </a:lnTo>
                <a:close/>
                <a:moveTo>
                  <a:pt x="2282874" y="72666"/>
                </a:moveTo>
                <a:lnTo>
                  <a:pt x="2303636" y="72666"/>
                </a:lnTo>
                <a:lnTo>
                  <a:pt x="2322500" y="141089"/>
                </a:lnTo>
                <a:lnTo>
                  <a:pt x="2329532" y="166539"/>
                </a:lnTo>
                <a:cubicBezTo>
                  <a:pt x="2329830" y="165274"/>
                  <a:pt x="2331876" y="157125"/>
                  <a:pt x="2335671" y="142094"/>
                </a:cubicBezTo>
                <a:lnTo>
                  <a:pt x="2354535" y="72666"/>
                </a:lnTo>
                <a:lnTo>
                  <a:pt x="2375185" y="72666"/>
                </a:lnTo>
                <a:lnTo>
                  <a:pt x="2392933" y="141424"/>
                </a:lnTo>
                <a:lnTo>
                  <a:pt x="2398849" y="164083"/>
                </a:lnTo>
                <a:lnTo>
                  <a:pt x="2405658" y="141201"/>
                </a:lnTo>
                <a:lnTo>
                  <a:pt x="2425973" y="72666"/>
                </a:lnTo>
                <a:lnTo>
                  <a:pt x="2444799" y="72666"/>
                </a:lnTo>
                <a:lnTo>
                  <a:pt x="2445506" y="72666"/>
                </a:lnTo>
                <a:lnTo>
                  <a:pt x="2465561" y="72666"/>
                </a:lnTo>
                <a:lnTo>
                  <a:pt x="2484425" y="141089"/>
                </a:lnTo>
                <a:lnTo>
                  <a:pt x="2491457" y="166539"/>
                </a:lnTo>
                <a:cubicBezTo>
                  <a:pt x="2491755" y="165274"/>
                  <a:pt x="2493801" y="157125"/>
                  <a:pt x="2497596" y="142094"/>
                </a:cubicBezTo>
                <a:lnTo>
                  <a:pt x="2516460" y="72666"/>
                </a:lnTo>
                <a:lnTo>
                  <a:pt x="2537110" y="72666"/>
                </a:lnTo>
                <a:lnTo>
                  <a:pt x="2554858" y="141424"/>
                </a:lnTo>
                <a:lnTo>
                  <a:pt x="2560774" y="164083"/>
                </a:lnTo>
                <a:lnTo>
                  <a:pt x="2567583" y="141201"/>
                </a:lnTo>
                <a:lnTo>
                  <a:pt x="2587898" y="72666"/>
                </a:lnTo>
                <a:lnTo>
                  <a:pt x="2606724" y="72666"/>
                </a:lnTo>
                <a:lnTo>
                  <a:pt x="2607431" y="72666"/>
                </a:lnTo>
                <a:lnTo>
                  <a:pt x="2627486" y="72666"/>
                </a:lnTo>
                <a:lnTo>
                  <a:pt x="2646350" y="141089"/>
                </a:lnTo>
                <a:lnTo>
                  <a:pt x="2653382" y="166539"/>
                </a:lnTo>
                <a:cubicBezTo>
                  <a:pt x="2653680" y="165274"/>
                  <a:pt x="2655726" y="157125"/>
                  <a:pt x="2659521" y="142094"/>
                </a:cubicBezTo>
                <a:lnTo>
                  <a:pt x="2678385" y="72666"/>
                </a:lnTo>
                <a:lnTo>
                  <a:pt x="2699035" y="72666"/>
                </a:lnTo>
                <a:lnTo>
                  <a:pt x="2716783" y="141424"/>
                </a:lnTo>
                <a:lnTo>
                  <a:pt x="2722699" y="164083"/>
                </a:lnTo>
                <a:lnTo>
                  <a:pt x="2729508" y="141201"/>
                </a:lnTo>
                <a:lnTo>
                  <a:pt x="2749823" y="72666"/>
                </a:lnTo>
                <a:lnTo>
                  <a:pt x="2769356" y="72666"/>
                </a:lnTo>
                <a:lnTo>
                  <a:pt x="2732298" y="191207"/>
                </a:lnTo>
                <a:lnTo>
                  <a:pt x="2711425" y="191207"/>
                </a:lnTo>
                <a:lnTo>
                  <a:pt x="2692561" y="120216"/>
                </a:lnTo>
                <a:lnTo>
                  <a:pt x="2687984" y="100013"/>
                </a:lnTo>
                <a:lnTo>
                  <a:pt x="2663986" y="191207"/>
                </a:lnTo>
                <a:lnTo>
                  <a:pt x="2643001" y="191207"/>
                </a:lnTo>
                <a:lnTo>
                  <a:pt x="2607074" y="73808"/>
                </a:lnTo>
                <a:lnTo>
                  <a:pt x="2570373" y="191207"/>
                </a:lnTo>
                <a:lnTo>
                  <a:pt x="2549500" y="191207"/>
                </a:lnTo>
                <a:lnTo>
                  <a:pt x="2530636" y="120216"/>
                </a:lnTo>
                <a:lnTo>
                  <a:pt x="2526059" y="100013"/>
                </a:lnTo>
                <a:lnTo>
                  <a:pt x="2502061" y="191207"/>
                </a:lnTo>
                <a:lnTo>
                  <a:pt x="2481076" y="191207"/>
                </a:lnTo>
                <a:lnTo>
                  <a:pt x="2445149" y="73808"/>
                </a:lnTo>
                <a:lnTo>
                  <a:pt x="2408448" y="191207"/>
                </a:lnTo>
                <a:lnTo>
                  <a:pt x="2387575" y="191207"/>
                </a:lnTo>
                <a:lnTo>
                  <a:pt x="2368711" y="120216"/>
                </a:lnTo>
                <a:lnTo>
                  <a:pt x="2364134" y="100013"/>
                </a:lnTo>
                <a:lnTo>
                  <a:pt x="2340136" y="191207"/>
                </a:lnTo>
                <a:lnTo>
                  <a:pt x="2319151" y="191207"/>
                </a:lnTo>
                <a:close/>
                <a:moveTo>
                  <a:pt x="885155" y="71214"/>
                </a:moveTo>
                <a:lnTo>
                  <a:pt x="899219" y="82153"/>
                </a:lnTo>
                <a:cubicBezTo>
                  <a:pt x="879574" y="104775"/>
                  <a:pt x="853529" y="124793"/>
                  <a:pt x="821085" y="142205"/>
                </a:cubicBezTo>
                <a:cubicBezTo>
                  <a:pt x="818406" y="137889"/>
                  <a:pt x="814983" y="132904"/>
                  <a:pt x="810816" y="127248"/>
                </a:cubicBezTo>
                <a:cubicBezTo>
                  <a:pt x="844302" y="110877"/>
                  <a:pt x="869082" y="92199"/>
                  <a:pt x="885155" y="71214"/>
                </a:cubicBezTo>
                <a:close/>
                <a:moveTo>
                  <a:pt x="1671414" y="70098"/>
                </a:moveTo>
                <a:lnTo>
                  <a:pt x="1747093" y="70098"/>
                </a:lnTo>
                <a:lnTo>
                  <a:pt x="1747093" y="84832"/>
                </a:lnTo>
                <a:lnTo>
                  <a:pt x="1671414" y="84832"/>
                </a:lnTo>
                <a:close/>
                <a:moveTo>
                  <a:pt x="4065686" y="69987"/>
                </a:moveTo>
                <a:cubicBezTo>
                  <a:pt x="4074467" y="69987"/>
                  <a:pt x="4081667" y="71810"/>
                  <a:pt x="4087285" y="75456"/>
                </a:cubicBezTo>
                <a:cubicBezTo>
                  <a:pt x="4092903" y="79102"/>
                  <a:pt x="4096866" y="84200"/>
                  <a:pt x="4099173" y="90748"/>
                </a:cubicBezTo>
                <a:cubicBezTo>
                  <a:pt x="4108549" y="76907"/>
                  <a:pt x="4120753" y="69987"/>
                  <a:pt x="4135785" y="69987"/>
                </a:cubicBezTo>
                <a:cubicBezTo>
                  <a:pt x="4147542" y="69987"/>
                  <a:pt x="4156583" y="73242"/>
                  <a:pt x="4162909" y="79753"/>
                </a:cubicBezTo>
                <a:cubicBezTo>
                  <a:pt x="4169234" y="86265"/>
                  <a:pt x="4172396" y="96292"/>
                  <a:pt x="4172396" y="109835"/>
                </a:cubicBezTo>
                <a:lnTo>
                  <a:pt x="4172396" y="191207"/>
                </a:lnTo>
                <a:lnTo>
                  <a:pt x="4152416" y="191207"/>
                </a:lnTo>
                <a:lnTo>
                  <a:pt x="4152416" y="116533"/>
                </a:lnTo>
                <a:cubicBezTo>
                  <a:pt x="4152416" y="108496"/>
                  <a:pt x="4151765" y="102710"/>
                  <a:pt x="4150463" y="99176"/>
                </a:cubicBezTo>
                <a:cubicBezTo>
                  <a:pt x="4149161" y="95641"/>
                  <a:pt x="4146798" y="92795"/>
                  <a:pt x="4143375" y="90637"/>
                </a:cubicBezTo>
                <a:cubicBezTo>
                  <a:pt x="4139952" y="88479"/>
                  <a:pt x="4135933" y="87400"/>
                  <a:pt x="4131320" y="87400"/>
                </a:cubicBezTo>
                <a:cubicBezTo>
                  <a:pt x="4122985" y="87400"/>
                  <a:pt x="4116065" y="90171"/>
                  <a:pt x="4110558" y="95715"/>
                </a:cubicBezTo>
                <a:cubicBezTo>
                  <a:pt x="4105052" y="101259"/>
                  <a:pt x="4102298" y="110133"/>
                  <a:pt x="4102298" y="122337"/>
                </a:cubicBezTo>
                <a:lnTo>
                  <a:pt x="4102298" y="191207"/>
                </a:lnTo>
                <a:lnTo>
                  <a:pt x="4082206" y="191207"/>
                </a:lnTo>
                <a:lnTo>
                  <a:pt x="4082206" y="114189"/>
                </a:lnTo>
                <a:cubicBezTo>
                  <a:pt x="4082206" y="105259"/>
                  <a:pt x="4080569" y="98562"/>
                  <a:pt x="4077295" y="94097"/>
                </a:cubicBezTo>
                <a:cubicBezTo>
                  <a:pt x="4074021" y="89632"/>
                  <a:pt x="4068663" y="87400"/>
                  <a:pt x="4061222" y="87400"/>
                </a:cubicBezTo>
                <a:cubicBezTo>
                  <a:pt x="4055566" y="87400"/>
                  <a:pt x="4050339" y="88888"/>
                  <a:pt x="4045539" y="91864"/>
                </a:cubicBezTo>
                <a:cubicBezTo>
                  <a:pt x="4040739" y="94841"/>
                  <a:pt x="4037260" y="99194"/>
                  <a:pt x="4035102" y="104924"/>
                </a:cubicBezTo>
                <a:cubicBezTo>
                  <a:pt x="4032944" y="110654"/>
                  <a:pt x="4031865" y="118914"/>
                  <a:pt x="4031865" y="129704"/>
                </a:cubicBezTo>
                <a:lnTo>
                  <a:pt x="4031865" y="191207"/>
                </a:lnTo>
                <a:lnTo>
                  <a:pt x="4011773" y="191207"/>
                </a:lnTo>
                <a:lnTo>
                  <a:pt x="4011773" y="72666"/>
                </a:lnTo>
                <a:lnTo>
                  <a:pt x="4029744" y="72666"/>
                </a:lnTo>
                <a:lnTo>
                  <a:pt x="4029744" y="89297"/>
                </a:lnTo>
                <a:cubicBezTo>
                  <a:pt x="4033465" y="83493"/>
                  <a:pt x="4038414" y="78823"/>
                  <a:pt x="4044590" y="75289"/>
                </a:cubicBezTo>
                <a:cubicBezTo>
                  <a:pt x="4050766" y="71754"/>
                  <a:pt x="4057799" y="69987"/>
                  <a:pt x="4065686" y="69987"/>
                </a:cubicBezTo>
                <a:close/>
                <a:moveTo>
                  <a:pt x="3936057" y="69987"/>
                </a:moveTo>
                <a:cubicBezTo>
                  <a:pt x="3952354" y="69987"/>
                  <a:pt x="3965674" y="75326"/>
                  <a:pt x="3976017" y="86004"/>
                </a:cubicBezTo>
                <a:cubicBezTo>
                  <a:pt x="3986361" y="96683"/>
                  <a:pt x="3991533" y="111435"/>
                  <a:pt x="3991533" y="130262"/>
                </a:cubicBezTo>
                <a:cubicBezTo>
                  <a:pt x="3991533" y="145517"/>
                  <a:pt x="3989245" y="157516"/>
                  <a:pt x="3984668" y="166260"/>
                </a:cubicBezTo>
                <a:cubicBezTo>
                  <a:pt x="3980092" y="175003"/>
                  <a:pt x="3973432" y="181794"/>
                  <a:pt x="3964688" y="186631"/>
                </a:cubicBezTo>
                <a:cubicBezTo>
                  <a:pt x="3955944" y="191468"/>
                  <a:pt x="3946401" y="193886"/>
                  <a:pt x="3936057" y="193886"/>
                </a:cubicBezTo>
                <a:cubicBezTo>
                  <a:pt x="3919463" y="193886"/>
                  <a:pt x="3906050" y="188565"/>
                  <a:pt x="3895818" y="177924"/>
                </a:cubicBezTo>
                <a:cubicBezTo>
                  <a:pt x="3885586" y="167283"/>
                  <a:pt x="3880470" y="151954"/>
                  <a:pt x="3880470" y="131936"/>
                </a:cubicBezTo>
                <a:cubicBezTo>
                  <a:pt x="3880470" y="109984"/>
                  <a:pt x="3886572" y="93725"/>
                  <a:pt x="3898776" y="83158"/>
                </a:cubicBezTo>
                <a:cubicBezTo>
                  <a:pt x="3908970" y="74377"/>
                  <a:pt x="3921398" y="69987"/>
                  <a:pt x="3936057" y="69987"/>
                </a:cubicBezTo>
                <a:close/>
                <a:moveTo>
                  <a:pt x="3821534" y="69987"/>
                </a:moveTo>
                <a:cubicBezTo>
                  <a:pt x="3834408" y="69987"/>
                  <a:pt x="3844937" y="73242"/>
                  <a:pt x="3853123" y="79753"/>
                </a:cubicBezTo>
                <a:cubicBezTo>
                  <a:pt x="3861308" y="86265"/>
                  <a:pt x="3866554" y="95511"/>
                  <a:pt x="3868861" y="107491"/>
                </a:cubicBezTo>
                <a:lnTo>
                  <a:pt x="3849328" y="110505"/>
                </a:lnTo>
                <a:cubicBezTo>
                  <a:pt x="3847467" y="102543"/>
                  <a:pt x="3844174" y="96552"/>
                  <a:pt x="3839449" y="92534"/>
                </a:cubicBezTo>
                <a:cubicBezTo>
                  <a:pt x="3834724" y="88516"/>
                  <a:pt x="3829012" y="86507"/>
                  <a:pt x="3822315" y="86507"/>
                </a:cubicBezTo>
                <a:cubicBezTo>
                  <a:pt x="3812195" y="86507"/>
                  <a:pt x="3803972" y="90134"/>
                  <a:pt x="3797647" y="97390"/>
                </a:cubicBezTo>
                <a:cubicBezTo>
                  <a:pt x="3791322" y="104645"/>
                  <a:pt x="3788159" y="116123"/>
                  <a:pt x="3788159" y="131825"/>
                </a:cubicBezTo>
                <a:cubicBezTo>
                  <a:pt x="3788159" y="147749"/>
                  <a:pt x="3791210" y="159321"/>
                  <a:pt x="3797312" y="166539"/>
                </a:cubicBezTo>
                <a:cubicBezTo>
                  <a:pt x="3803414" y="173757"/>
                  <a:pt x="3811376" y="177366"/>
                  <a:pt x="3821199" y="177366"/>
                </a:cubicBezTo>
                <a:cubicBezTo>
                  <a:pt x="3829087" y="177366"/>
                  <a:pt x="3835673" y="174948"/>
                  <a:pt x="3840956" y="170111"/>
                </a:cubicBezTo>
                <a:cubicBezTo>
                  <a:pt x="3846239" y="165274"/>
                  <a:pt x="3849588" y="157832"/>
                  <a:pt x="3851002" y="147787"/>
                </a:cubicBezTo>
                <a:lnTo>
                  <a:pt x="3870759" y="150354"/>
                </a:lnTo>
                <a:cubicBezTo>
                  <a:pt x="3868601" y="163972"/>
                  <a:pt x="3863076" y="174631"/>
                  <a:pt x="3854183" y="182333"/>
                </a:cubicBezTo>
                <a:cubicBezTo>
                  <a:pt x="3845291" y="190035"/>
                  <a:pt x="3834370" y="193886"/>
                  <a:pt x="3821422" y="193886"/>
                </a:cubicBezTo>
                <a:cubicBezTo>
                  <a:pt x="3805200" y="193886"/>
                  <a:pt x="3792159" y="188584"/>
                  <a:pt x="3782299" y="177980"/>
                </a:cubicBezTo>
                <a:cubicBezTo>
                  <a:pt x="3772439" y="167376"/>
                  <a:pt x="3767509" y="152177"/>
                  <a:pt x="3767509" y="132383"/>
                </a:cubicBezTo>
                <a:cubicBezTo>
                  <a:pt x="3767509" y="119584"/>
                  <a:pt x="3769630" y="108384"/>
                  <a:pt x="3773872" y="98785"/>
                </a:cubicBezTo>
                <a:cubicBezTo>
                  <a:pt x="3778113" y="89185"/>
                  <a:pt x="3784569" y="81986"/>
                  <a:pt x="3793238" y="77186"/>
                </a:cubicBezTo>
                <a:cubicBezTo>
                  <a:pt x="3801907" y="72386"/>
                  <a:pt x="3811339" y="69987"/>
                  <a:pt x="3821534" y="69987"/>
                </a:cubicBezTo>
                <a:close/>
                <a:moveTo>
                  <a:pt x="3393132" y="69987"/>
                </a:moveTo>
                <a:cubicBezTo>
                  <a:pt x="3409429" y="69987"/>
                  <a:pt x="3422749" y="75326"/>
                  <a:pt x="3433092" y="86004"/>
                </a:cubicBezTo>
                <a:cubicBezTo>
                  <a:pt x="3443436" y="96683"/>
                  <a:pt x="3448608" y="111435"/>
                  <a:pt x="3448608" y="130262"/>
                </a:cubicBezTo>
                <a:cubicBezTo>
                  <a:pt x="3448608" y="145517"/>
                  <a:pt x="3446320" y="157516"/>
                  <a:pt x="3441743" y="166260"/>
                </a:cubicBezTo>
                <a:cubicBezTo>
                  <a:pt x="3437167" y="175003"/>
                  <a:pt x="3430507" y="181794"/>
                  <a:pt x="3421763" y="186631"/>
                </a:cubicBezTo>
                <a:cubicBezTo>
                  <a:pt x="3413019" y="191468"/>
                  <a:pt x="3403476" y="193886"/>
                  <a:pt x="3393132" y="193886"/>
                </a:cubicBezTo>
                <a:cubicBezTo>
                  <a:pt x="3376538" y="193886"/>
                  <a:pt x="3363125" y="188565"/>
                  <a:pt x="3352893" y="177924"/>
                </a:cubicBezTo>
                <a:cubicBezTo>
                  <a:pt x="3342661" y="167283"/>
                  <a:pt x="3337545" y="151954"/>
                  <a:pt x="3337545" y="131936"/>
                </a:cubicBezTo>
                <a:cubicBezTo>
                  <a:pt x="3337545" y="109984"/>
                  <a:pt x="3343647" y="93725"/>
                  <a:pt x="3355851" y="83158"/>
                </a:cubicBezTo>
                <a:cubicBezTo>
                  <a:pt x="3366045" y="74377"/>
                  <a:pt x="3378473" y="69987"/>
                  <a:pt x="3393132" y="69987"/>
                </a:cubicBezTo>
                <a:close/>
                <a:moveTo>
                  <a:pt x="3271316" y="69987"/>
                </a:moveTo>
                <a:cubicBezTo>
                  <a:pt x="3281437" y="69987"/>
                  <a:pt x="3289659" y="71177"/>
                  <a:pt x="3295985" y="73559"/>
                </a:cubicBezTo>
                <a:cubicBezTo>
                  <a:pt x="3302310" y="75940"/>
                  <a:pt x="3306961" y="78935"/>
                  <a:pt x="3309937" y="82544"/>
                </a:cubicBezTo>
                <a:cubicBezTo>
                  <a:pt x="3312914" y="86153"/>
                  <a:pt x="3314997" y="90711"/>
                  <a:pt x="3316188" y="96218"/>
                </a:cubicBezTo>
                <a:cubicBezTo>
                  <a:pt x="3316858" y="99641"/>
                  <a:pt x="3317193" y="105817"/>
                  <a:pt x="3317193" y="114747"/>
                </a:cubicBezTo>
                <a:lnTo>
                  <a:pt x="3317193" y="141536"/>
                </a:lnTo>
                <a:cubicBezTo>
                  <a:pt x="3317193" y="160214"/>
                  <a:pt x="3317620" y="172027"/>
                  <a:pt x="3318476" y="176975"/>
                </a:cubicBezTo>
                <a:cubicBezTo>
                  <a:pt x="3319332" y="181924"/>
                  <a:pt x="3321025" y="186668"/>
                  <a:pt x="3323555" y="191207"/>
                </a:cubicBezTo>
                <a:lnTo>
                  <a:pt x="3302570" y="191207"/>
                </a:lnTo>
                <a:cubicBezTo>
                  <a:pt x="3300487" y="187040"/>
                  <a:pt x="3299147" y="182166"/>
                  <a:pt x="3298552" y="176585"/>
                </a:cubicBezTo>
                <a:cubicBezTo>
                  <a:pt x="3291110" y="182910"/>
                  <a:pt x="3283948" y="187375"/>
                  <a:pt x="3277065" y="189979"/>
                </a:cubicBezTo>
                <a:cubicBezTo>
                  <a:pt x="3270181" y="192584"/>
                  <a:pt x="3262796" y="193886"/>
                  <a:pt x="3254908" y="193886"/>
                </a:cubicBezTo>
                <a:cubicBezTo>
                  <a:pt x="3241886" y="193886"/>
                  <a:pt x="3231877" y="190705"/>
                  <a:pt x="3224882" y="184342"/>
                </a:cubicBezTo>
                <a:cubicBezTo>
                  <a:pt x="3217887" y="177980"/>
                  <a:pt x="3214390" y="169850"/>
                  <a:pt x="3214390" y="159953"/>
                </a:cubicBezTo>
                <a:cubicBezTo>
                  <a:pt x="3214390" y="154149"/>
                  <a:pt x="3215710" y="148847"/>
                  <a:pt x="3218352" y="144047"/>
                </a:cubicBezTo>
                <a:cubicBezTo>
                  <a:pt x="3220994" y="139248"/>
                  <a:pt x="3224454" y="135397"/>
                  <a:pt x="3228733" y="132494"/>
                </a:cubicBezTo>
                <a:cubicBezTo>
                  <a:pt x="3233012" y="129592"/>
                  <a:pt x="3237830" y="127397"/>
                  <a:pt x="3243188" y="125909"/>
                </a:cubicBezTo>
                <a:cubicBezTo>
                  <a:pt x="3247132" y="124867"/>
                  <a:pt x="3253085" y="123862"/>
                  <a:pt x="3261047" y="122895"/>
                </a:cubicBezTo>
                <a:cubicBezTo>
                  <a:pt x="3277269" y="120960"/>
                  <a:pt x="3289213" y="118653"/>
                  <a:pt x="3296878" y="115975"/>
                </a:cubicBezTo>
                <a:cubicBezTo>
                  <a:pt x="3296952" y="113221"/>
                  <a:pt x="3296989" y="111472"/>
                  <a:pt x="3296989" y="110728"/>
                </a:cubicBezTo>
                <a:cubicBezTo>
                  <a:pt x="3296989" y="102543"/>
                  <a:pt x="3295092" y="96776"/>
                  <a:pt x="3291296" y="93427"/>
                </a:cubicBezTo>
                <a:cubicBezTo>
                  <a:pt x="3286162" y="88888"/>
                  <a:pt x="3278534" y="86618"/>
                  <a:pt x="3268414" y="86618"/>
                </a:cubicBezTo>
                <a:cubicBezTo>
                  <a:pt x="3258964" y="86618"/>
                  <a:pt x="3251987" y="88274"/>
                  <a:pt x="3247485" y="91585"/>
                </a:cubicBezTo>
                <a:cubicBezTo>
                  <a:pt x="3242983" y="94897"/>
                  <a:pt x="3239653" y="100757"/>
                  <a:pt x="3237495" y="109166"/>
                </a:cubicBezTo>
                <a:lnTo>
                  <a:pt x="3217850" y="106487"/>
                </a:lnTo>
                <a:cubicBezTo>
                  <a:pt x="3219636" y="98078"/>
                  <a:pt x="3222575" y="91288"/>
                  <a:pt x="3226668" y="86116"/>
                </a:cubicBezTo>
                <a:cubicBezTo>
                  <a:pt x="3230761" y="80944"/>
                  <a:pt x="3236677" y="76963"/>
                  <a:pt x="3244416" y="74172"/>
                </a:cubicBezTo>
                <a:cubicBezTo>
                  <a:pt x="3252155" y="71382"/>
                  <a:pt x="3261122" y="69987"/>
                  <a:pt x="3271316" y="69987"/>
                </a:cubicBezTo>
                <a:close/>
                <a:moveTo>
                  <a:pt x="3057934" y="69987"/>
                </a:moveTo>
                <a:cubicBezTo>
                  <a:pt x="3065078" y="69987"/>
                  <a:pt x="3071645" y="71270"/>
                  <a:pt x="3077635" y="73838"/>
                </a:cubicBezTo>
                <a:cubicBezTo>
                  <a:pt x="3083625" y="76405"/>
                  <a:pt x="3088109" y="79772"/>
                  <a:pt x="3091085" y="83939"/>
                </a:cubicBezTo>
                <a:cubicBezTo>
                  <a:pt x="3094062" y="88106"/>
                  <a:pt x="3096146" y="93055"/>
                  <a:pt x="3097336" y="98785"/>
                </a:cubicBezTo>
                <a:cubicBezTo>
                  <a:pt x="3098080" y="102506"/>
                  <a:pt x="3098452" y="109017"/>
                  <a:pt x="3098452" y="118319"/>
                </a:cubicBezTo>
                <a:lnTo>
                  <a:pt x="3098452" y="191207"/>
                </a:lnTo>
                <a:lnTo>
                  <a:pt x="3078361" y="191207"/>
                </a:lnTo>
                <a:lnTo>
                  <a:pt x="3078361" y="119100"/>
                </a:lnTo>
                <a:cubicBezTo>
                  <a:pt x="3078361" y="110914"/>
                  <a:pt x="3077579" y="104794"/>
                  <a:pt x="3076017" y="100738"/>
                </a:cubicBezTo>
                <a:cubicBezTo>
                  <a:pt x="3074454" y="96683"/>
                  <a:pt x="3071682" y="93446"/>
                  <a:pt x="3067701" y="91027"/>
                </a:cubicBezTo>
                <a:cubicBezTo>
                  <a:pt x="3063720" y="88609"/>
                  <a:pt x="3059050" y="87400"/>
                  <a:pt x="3053692" y="87400"/>
                </a:cubicBezTo>
                <a:cubicBezTo>
                  <a:pt x="3045135" y="87400"/>
                  <a:pt x="3037749" y="90116"/>
                  <a:pt x="3031536" y="95548"/>
                </a:cubicBezTo>
                <a:cubicBezTo>
                  <a:pt x="3025322" y="100980"/>
                  <a:pt x="3022215" y="111286"/>
                  <a:pt x="3022215" y="126467"/>
                </a:cubicBezTo>
                <a:lnTo>
                  <a:pt x="3022215" y="191207"/>
                </a:lnTo>
                <a:lnTo>
                  <a:pt x="3002123" y="191207"/>
                </a:lnTo>
                <a:lnTo>
                  <a:pt x="3002123" y="72666"/>
                </a:lnTo>
                <a:lnTo>
                  <a:pt x="3020206" y="72666"/>
                </a:lnTo>
                <a:lnTo>
                  <a:pt x="3020206" y="89520"/>
                </a:lnTo>
                <a:cubicBezTo>
                  <a:pt x="3028912" y="76498"/>
                  <a:pt x="3041488" y="69987"/>
                  <a:pt x="3057934" y="69987"/>
                </a:cubicBezTo>
                <a:close/>
                <a:moveTo>
                  <a:pt x="2168128" y="65075"/>
                </a:moveTo>
                <a:cubicBezTo>
                  <a:pt x="2172072" y="65075"/>
                  <a:pt x="2175458" y="66452"/>
                  <a:pt x="2178285" y="69205"/>
                </a:cubicBezTo>
                <a:cubicBezTo>
                  <a:pt x="2181113" y="71959"/>
                  <a:pt x="2182527" y="75270"/>
                  <a:pt x="2182527" y="79140"/>
                </a:cubicBezTo>
                <a:cubicBezTo>
                  <a:pt x="2182527" y="83009"/>
                  <a:pt x="2181150" y="86339"/>
                  <a:pt x="2178397" y="89130"/>
                </a:cubicBezTo>
                <a:cubicBezTo>
                  <a:pt x="2175643" y="91920"/>
                  <a:pt x="2172221" y="93315"/>
                  <a:pt x="2168128" y="93315"/>
                </a:cubicBezTo>
                <a:cubicBezTo>
                  <a:pt x="2164035" y="93315"/>
                  <a:pt x="2160612" y="91920"/>
                  <a:pt x="2157859" y="89130"/>
                </a:cubicBezTo>
                <a:cubicBezTo>
                  <a:pt x="2155105" y="86339"/>
                  <a:pt x="2153729" y="83009"/>
                  <a:pt x="2153729" y="79140"/>
                </a:cubicBezTo>
                <a:cubicBezTo>
                  <a:pt x="2153729" y="75270"/>
                  <a:pt x="2155143" y="71959"/>
                  <a:pt x="2157970" y="69205"/>
                </a:cubicBezTo>
                <a:cubicBezTo>
                  <a:pt x="2160798" y="66452"/>
                  <a:pt x="2164184" y="65075"/>
                  <a:pt x="2168128" y="65075"/>
                </a:cubicBezTo>
                <a:close/>
                <a:moveTo>
                  <a:pt x="121220" y="63401"/>
                </a:moveTo>
                <a:cubicBezTo>
                  <a:pt x="121146" y="72405"/>
                  <a:pt x="121034" y="80442"/>
                  <a:pt x="120885" y="87511"/>
                </a:cubicBezTo>
                <a:lnTo>
                  <a:pt x="178370" y="87511"/>
                </a:lnTo>
                <a:lnTo>
                  <a:pt x="178370" y="63401"/>
                </a:lnTo>
                <a:close/>
                <a:moveTo>
                  <a:pt x="42639" y="63401"/>
                </a:moveTo>
                <a:lnTo>
                  <a:pt x="42639" y="87511"/>
                </a:lnTo>
                <a:lnTo>
                  <a:pt x="103584" y="87511"/>
                </a:lnTo>
                <a:cubicBezTo>
                  <a:pt x="103733" y="80367"/>
                  <a:pt x="103845" y="72331"/>
                  <a:pt x="103919" y="63401"/>
                </a:cubicBezTo>
                <a:close/>
                <a:moveTo>
                  <a:pt x="1282303" y="54025"/>
                </a:moveTo>
                <a:cubicBezTo>
                  <a:pt x="1304627" y="64294"/>
                  <a:pt x="1327621" y="75977"/>
                  <a:pt x="1351285" y="89074"/>
                </a:cubicBezTo>
                <a:lnTo>
                  <a:pt x="1341016" y="104924"/>
                </a:lnTo>
                <a:cubicBezTo>
                  <a:pt x="1322561" y="93613"/>
                  <a:pt x="1299865" y="81260"/>
                  <a:pt x="1272927" y="67866"/>
                </a:cubicBezTo>
                <a:close/>
                <a:moveTo>
                  <a:pt x="1222697" y="53802"/>
                </a:moveTo>
                <a:lnTo>
                  <a:pt x="1233413" y="68312"/>
                </a:lnTo>
                <a:cubicBezTo>
                  <a:pt x="1206028" y="85130"/>
                  <a:pt x="1183035" y="98004"/>
                  <a:pt x="1164431" y="106933"/>
                </a:cubicBezTo>
                <a:cubicBezTo>
                  <a:pt x="1161752" y="102022"/>
                  <a:pt x="1158329" y="96887"/>
                  <a:pt x="1154162" y="91529"/>
                </a:cubicBezTo>
                <a:cubicBezTo>
                  <a:pt x="1179760" y="80367"/>
                  <a:pt x="1202605" y="67791"/>
                  <a:pt x="1222697" y="53802"/>
                </a:cubicBezTo>
                <a:close/>
                <a:moveTo>
                  <a:pt x="706338" y="45318"/>
                </a:moveTo>
                <a:cubicBezTo>
                  <a:pt x="713333" y="56927"/>
                  <a:pt x="720105" y="68610"/>
                  <a:pt x="726653" y="80367"/>
                </a:cubicBezTo>
                <a:lnTo>
                  <a:pt x="712143" y="88627"/>
                </a:lnTo>
                <a:cubicBezTo>
                  <a:pt x="706785" y="77465"/>
                  <a:pt x="700385" y="65485"/>
                  <a:pt x="692944" y="52685"/>
                </a:cubicBezTo>
                <a:close/>
                <a:moveTo>
                  <a:pt x="747638" y="37282"/>
                </a:moveTo>
                <a:cubicBezTo>
                  <a:pt x="754782" y="50081"/>
                  <a:pt x="761405" y="62285"/>
                  <a:pt x="767506" y="73893"/>
                </a:cubicBezTo>
                <a:lnTo>
                  <a:pt x="752549" y="81707"/>
                </a:lnTo>
                <a:cubicBezTo>
                  <a:pt x="747489" y="69949"/>
                  <a:pt x="741313" y="57522"/>
                  <a:pt x="734020" y="44425"/>
                </a:cubicBezTo>
                <a:close/>
                <a:moveTo>
                  <a:pt x="797867" y="36165"/>
                </a:moveTo>
                <a:lnTo>
                  <a:pt x="812825" y="44202"/>
                </a:lnTo>
                <a:cubicBezTo>
                  <a:pt x="806425" y="55960"/>
                  <a:pt x="797719" y="71289"/>
                  <a:pt x="786705" y="90190"/>
                </a:cubicBezTo>
                <a:lnTo>
                  <a:pt x="772864" y="83270"/>
                </a:lnTo>
                <a:cubicBezTo>
                  <a:pt x="780901" y="69875"/>
                  <a:pt x="789235" y="54174"/>
                  <a:pt x="797867" y="36165"/>
                </a:cubicBezTo>
                <a:close/>
                <a:moveTo>
                  <a:pt x="3173685" y="27571"/>
                </a:moveTo>
                <a:lnTo>
                  <a:pt x="3193777" y="27571"/>
                </a:lnTo>
                <a:lnTo>
                  <a:pt x="3193777" y="50676"/>
                </a:lnTo>
                <a:lnTo>
                  <a:pt x="3173685" y="50676"/>
                </a:lnTo>
                <a:close/>
                <a:moveTo>
                  <a:pt x="3125837" y="27571"/>
                </a:moveTo>
                <a:lnTo>
                  <a:pt x="3145929" y="27571"/>
                </a:lnTo>
                <a:lnTo>
                  <a:pt x="3145929" y="50899"/>
                </a:lnTo>
                <a:lnTo>
                  <a:pt x="3125837" y="50899"/>
                </a:lnTo>
                <a:close/>
                <a:moveTo>
                  <a:pt x="2954610" y="27571"/>
                </a:moveTo>
                <a:lnTo>
                  <a:pt x="2974702" y="27571"/>
                </a:lnTo>
                <a:lnTo>
                  <a:pt x="2974702" y="50676"/>
                </a:lnTo>
                <a:lnTo>
                  <a:pt x="2954610" y="50676"/>
                </a:lnTo>
                <a:close/>
                <a:moveTo>
                  <a:pt x="527744" y="18529"/>
                </a:moveTo>
                <a:lnTo>
                  <a:pt x="542032" y="23664"/>
                </a:lnTo>
                <a:cubicBezTo>
                  <a:pt x="536525" y="40184"/>
                  <a:pt x="530721" y="55588"/>
                  <a:pt x="524619" y="69875"/>
                </a:cubicBezTo>
                <a:lnTo>
                  <a:pt x="511448" y="64071"/>
                </a:lnTo>
                <a:cubicBezTo>
                  <a:pt x="517996" y="49634"/>
                  <a:pt x="523428" y="34454"/>
                  <a:pt x="527744" y="18529"/>
                </a:cubicBezTo>
                <a:close/>
                <a:moveTo>
                  <a:pt x="471934" y="18306"/>
                </a:moveTo>
                <a:cubicBezTo>
                  <a:pt x="477292" y="33338"/>
                  <a:pt x="482352" y="48444"/>
                  <a:pt x="487114" y="63624"/>
                </a:cubicBezTo>
                <a:lnTo>
                  <a:pt x="473050" y="69429"/>
                </a:lnTo>
                <a:cubicBezTo>
                  <a:pt x="467990" y="51271"/>
                  <a:pt x="463227" y="35793"/>
                  <a:pt x="458763" y="22994"/>
                </a:cubicBezTo>
                <a:close/>
                <a:moveTo>
                  <a:pt x="1611585" y="15627"/>
                </a:moveTo>
                <a:lnTo>
                  <a:pt x="1699989" y="15627"/>
                </a:lnTo>
                <a:lnTo>
                  <a:pt x="1699989" y="31031"/>
                </a:lnTo>
                <a:cubicBezTo>
                  <a:pt x="1679897" y="65261"/>
                  <a:pt x="1648792" y="94060"/>
                  <a:pt x="1606674" y="117426"/>
                </a:cubicBezTo>
                <a:cubicBezTo>
                  <a:pt x="1603846" y="112365"/>
                  <a:pt x="1600721" y="107156"/>
                  <a:pt x="1597298" y="101799"/>
                </a:cubicBezTo>
                <a:cubicBezTo>
                  <a:pt x="1612925" y="93762"/>
                  <a:pt x="1625575" y="86023"/>
                  <a:pt x="1635249" y="78581"/>
                </a:cubicBezTo>
                <a:cubicBezTo>
                  <a:pt x="1625873" y="68908"/>
                  <a:pt x="1616273" y="59383"/>
                  <a:pt x="1606451" y="50006"/>
                </a:cubicBezTo>
                <a:lnTo>
                  <a:pt x="1616943" y="39514"/>
                </a:lnTo>
                <a:cubicBezTo>
                  <a:pt x="1628105" y="49634"/>
                  <a:pt x="1638374" y="59234"/>
                  <a:pt x="1647750" y="68312"/>
                </a:cubicBezTo>
                <a:cubicBezTo>
                  <a:pt x="1660103" y="57448"/>
                  <a:pt x="1670670" y="44946"/>
                  <a:pt x="1679451" y="30808"/>
                </a:cubicBezTo>
                <a:lnTo>
                  <a:pt x="1611585" y="30808"/>
                </a:lnTo>
                <a:close/>
                <a:moveTo>
                  <a:pt x="1855142" y="14288"/>
                </a:moveTo>
                <a:lnTo>
                  <a:pt x="2014537" y="14288"/>
                </a:lnTo>
                <a:lnTo>
                  <a:pt x="2014537" y="91083"/>
                </a:lnTo>
                <a:lnTo>
                  <a:pt x="2049140" y="91083"/>
                </a:lnTo>
                <a:lnTo>
                  <a:pt x="2049140" y="106040"/>
                </a:lnTo>
                <a:lnTo>
                  <a:pt x="1949127" y="106040"/>
                </a:lnTo>
                <a:lnTo>
                  <a:pt x="1949127" y="111175"/>
                </a:lnTo>
                <a:cubicBezTo>
                  <a:pt x="1955229" y="124569"/>
                  <a:pt x="1963117" y="136327"/>
                  <a:pt x="1972791" y="146447"/>
                </a:cubicBezTo>
                <a:cubicBezTo>
                  <a:pt x="1990055" y="135285"/>
                  <a:pt x="2005682" y="124346"/>
                  <a:pt x="2019672" y="113630"/>
                </a:cubicBezTo>
                <a:lnTo>
                  <a:pt x="2032620" y="128364"/>
                </a:lnTo>
                <a:cubicBezTo>
                  <a:pt x="2019969" y="136699"/>
                  <a:pt x="2004268" y="146521"/>
                  <a:pt x="1985516" y="157832"/>
                </a:cubicBezTo>
                <a:cubicBezTo>
                  <a:pt x="2002929" y="171376"/>
                  <a:pt x="2024658" y="181124"/>
                  <a:pt x="2050702" y="187077"/>
                </a:cubicBezTo>
                <a:cubicBezTo>
                  <a:pt x="2046089" y="193477"/>
                  <a:pt x="2041996" y="199579"/>
                  <a:pt x="2038424" y="205383"/>
                </a:cubicBezTo>
                <a:cubicBezTo>
                  <a:pt x="1997943" y="193030"/>
                  <a:pt x="1968177" y="172046"/>
                  <a:pt x="1949127" y="142429"/>
                </a:cubicBezTo>
                <a:lnTo>
                  <a:pt x="1949127" y="190872"/>
                </a:lnTo>
                <a:cubicBezTo>
                  <a:pt x="1949127" y="208880"/>
                  <a:pt x="1939900" y="217885"/>
                  <a:pt x="1921445" y="217885"/>
                </a:cubicBezTo>
                <a:cubicBezTo>
                  <a:pt x="1912664" y="217885"/>
                  <a:pt x="1902246" y="217736"/>
                  <a:pt x="1890191" y="217438"/>
                </a:cubicBezTo>
                <a:cubicBezTo>
                  <a:pt x="1889298" y="211931"/>
                  <a:pt x="1888257" y="205532"/>
                  <a:pt x="1887066" y="198239"/>
                </a:cubicBezTo>
                <a:cubicBezTo>
                  <a:pt x="1897782" y="199430"/>
                  <a:pt x="1907381" y="200100"/>
                  <a:pt x="1915864" y="200248"/>
                </a:cubicBezTo>
                <a:cubicBezTo>
                  <a:pt x="1926431" y="200248"/>
                  <a:pt x="1931714" y="195486"/>
                  <a:pt x="1931714" y="185961"/>
                </a:cubicBezTo>
                <a:lnTo>
                  <a:pt x="1931714" y="106040"/>
                </a:lnTo>
                <a:lnTo>
                  <a:pt x="1831255" y="106040"/>
                </a:lnTo>
                <a:lnTo>
                  <a:pt x="1831255" y="91083"/>
                </a:lnTo>
                <a:lnTo>
                  <a:pt x="1997794" y="91083"/>
                </a:lnTo>
                <a:lnTo>
                  <a:pt x="1997794" y="67196"/>
                </a:lnTo>
                <a:lnTo>
                  <a:pt x="1859384" y="67196"/>
                </a:lnTo>
                <a:lnTo>
                  <a:pt x="1859384" y="52909"/>
                </a:lnTo>
                <a:lnTo>
                  <a:pt x="1997794" y="52909"/>
                </a:lnTo>
                <a:lnTo>
                  <a:pt x="1997794" y="29245"/>
                </a:lnTo>
                <a:lnTo>
                  <a:pt x="1855142" y="29245"/>
                </a:lnTo>
                <a:close/>
                <a:moveTo>
                  <a:pt x="8036" y="12055"/>
                </a:moveTo>
                <a:lnTo>
                  <a:pt x="212973" y="12055"/>
                </a:lnTo>
                <a:lnTo>
                  <a:pt x="212973" y="27682"/>
                </a:lnTo>
                <a:lnTo>
                  <a:pt x="121444" y="27682"/>
                </a:lnTo>
                <a:cubicBezTo>
                  <a:pt x="121444" y="35049"/>
                  <a:pt x="121406" y="41895"/>
                  <a:pt x="121332" y="48221"/>
                </a:cubicBezTo>
                <a:lnTo>
                  <a:pt x="195337" y="48221"/>
                </a:lnTo>
                <a:lnTo>
                  <a:pt x="195337" y="152698"/>
                </a:lnTo>
                <a:lnTo>
                  <a:pt x="178370" y="152698"/>
                </a:lnTo>
                <a:lnTo>
                  <a:pt x="178370" y="141759"/>
                </a:lnTo>
                <a:lnTo>
                  <a:pt x="115862" y="141759"/>
                </a:lnTo>
                <a:cubicBezTo>
                  <a:pt x="111993" y="159395"/>
                  <a:pt x="105854" y="172976"/>
                  <a:pt x="97445" y="182501"/>
                </a:cubicBezTo>
                <a:cubicBezTo>
                  <a:pt x="127285" y="193440"/>
                  <a:pt x="168845" y="198835"/>
                  <a:pt x="222126" y="198686"/>
                </a:cubicBezTo>
                <a:cubicBezTo>
                  <a:pt x="218405" y="205234"/>
                  <a:pt x="215354" y="211187"/>
                  <a:pt x="212973" y="216545"/>
                </a:cubicBezTo>
                <a:cubicBezTo>
                  <a:pt x="153888" y="214908"/>
                  <a:pt x="110467" y="207653"/>
                  <a:pt x="82711" y="194779"/>
                </a:cubicBezTo>
                <a:cubicBezTo>
                  <a:pt x="65596" y="206090"/>
                  <a:pt x="41448" y="215206"/>
                  <a:pt x="10269" y="222126"/>
                </a:cubicBezTo>
                <a:cubicBezTo>
                  <a:pt x="7292" y="216917"/>
                  <a:pt x="3869" y="211634"/>
                  <a:pt x="0" y="206276"/>
                </a:cubicBezTo>
                <a:cubicBezTo>
                  <a:pt x="27235" y="201737"/>
                  <a:pt x="49187" y="194742"/>
                  <a:pt x="65856" y="185291"/>
                </a:cubicBezTo>
                <a:cubicBezTo>
                  <a:pt x="53131" y="176510"/>
                  <a:pt x="41597" y="164976"/>
                  <a:pt x="31254" y="150689"/>
                </a:cubicBezTo>
                <a:lnTo>
                  <a:pt x="42974" y="141759"/>
                </a:lnTo>
                <a:lnTo>
                  <a:pt x="25673" y="141759"/>
                </a:lnTo>
                <a:lnTo>
                  <a:pt x="25673" y="48221"/>
                </a:lnTo>
                <a:lnTo>
                  <a:pt x="104031" y="48221"/>
                </a:lnTo>
                <a:cubicBezTo>
                  <a:pt x="104105" y="41821"/>
                  <a:pt x="104179" y="34975"/>
                  <a:pt x="104254" y="27682"/>
                </a:cubicBezTo>
                <a:lnTo>
                  <a:pt x="8036" y="27682"/>
                </a:lnTo>
                <a:close/>
                <a:moveTo>
                  <a:pt x="879351" y="11162"/>
                </a:moveTo>
                <a:lnTo>
                  <a:pt x="894308" y="20762"/>
                </a:lnTo>
                <a:cubicBezTo>
                  <a:pt x="875258" y="43384"/>
                  <a:pt x="849362" y="63699"/>
                  <a:pt x="816620" y="81707"/>
                </a:cubicBezTo>
                <a:cubicBezTo>
                  <a:pt x="812453" y="76051"/>
                  <a:pt x="808732" y="71214"/>
                  <a:pt x="805458" y="67196"/>
                </a:cubicBezTo>
                <a:cubicBezTo>
                  <a:pt x="837753" y="51867"/>
                  <a:pt x="862384" y="33189"/>
                  <a:pt x="879351" y="11162"/>
                </a:cubicBezTo>
                <a:close/>
                <a:moveTo>
                  <a:pt x="807244" y="9823"/>
                </a:moveTo>
                <a:lnTo>
                  <a:pt x="811262" y="25896"/>
                </a:lnTo>
                <a:cubicBezTo>
                  <a:pt x="782389" y="27980"/>
                  <a:pt x="743099" y="30436"/>
                  <a:pt x="693390" y="33263"/>
                </a:cubicBezTo>
                <a:cubicBezTo>
                  <a:pt x="692348" y="28203"/>
                  <a:pt x="691009" y="22771"/>
                  <a:pt x="689372" y="16967"/>
                </a:cubicBezTo>
                <a:cubicBezTo>
                  <a:pt x="732978" y="14883"/>
                  <a:pt x="772269" y="12502"/>
                  <a:pt x="807244" y="9823"/>
                </a:cubicBezTo>
                <a:close/>
                <a:moveTo>
                  <a:pt x="1397273" y="7590"/>
                </a:moveTo>
                <a:cubicBezTo>
                  <a:pt x="1409477" y="19646"/>
                  <a:pt x="1420267" y="30882"/>
                  <a:pt x="1429643" y="41300"/>
                </a:cubicBezTo>
                <a:lnTo>
                  <a:pt x="1414016" y="54248"/>
                </a:lnTo>
                <a:cubicBezTo>
                  <a:pt x="1403746" y="41002"/>
                  <a:pt x="1393701" y="29245"/>
                  <a:pt x="1383878" y="18976"/>
                </a:cubicBezTo>
                <a:close/>
                <a:moveTo>
                  <a:pt x="1782142" y="3349"/>
                </a:moveTo>
                <a:lnTo>
                  <a:pt x="1793081" y="17413"/>
                </a:lnTo>
                <a:cubicBezTo>
                  <a:pt x="1779091" y="25747"/>
                  <a:pt x="1763985" y="34231"/>
                  <a:pt x="1747763" y="42863"/>
                </a:cubicBezTo>
                <a:cubicBezTo>
                  <a:pt x="1751781" y="48816"/>
                  <a:pt x="1756172" y="54248"/>
                  <a:pt x="1760934" y="59159"/>
                </a:cubicBezTo>
                <a:cubicBezTo>
                  <a:pt x="1776561" y="50527"/>
                  <a:pt x="1791072" y="41746"/>
                  <a:pt x="1804466" y="32817"/>
                </a:cubicBezTo>
                <a:lnTo>
                  <a:pt x="1815628" y="47104"/>
                </a:lnTo>
                <a:cubicBezTo>
                  <a:pt x="1803276" y="54695"/>
                  <a:pt x="1789360" y="62657"/>
                  <a:pt x="1773882" y="70991"/>
                </a:cubicBezTo>
                <a:cubicBezTo>
                  <a:pt x="1788170" y="82153"/>
                  <a:pt x="1804838" y="89595"/>
                  <a:pt x="1823888" y="93315"/>
                </a:cubicBezTo>
                <a:cubicBezTo>
                  <a:pt x="1819572" y="99269"/>
                  <a:pt x="1815480" y="105296"/>
                  <a:pt x="1811610" y="111398"/>
                </a:cubicBezTo>
                <a:cubicBezTo>
                  <a:pt x="1764283" y="95027"/>
                  <a:pt x="1731169" y="61243"/>
                  <a:pt x="1712267" y="10046"/>
                </a:cubicBezTo>
                <a:lnTo>
                  <a:pt x="1727894" y="3795"/>
                </a:lnTo>
                <a:cubicBezTo>
                  <a:pt x="1731317" y="13023"/>
                  <a:pt x="1735112" y="21506"/>
                  <a:pt x="1739280" y="29245"/>
                </a:cubicBezTo>
                <a:cubicBezTo>
                  <a:pt x="1755651" y="20315"/>
                  <a:pt x="1769938" y="11683"/>
                  <a:pt x="1782142" y="3349"/>
                </a:cubicBezTo>
                <a:close/>
                <a:moveTo>
                  <a:pt x="1015752" y="3349"/>
                </a:moveTo>
                <a:lnTo>
                  <a:pt x="1034058" y="3349"/>
                </a:lnTo>
                <a:lnTo>
                  <a:pt x="1034058" y="41746"/>
                </a:lnTo>
                <a:lnTo>
                  <a:pt x="1115987" y="41746"/>
                </a:lnTo>
                <a:lnTo>
                  <a:pt x="1115987" y="189086"/>
                </a:lnTo>
                <a:cubicBezTo>
                  <a:pt x="1115987" y="207988"/>
                  <a:pt x="1106686" y="217364"/>
                  <a:pt x="1088082" y="217215"/>
                </a:cubicBezTo>
                <a:cubicBezTo>
                  <a:pt x="1078260" y="217215"/>
                  <a:pt x="1066205" y="217066"/>
                  <a:pt x="1051917" y="216768"/>
                </a:cubicBezTo>
                <a:cubicBezTo>
                  <a:pt x="1051471" y="211708"/>
                  <a:pt x="1050354" y="205234"/>
                  <a:pt x="1048568" y="197346"/>
                </a:cubicBezTo>
                <a:cubicBezTo>
                  <a:pt x="1062707" y="198537"/>
                  <a:pt x="1074464" y="199207"/>
                  <a:pt x="1083841" y="199355"/>
                </a:cubicBezTo>
                <a:cubicBezTo>
                  <a:pt x="1093217" y="199653"/>
                  <a:pt x="1097905" y="194965"/>
                  <a:pt x="1097905" y="185291"/>
                </a:cubicBezTo>
                <a:lnTo>
                  <a:pt x="1097905" y="58713"/>
                </a:lnTo>
                <a:lnTo>
                  <a:pt x="1033611" y="58713"/>
                </a:lnTo>
                <a:cubicBezTo>
                  <a:pt x="1033016" y="72256"/>
                  <a:pt x="1031379" y="84311"/>
                  <a:pt x="1028700" y="94878"/>
                </a:cubicBezTo>
                <a:cubicBezTo>
                  <a:pt x="1055042" y="116012"/>
                  <a:pt x="1076325" y="134615"/>
                  <a:pt x="1092547" y="150689"/>
                </a:cubicBezTo>
                <a:lnTo>
                  <a:pt x="1078929" y="165199"/>
                </a:lnTo>
                <a:cubicBezTo>
                  <a:pt x="1063005" y="147787"/>
                  <a:pt x="1044476" y="129704"/>
                  <a:pt x="1023342" y="110952"/>
                </a:cubicBezTo>
                <a:cubicBezTo>
                  <a:pt x="1013222" y="132829"/>
                  <a:pt x="993948" y="151879"/>
                  <a:pt x="965522" y="168102"/>
                </a:cubicBezTo>
                <a:cubicBezTo>
                  <a:pt x="959272" y="159470"/>
                  <a:pt x="955104" y="154112"/>
                  <a:pt x="953021" y="152028"/>
                </a:cubicBezTo>
                <a:cubicBezTo>
                  <a:pt x="977280" y="139229"/>
                  <a:pt x="993874" y="125016"/>
                  <a:pt x="1002804" y="109389"/>
                </a:cubicBezTo>
                <a:cubicBezTo>
                  <a:pt x="1009948" y="97929"/>
                  <a:pt x="1014115" y="81037"/>
                  <a:pt x="1015305" y="58713"/>
                </a:cubicBezTo>
                <a:lnTo>
                  <a:pt x="951458" y="58713"/>
                </a:lnTo>
                <a:lnTo>
                  <a:pt x="951458" y="219224"/>
                </a:lnTo>
                <a:lnTo>
                  <a:pt x="933375" y="219224"/>
                </a:lnTo>
                <a:lnTo>
                  <a:pt x="933375" y="41746"/>
                </a:lnTo>
                <a:lnTo>
                  <a:pt x="1015752" y="41746"/>
                </a:lnTo>
                <a:close/>
                <a:moveTo>
                  <a:pt x="492472" y="1786"/>
                </a:moveTo>
                <a:lnTo>
                  <a:pt x="507206" y="1786"/>
                </a:lnTo>
                <a:lnTo>
                  <a:pt x="507206" y="83046"/>
                </a:lnTo>
                <a:lnTo>
                  <a:pt x="536004" y="83046"/>
                </a:lnTo>
                <a:lnTo>
                  <a:pt x="536004" y="97334"/>
                </a:lnTo>
                <a:lnTo>
                  <a:pt x="507206" y="97334"/>
                </a:lnTo>
                <a:lnTo>
                  <a:pt x="507206" y="125016"/>
                </a:lnTo>
                <a:lnTo>
                  <a:pt x="515466" y="118319"/>
                </a:lnTo>
                <a:cubicBezTo>
                  <a:pt x="527968" y="130374"/>
                  <a:pt x="538014" y="140792"/>
                  <a:pt x="545604" y="149572"/>
                </a:cubicBezTo>
                <a:lnTo>
                  <a:pt x="533995" y="160288"/>
                </a:lnTo>
                <a:cubicBezTo>
                  <a:pt x="524619" y="148828"/>
                  <a:pt x="515689" y="138634"/>
                  <a:pt x="507206" y="129704"/>
                </a:cubicBezTo>
                <a:lnTo>
                  <a:pt x="507206" y="221456"/>
                </a:lnTo>
                <a:lnTo>
                  <a:pt x="492472" y="221456"/>
                </a:lnTo>
                <a:lnTo>
                  <a:pt x="492472" y="127471"/>
                </a:lnTo>
                <a:cubicBezTo>
                  <a:pt x="483840" y="149945"/>
                  <a:pt x="473794" y="170334"/>
                  <a:pt x="462334" y="188640"/>
                </a:cubicBezTo>
                <a:cubicBezTo>
                  <a:pt x="459953" y="181943"/>
                  <a:pt x="457646" y="175915"/>
                  <a:pt x="455414" y="170557"/>
                </a:cubicBezTo>
                <a:cubicBezTo>
                  <a:pt x="469850" y="148680"/>
                  <a:pt x="481608" y="124272"/>
                  <a:pt x="490686" y="97334"/>
                </a:cubicBezTo>
                <a:lnTo>
                  <a:pt x="458316" y="97334"/>
                </a:lnTo>
                <a:lnTo>
                  <a:pt x="458316" y="83046"/>
                </a:lnTo>
                <a:lnTo>
                  <a:pt x="492472" y="83046"/>
                </a:lnTo>
                <a:close/>
                <a:moveTo>
                  <a:pt x="323924" y="1340"/>
                </a:moveTo>
                <a:lnTo>
                  <a:pt x="346472" y="1340"/>
                </a:lnTo>
                <a:cubicBezTo>
                  <a:pt x="338882" y="9525"/>
                  <a:pt x="331142" y="17190"/>
                  <a:pt x="323255" y="24334"/>
                </a:cubicBezTo>
                <a:lnTo>
                  <a:pt x="428402" y="24334"/>
                </a:lnTo>
                <a:lnTo>
                  <a:pt x="428402" y="39514"/>
                </a:lnTo>
                <a:cubicBezTo>
                  <a:pt x="377205" y="80739"/>
                  <a:pt x="315069" y="111472"/>
                  <a:pt x="241994" y="131713"/>
                </a:cubicBezTo>
                <a:cubicBezTo>
                  <a:pt x="238869" y="125760"/>
                  <a:pt x="235446" y="120551"/>
                  <a:pt x="231725" y="116086"/>
                </a:cubicBezTo>
                <a:cubicBezTo>
                  <a:pt x="262384" y="108049"/>
                  <a:pt x="289917" y="98896"/>
                  <a:pt x="314325" y="88627"/>
                </a:cubicBezTo>
                <a:cubicBezTo>
                  <a:pt x="308967" y="82674"/>
                  <a:pt x="301898" y="75382"/>
                  <a:pt x="293117" y="66750"/>
                </a:cubicBezTo>
                <a:lnTo>
                  <a:pt x="305618" y="56927"/>
                </a:lnTo>
                <a:cubicBezTo>
                  <a:pt x="314399" y="65410"/>
                  <a:pt x="322510" y="73670"/>
                  <a:pt x="329952" y="81707"/>
                </a:cubicBezTo>
                <a:cubicBezTo>
                  <a:pt x="357187" y="69354"/>
                  <a:pt x="381074" y="55439"/>
                  <a:pt x="401613" y="39961"/>
                </a:cubicBezTo>
                <a:lnTo>
                  <a:pt x="305395" y="39961"/>
                </a:lnTo>
                <a:cubicBezTo>
                  <a:pt x="289917" y="53206"/>
                  <a:pt x="271537" y="65857"/>
                  <a:pt x="250254" y="77912"/>
                </a:cubicBezTo>
                <a:cubicBezTo>
                  <a:pt x="246980" y="73447"/>
                  <a:pt x="242887" y="68759"/>
                  <a:pt x="237976" y="63847"/>
                </a:cubicBezTo>
                <a:cubicBezTo>
                  <a:pt x="272058" y="45690"/>
                  <a:pt x="300707" y="24854"/>
                  <a:pt x="323924" y="1340"/>
                </a:cubicBezTo>
                <a:close/>
                <a:moveTo>
                  <a:pt x="600075" y="1116"/>
                </a:moveTo>
                <a:lnTo>
                  <a:pt x="616148" y="1116"/>
                </a:lnTo>
                <a:lnTo>
                  <a:pt x="616148" y="21208"/>
                </a:lnTo>
                <a:lnTo>
                  <a:pt x="674861" y="21208"/>
                </a:lnTo>
                <a:lnTo>
                  <a:pt x="674861" y="35272"/>
                </a:lnTo>
                <a:lnTo>
                  <a:pt x="616148" y="35272"/>
                </a:lnTo>
                <a:lnTo>
                  <a:pt x="616148" y="50230"/>
                </a:lnTo>
                <a:lnTo>
                  <a:pt x="668164" y="50230"/>
                </a:lnTo>
                <a:lnTo>
                  <a:pt x="668164" y="64294"/>
                </a:lnTo>
                <a:lnTo>
                  <a:pt x="616148" y="64294"/>
                </a:lnTo>
                <a:lnTo>
                  <a:pt x="616148" y="79698"/>
                </a:lnTo>
                <a:lnTo>
                  <a:pt x="677986" y="79698"/>
                </a:lnTo>
                <a:lnTo>
                  <a:pt x="677986" y="93762"/>
                </a:lnTo>
                <a:lnTo>
                  <a:pt x="542255" y="93762"/>
                </a:lnTo>
                <a:lnTo>
                  <a:pt x="542255" y="79698"/>
                </a:lnTo>
                <a:lnTo>
                  <a:pt x="600075" y="79698"/>
                </a:lnTo>
                <a:lnTo>
                  <a:pt x="600075" y="64294"/>
                </a:lnTo>
                <a:lnTo>
                  <a:pt x="551631" y="64294"/>
                </a:lnTo>
                <a:lnTo>
                  <a:pt x="551631" y="50230"/>
                </a:lnTo>
                <a:lnTo>
                  <a:pt x="600075" y="50230"/>
                </a:lnTo>
                <a:lnTo>
                  <a:pt x="600075" y="35272"/>
                </a:lnTo>
                <a:lnTo>
                  <a:pt x="545827" y="35272"/>
                </a:lnTo>
                <a:lnTo>
                  <a:pt x="545827" y="21208"/>
                </a:lnTo>
                <a:lnTo>
                  <a:pt x="600075" y="21208"/>
                </a:lnTo>
                <a:close/>
                <a:moveTo>
                  <a:pt x="1253728" y="893"/>
                </a:moveTo>
                <a:cubicBezTo>
                  <a:pt x="1259235" y="9376"/>
                  <a:pt x="1264444" y="18380"/>
                  <a:pt x="1269355" y="27905"/>
                </a:cubicBezTo>
                <a:lnTo>
                  <a:pt x="1354633" y="27905"/>
                </a:lnTo>
                <a:lnTo>
                  <a:pt x="1354633" y="65410"/>
                </a:lnTo>
                <a:lnTo>
                  <a:pt x="1336551" y="65410"/>
                </a:lnTo>
                <a:lnTo>
                  <a:pt x="1336551" y="43979"/>
                </a:lnTo>
                <a:lnTo>
                  <a:pt x="1170012" y="43979"/>
                </a:lnTo>
                <a:lnTo>
                  <a:pt x="1170012" y="66303"/>
                </a:lnTo>
                <a:lnTo>
                  <a:pt x="1152153" y="66303"/>
                </a:lnTo>
                <a:lnTo>
                  <a:pt x="1152153" y="27905"/>
                </a:lnTo>
                <a:lnTo>
                  <a:pt x="1247700" y="27905"/>
                </a:lnTo>
                <a:cubicBezTo>
                  <a:pt x="1244426" y="21952"/>
                  <a:pt x="1240705" y="15553"/>
                  <a:pt x="1236538" y="8707"/>
                </a:cubicBezTo>
                <a:close/>
                <a:moveTo>
                  <a:pt x="1502420" y="0"/>
                </a:moveTo>
                <a:lnTo>
                  <a:pt x="1520502" y="0"/>
                </a:lnTo>
                <a:lnTo>
                  <a:pt x="1520502" y="20092"/>
                </a:lnTo>
                <a:lnTo>
                  <a:pt x="1588591" y="20092"/>
                </a:lnTo>
                <a:lnTo>
                  <a:pt x="1588591" y="34156"/>
                </a:lnTo>
                <a:lnTo>
                  <a:pt x="1520502" y="34156"/>
                </a:lnTo>
                <a:lnTo>
                  <a:pt x="1520502" y="49113"/>
                </a:lnTo>
                <a:lnTo>
                  <a:pt x="1582787" y="49113"/>
                </a:lnTo>
                <a:lnTo>
                  <a:pt x="1582787" y="63178"/>
                </a:lnTo>
                <a:lnTo>
                  <a:pt x="1520502" y="63178"/>
                </a:lnTo>
                <a:lnTo>
                  <a:pt x="1520502" y="78581"/>
                </a:lnTo>
                <a:lnTo>
                  <a:pt x="1593056" y="78581"/>
                </a:lnTo>
                <a:lnTo>
                  <a:pt x="1593056" y="92646"/>
                </a:lnTo>
                <a:lnTo>
                  <a:pt x="1430312" y="92646"/>
                </a:lnTo>
                <a:lnTo>
                  <a:pt x="1430312" y="78581"/>
                </a:lnTo>
                <a:lnTo>
                  <a:pt x="1502420" y="78581"/>
                </a:lnTo>
                <a:lnTo>
                  <a:pt x="1502420" y="63178"/>
                </a:lnTo>
                <a:lnTo>
                  <a:pt x="1445270" y="63178"/>
                </a:lnTo>
                <a:lnTo>
                  <a:pt x="1445270" y="49113"/>
                </a:lnTo>
                <a:lnTo>
                  <a:pt x="1502420" y="49113"/>
                </a:lnTo>
                <a:lnTo>
                  <a:pt x="1502420" y="34156"/>
                </a:lnTo>
                <a:lnTo>
                  <a:pt x="1437456" y="34156"/>
                </a:lnTo>
                <a:lnTo>
                  <a:pt x="1437456" y="20092"/>
                </a:lnTo>
                <a:lnTo>
                  <a:pt x="1502420" y="20092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" altLang="zh-CN" sz="2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EA17DC6A-E188-E641-8772-276D9A5EFC0B}"/>
              </a:ext>
            </a:extLst>
          </p:cNvPr>
          <p:cNvSpPr txBox="1"/>
          <p:nvPr/>
        </p:nvSpPr>
        <p:spPr>
          <a:xfrm>
            <a:off x="4428373" y="2647845"/>
            <a:ext cx="3335255" cy="457186"/>
          </a:xfrm>
          <a:custGeom>
            <a:avLst/>
            <a:gdLst/>
            <a:ahLst/>
            <a:cxnLst/>
            <a:rect l="l" t="t" r="r" b="b"/>
            <a:pathLst>
              <a:path w="3934206" h="718692">
                <a:moveTo>
                  <a:pt x="2298192" y="585978"/>
                </a:moveTo>
                <a:lnTo>
                  <a:pt x="2289048" y="639318"/>
                </a:lnTo>
                <a:cubicBezTo>
                  <a:pt x="2288032" y="646430"/>
                  <a:pt x="2284730" y="652526"/>
                  <a:pt x="2279142" y="657606"/>
                </a:cubicBezTo>
                <a:cubicBezTo>
                  <a:pt x="2274062" y="662178"/>
                  <a:pt x="2268220" y="664972"/>
                  <a:pt x="2261616" y="665988"/>
                </a:cubicBezTo>
                <a:lnTo>
                  <a:pt x="1983486" y="688848"/>
                </a:lnTo>
                <a:lnTo>
                  <a:pt x="1991106" y="643128"/>
                </a:lnTo>
                <a:cubicBezTo>
                  <a:pt x="1992630" y="633984"/>
                  <a:pt x="1996694" y="626110"/>
                  <a:pt x="2003298" y="619506"/>
                </a:cubicBezTo>
                <a:cubicBezTo>
                  <a:pt x="2009394" y="613918"/>
                  <a:pt x="2016760" y="610616"/>
                  <a:pt x="2025396" y="609600"/>
                </a:cubicBezTo>
                <a:close/>
                <a:moveTo>
                  <a:pt x="3620262" y="463296"/>
                </a:moveTo>
                <a:lnTo>
                  <a:pt x="3771138" y="463296"/>
                </a:lnTo>
                <a:lnTo>
                  <a:pt x="3843528" y="718566"/>
                </a:lnTo>
                <a:lnTo>
                  <a:pt x="3810762" y="718566"/>
                </a:lnTo>
                <a:cubicBezTo>
                  <a:pt x="3741166" y="718566"/>
                  <a:pt x="3690874" y="679196"/>
                  <a:pt x="3659886" y="600456"/>
                </a:cubicBezTo>
                <a:close/>
                <a:moveTo>
                  <a:pt x="3112770" y="463296"/>
                </a:moveTo>
                <a:lnTo>
                  <a:pt x="3263646" y="463296"/>
                </a:lnTo>
                <a:lnTo>
                  <a:pt x="3179064" y="614934"/>
                </a:lnTo>
                <a:cubicBezTo>
                  <a:pt x="3135376" y="684022"/>
                  <a:pt x="3077972" y="718566"/>
                  <a:pt x="3006852" y="718566"/>
                </a:cubicBezTo>
                <a:lnTo>
                  <a:pt x="2971800" y="718566"/>
                </a:lnTo>
                <a:close/>
                <a:moveTo>
                  <a:pt x="2391918" y="344424"/>
                </a:moveTo>
                <a:lnTo>
                  <a:pt x="2542794" y="344424"/>
                </a:lnTo>
                <a:lnTo>
                  <a:pt x="2504694" y="625602"/>
                </a:lnTo>
                <a:cubicBezTo>
                  <a:pt x="2503170" y="632714"/>
                  <a:pt x="2504440" y="638810"/>
                  <a:pt x="2508504" y="643890"/>
                </a:cubicBezTo>
                <a:cubicBezTo>
                  <a:pt x="2512060" y="648970"/>
                  <a:pt x="2517394" y="651510"/>
                  <a:pt x="2524506" y="651510"/>
                </a:cubicBezTo>
                <a:lnTo>
                  <a:pt x="2669286" y="651510"/>
                </a:lnTo>
                <a:cubicBezTo>
                  <a:pt x="2675890" y="651510"/>
                  <a:pt x="2682494" y="648970"/>
                  <a:pt x="2689098" y="643890"/>
                </a:cubicBezTo>
                <a:cubicBezTo>
                  <a:pt x="2694686" y="638810"/>
                  <a:pt x="2698242" y="632714"/>
                  <a:pt x="2699766" y="625602"/>
                </a:cubicBezTo>
                <a:lnTo>
                  <a:pt x="2728722" y="410718"/>
                </a:lnTo>
                <a:lnTo>
                  <a:pt x="2550414" y="410718"/>
                </a:lnTo>
                <a:lnTo>
                  <a:pt x="2559558" y="344424"/>
                </a:lnTo>
                <a:lnTo>
                  <a:pt x="2882646" y="344424"/>
                </a:lnTo>
                <a:lnTo>
                  <a:pt x="2843022" y="636270"/>
                </a:lnTo>
                <a:cubicBezTo>
                  <a:pt x="2839974" y="658622"/>
                  <a:pt x="2829814" y="677926"/>
                  <a:pt x="2812542" y="694182"/>
                </a:cubicBezTo>
                <a:cubicBezTo>
                  <a:pt x="2795778" y="709930"/>
                  <a:pt x="2776728" y="717804"/>
                  <a:pt x="2755392" y="717804"/>
                </a:cubicBezTo>
                <a:lnTo>
                  <a:pt x="2420112" y="717804"/>
                </a:lnTo>
                <a:cubicBezTo>
                  <a:pt x="2398776" y="717804"/>
                  <a:pt x="2381504" y="709930"/>
                  <a:pt x="2368296" y="694182"/>
                </a:cubicBezTo>
                <a:cubicBezTo>
                  <a:pt x="2355088" y="677926"/>
                  <a:pt x="2349754" y="658622"/>
                  <a:pt x="2352294" y="636270"/>
                </a:cubicBezTo>
                <a:close/>
                <a:moveTo>
                  <a:pt x="1687068" y="198120"/>
                </a:moveTo>
                <a:lnTo>
                  <a:pt x="1676400" y="275082"/>
                </a:lnTo>
                <a:lnTo>
                  <a:pt x="1739646" y="275082"/>
                </a:lnTo>
                <a:cubicBezTo>
                  <a:pt x="1744218" y="275082"/>
                  <a:pt x="1748790" y="273304"/>
                  <a:pt x="1753362" y="269748"/>
                </a:cubicBezTo>
                <a:cubicBezTo>
                  <a:pt x="1757426" y="265684"/>
                  <a:pt x="1759712" y="261112"/>
                  <a:pt x="1760220" y="256032"/>
                </a:cubicBezTo>
                <a:lnTo>
                  <a:pt x="1768602" y="198120"/>
                </a:lnTo>
                <a:close/>
                <a:moveTo>
                  <a:pt x="1447800" y="198120"/>
                </a:moveTo>
                <a:lnTo>
                  <a:pt x="1439418" y="256032"/>
                </a:lnTo>
                <a:cubicBezTo>
                  <a:pt x="1438910" y="261112"/>
                  <a:pt x="1440180" y="265684"/>
                  <a:pt x="1443228" y="269748"/>
                </a:cubicBezTo>
                <a:cubicBezTo>
                  <a:pt x="1446784" y="273304"/>
                  <a:pt x="1450848" y="275082"/>
                  <a:pt x="1455420" y="275082"/>
                </a:cubicBezTo>
                <a:lnTo>
                  <a:pt x="1519428" y="275082"/>
                </a:lnTo>
                <a:lnTo>
                  <a:pt x="1530096" y="198120"/>
                </a:lnTo>
                <a:close/>
                <a:moveTo>
                  <a:pt x="3553968" y="185928"/>
                </a:moveTo>
                <a:lnTo>
                  <a:pt x="3529584" y="368046"/>
                </a:lnTo>
                <a:lnTo>
                  <a:pt x="3679698" y="368046"/>
                </a:lnTo>
                <a:cubicBezTo>
                  <a:pt x="3689350" y="368046"/>
                  <a:pt x="3698240" y="364490"/>
                  <a:pt x="3706368" y="357378"/>
                </a:cubicBezTo>
                <a:cubicBezTo>
                  <a:pt x="3713988" y="350266"/>
                  <a:pt x="3718560" y="341630"/>
                  <a:pt x="3720084" y="331470"/>
                </a:cubicBezTo>
                <a:lnTo>
                  <a:pt x="3739134" y="185928"/>
                </a:lnTo>
                <a:close/>
                <a:moveTo>
                  <a:pt x="679704" y="176784"/>
                </a:moveTo>
                <a:lnTo>
                  <a:pt x="813816" y="176784"/>
                </a:lnTo>
                <a:cubicBezTo>
                  <a:pt x="818388" y="176784"/>
                  <a:pt x="822325" y="178308"/>
                  <a:pt x="825627" y="181356"/>
                </a:cubicBezTo>
                <a:cubicBezTo>
                  <a:pt x="828929" y="184404"/>
                  <a:pt x="830834" y="188468"/>
                  <a:pt x="831342" y="193548"/>
                </a:cubicBezTo>
                <a:lnTo>
                  <a:pt x="876300" y="718566"/>
                </a:lnTo>
                <a:lnTo>
                  <a:pt x="851916" y="718566"/>
                </a:lnTo>
                <a:cubicBezTo>
                  <a:pt x="815340" y="718566"/>
                  <a:pt x="784479" y="706628"/>
                  <a:pt x="759333" y="682752"/>
                </a:cubicBezTo>
                <a:cubicBezTo>
                  <a:pt x="734187" y="658876"/>
                  <a:pt x="719836" y="627888"/>
                  <a:pt x="716280" y="589788"/>
                </a:cubicBezTo>
                <a:close/>
                <a:moveTo>
                  <a:pt x="230886" y="176784"/>
                </a:moveTo>
                <a:lnTo>
                  <a:pt x="340614" y="176784"/>
                </a:lnTo>
                <a:lnTo>
                  <a:pt x="197358" y="579882"/>
                </a:lnTo>
                <a:cubicBezTo>
                  <a:pt x="183134" y="621030"/>
                  <a:pt x="158877" y="654431"/>
                  <a:pt x="124587" y="680085"/>
                </a:cubicBezTo>
                <a:cubicBezTo>
                  <a:pt x="90297" y="705739"/>
                  <a:pt x="53594" y="718566"/>
                  <a:pt x="14478" y="718566"/>
                </a:cubicBezTo>
                <a:lnTo>
                  <a:pt x="0" y="718566"/>
                </a:lnTo>
                <a:lnTo>
                  <a:pt x="178308" y="206502"/>
                </a:lnTo>
                <a:cubicBezTo>
                  <a:pt x="182372" y="194818"/>
                  <a:pt x="189230" y="186944"/>
                  <a:pt x="198882" y="182880"/>
                </a:cubicBezTo>
                <a:cubicBezTo>
                  <a:pt x="208534" y="178816"/>
                  <a:pt x="219202" y="176784"/>
                  <a:pt x="230886" y="176784"/>
                </a:cubicBezTo>
                <a:close/>
                <a:moveTo>
                  <a:pt x="1010412" y="137160"/>
                </a:moveTo>
                <a:lnTo>
                  <a:pt x="1219200" y="137160"/>
                </a:lnTo>
                <a:lnTo>
                  <a:pt x="1149858" y="642366"/>
                </a:lnTo>
                <a:cubicBezTo>
                  <a:pt x="1149350" y="645922"/>
                  <a:pt x="1150366" y="648716"/>
                  <a:pt x="1152906" y="650748"/>
                </a:cubicBezTo>
                <a:cubicBezTo>
                  <a:pt x="1154938" y="652780"/>
                  <a:pt x="1157986" y="653542"/>
                  <a:pt x="1162050" y="653034"/>
                </a:cubicBezTo>
                <a:lnTo>
                  <a:pt x="1197102" y="649224"/>
                </a:lnTo>
                <a:lnTo>
                  <a:pt x="1188720" y="709422"/>
                </a:lnTo>
                <a:lnTo>
                  <a:pt x="1047750" y="718566"/>
                </a:lnTo>
                <a:cubicBezTo>
                  <a:pt x="1029462" y="719582"/>
                  <a:pt x="1014984" y="714502"/>
                  <a:pt x="1004316" y="703326"/>
                </a:cubicBezTo>
                <a:cubicBezTo>
                  <a:pt x="993140" y="691642"/>
                  <a:pt x="988822" y="676910"/>
                  <a:pt x="991362" y="659130"/>
                </a:cubicBezTo>
                <a:lnTo>
                  <a:pt x="1056132" y="193548"/>
                </a:lnTo>
                <a:lnTo>
                  <a:pt x="1040892" y="193548"/>
                </a:lnTo>
                <a:cubicBezTo>
                  <a:pt x="1030732" y="193548"/>
                  <a:pt x="1022477" y="189738"/>
                  <a:pt x="1016127" y="182118"/>
                </a:cubicBezTo>
                <a:cubicBezTo>
                  <a:pt x="1009777" y="174498"/>
                  <a:pt x="1007110" y="165354"/>
                  <a:pt x="1008126" y="154686"/>
                </a:cubicBezTo>
                <a:close/>
                <a:moveTo>
                  <a:pt x="1706118" y="60960"/>
                </a:moveTo>
                <a:lnTo>
                  <a:pt x="1695450" y="137160"/>
                </a:lnTo>
                <a:lnTo>
                  <a:pt x="1776984" y="137160"/>
                </a:lnTo>
                <a:lnTo>
                  <a:pt x="1787652" y="60960"/>
                </a:lnTo>
                <a:close/>
                <a:moveTo>
                  <a:pt x="2626614" y="1524"/>
                </a:moveTo>
                <a:lnTo>
                  <a:pt x="2753106" y="1524"/>
                </a:lnTo>
                <a:lnTo>
                  <a:pt x="2748534" y="31242"/>
                </a:lnTo>
                <a:lnTo>
                  <a:pt x="2938272" y="31242"/>
                </a:lnTo>
                <a:lnTo>
                  <a:pt x="2931414" y="85344"/>
                </a:lnTo>
                <a:cubicBezTo>
                  <a:pt x="2930398" y="91440"/>
                  <a:pt x="2927604" y="96647"/>
                  <a:pt x="2923032" y="100965"/>
                </a:cubicBezTo>
                <a:cubicBezTo>
                  <a:pt x="2918460" y="105283"/>
                  <a:pt x="2913380" y="107442"/>
                  <a:pt x="2907792" y="107442"/>
                </a:cubicBezTo>
                <a:lnTo>
                  <a:pt x="2739390" y="107442"/>
                </a:lnTo>
                <a:lnTo>
                  <a:pt x="2723388" y="230124"/>
                </a:lnTo>
                <a:lnTo>
                  <a:pt x="2901696" y="230124"/>
                </a:lnTo>
                <a:lnTo>
                  <a:pt x="2891790" y="296418"/>
                </a:lnTo>
                <a:cubicBezTo>
                  <a:pt x="2891282" y="300482"/>
                  <a:pt x="2889631" y="303911"/>
                  <a:pt x="2886837" y="306705"/>
                </a:cubicBezTo>
                <a:cubicBezTo>
                  <a:pt x="2884043" y="309499"/>
                  <a:pt x="2880614" y="310896"/>
                  <a:pt x="2876550" y="310896"/>
                </a:cubicBezTo>
                <a:lnTo>
                  <a:pt x="2388870" y="310896"/>
                </a:lnTo>
                <a:lnTo>
                  <a:pt x="2396490" y="257556"/>
                </a:lnTo>
                <a:cubicBezTo>
                  <a:pt x="2397506" y="249936"/>
                  <a:pt x="2400808" y="243459"/>
                  <a:pt x="2406396" y="238125"/>
                </a:cubicBezTo>
                <a:cubicBezTo>
                  <a:pt x="2411984" y="232791"/>
                  <a:pt x="2418334" y="230124"/>
                  <a:pt x="2425446" y="230124"/>
                </a:cubicBezTo>
                <a:lnTo>
                  <a:pt x="2577846" y="230124"/>
                </a:lnTo>
                <a:lnTo>
                  <a:pt x="2593848" y="107442"/>
                </a:lnTo>
                <a:lnTo>
                  <a:pt x="2410206" y="107442"/>
                </a:lnTo>
                <a:lnTo>
                  <a:pt x="2417826" y="51816"/>
                </a:lnTo>
                <a:cubicBezTo>
                  <a:pt x="2418334" y="45720"/>
                  <a:pt x="2420620" y="40767"/>
                  <a:pt x="2424684" y="36957"/>
                </a:cubicBezTo>
                <a:cubicBezTo>
                  <a:pt x="2428748" y="33147"/>
                  <a:pt x="2433320" y="31242"/>
                  <a:pt x="2438400" y="31242"/>
                </a:cubicBezTo>
                <a:lnTo>
                  <a:pt x="2603754" y="31242"/>
                </a:lnTo>
                <a:lnTo>
                  <a:pt x="2605278" y="22098"/>
                </a:lnTo>
                <a:cubicBezTo>
                  <a:pt x="2606294" y="16002"/>
                  <a:pt x="2608834" y="11049"/>
                  <a:pt x="2612898" y="7239"/>
                </a:cubicBezTo>
                <a:cubicBezTo>
                  <a:pt x="2616962" y="3429"/>
                  <a:pt x="2621534" y="1524"/>
                  <a:pt x="2626614" y="1524"/>
                </a:cubicBezTo>
                <a:close/>
                <a:moveTo>
                  <a:pt x="2192274" y="1524"/>
                </a:moveTo>
                <a:lnTo>
                  <a:pt x="2280666" y="1524"/>
                </a:lnTo>
                <a:lnTo>
                  <a:pt x="2161032" y="208788"/>
                </a:lnTo>
                <a:cubicBezTo>
                  <a:pt x="2155444" y="218948"/>
                  <a:pt x="2157476" y="224028"/>
                  <a:pt x="2167128" y="224028"/>
                </a:cubicBezTo>
                <a:lnTo>
                  <a:pt x="2194560" y="224028"/>
                </a:lnTo>
                <a:lnTo>
                  <a:pt x="2257044" y="118110"/>
                </a:lnTo>
                <a:cubicBezTo>
                  <a:pt x="2263648" y="108458"/>
                  <a:pt x="2271268" y="103632"/>
                  <a:pt x="2279904" y="103632"/>
                </a:cubicBezTo>
                <a:lnTo>
                  <a:pt x="2383536" y="103632"/>
                </a:lnTo>
                <a:lnTo>
                  <a:pt x="2189226" y="418338"/>
                </a:lnTo>
                <a:cubicBezTo>
                  <a:pt x="2189226" y="418846"/>
                  <a:pt x="2189226" y="419100"/>
                  <a:pt x="2189226" y="419100"/>
                </a:cubicBezTo>
                <a:cubicBezTo>
                  <a:pt x="2188718" y="419100"/>
                  <a:pt x="2188464" y="419100"/>
                  <a:pt x="2188464" y="419100"/>
                </a:cubicBezTo>
                <a:cubicBezTo>
                  <a:pt x="2188464" y="419100"/>
                  <a:pt x="2188464" y="419354"/>
                  <a:pt x="2188464" y="419862"/>
                </a:cubicBezTo>
                <a:cubicBezTo>
                  <a:pt x="2186432" y="422910"/>
                  <a:pt x="2185416" y="425704"/>
                  <a:pt x="2185416" y="428244"/>
                </a:cubicBezTo>
                <a:cubicBezTo>
                  <a:pt x="2185416" y="430784"/>
                  <a:pt x="2187956" y="431800"/>
                  <a:pt x="2193036" y="431292"/>
                </a:cubicBezTo>
                <a:lnTo>
                  <a:pt x="2308098" y="419862"/>
                </a:lnTo>
                <a:cubicBezTo>
                  <a:pt x="2313686" y="419862"/>
                  <a:pt x="2318004" y="421386"/>
                  <a:pt x="2321052" y="424434"/>
                </a:cubicBezTo>
                <a:cubicBezTo>
                  <a:pt x="2324100" y="428498"/>
                  <a:pt x="2325116" y="433578"/>
                  <a:pt x="2324100" y="439674"/>
                </a:cubicBezTo>
                <a:lnTo>
                  <a:pt x="2307336" y="505968"/>
                </a:lnTo>
                <a:lnTo>
                  <a:pt x="2030730" y="534924"/>
                </a:lnTo>
                <a:cubicBezTo>
                  <a:pt x="2022602" y="535432"/>
                  <a:pt x="2016506" y="532130"/>
                  <a:pt x="2012442" y="525018"/>
                </a:cubicBezTo>
                <a:cubicBezTo>
                  <a:pt x="2008886" y="517906"/>
                  <a:pt x="2008886" y="510286"/>
                  <a:pt x="2012442" y="502158"/>
                </a:cubicBezTo>
                <a:lnTo>
                  <a:pt x="2161794" y="278130"/>
                </a:lnTo>
                <a:lnTo>
                  <a:pt x="2042160" y="278130"/>
                </a:lnTo>
                <a:cubicBezTo>
                  <a:pt x="2033524" y="278130"/>
                  <a:pt x="2027428" y="274828"/>
                  <a:pt x="2023872" y="268224"/>
                </a:cubicBezTo>
                <a:cubicBezTo>
                  <a:pt x="2020316" y="262128"/>
                  <a:pt x="2020824" y="255016"/>
                  <a:pt x="2025396" y="246888"/>
                </a:cubicBezTo>
                <a:lnTo>
                  <a:pt x="2159508" y="16764"/>
                </a:lnTo>
                <a:cubicBezTo>
                  <a:pt x="2164588" y="6604"/>
                  <a:pt x="2175510" y="1524"/>
                  <a:pt x="2192274" y="1524"/>
                </a:cubicBezTo>
                <a:close/>
                <a:moveTo>
                  <a:pt x="493776" y="762"/>
                </a:moveTo>
                <a:lnTo>
                  <a:pt x="608838" y="762"/>
                </a:lnTo>
                <a:lnTo>
                  <a:pt x="598932" y="70866"/>
                </a:lnTo>
                <a:lnTo>
                  <a:pt x="962406" y="70866"/>
                </a:lnTo>
                <a:lnTo>
                  <a:pt x="956310" y="112776"/>
                </a:lnTo>
                <a:cubicBezTo>
                  <a:pt x="954786" y="122428"/>
                  <a:pt x="950468" y="130556"/>
                  <a:pt x="943356" y="137160"/>
                </a:cubicBezTo>
                <a:cubicBezTo>
                  <a:pt x="936244" y="143764"/>
                  <a:pt x="928116" y="147066"/>
                  <a:pt x="918972" y="147066"/>
                </a:cubicBezTo>
                <a:lnTo>
                  <a:pt x="589026" y="147066"/>
                </a:lnTo>
                <a:lnTo>
                  <a:pt x="536448" y="544830"/>
                </a:lnTo>
                <a:lnTo>
                  <a:pt x="678942" y="544830"/>
                </a:lnTo>
                <a:lnTo>
                  <a:pt x="674370" y="576072"/>
                </a:lnTo>
                <a:cubicBezTo>
                  <a:pt x="672846" y="586232"/>
                  <a:pt x="668274" y="594868"/>
                  <a:pt x="660654" y="601980"/>
                </a:cubicBezTo>
                <a:cubicBezTo>
                  <a:pt x="653034" y="609092"/>
                  <a:pt x="644398" y="612648"/>
                  <a:pt x="634746" y="612648"/>
                </a:cubicBezTo>
                <a:lnTo>
                  <a:pt x="527304" y="612648"/>
                </a:lnTo>
                <a:lnTo>
                  <a:pt x="516636" y="697230"/>
                </a:lnTo>
                <a:cubicBezTo>
                  <a:pt x="515620" y="703326"/>
                  <a:pt x="512826" y="708406"/>
                  <a:pt x="508254" y="712470"/>
                </a:cubicBezTo>
                <a:cubicBezTo>
                  <a:pt x="503682" y="716534"/>
                  <a:pt x="498602" y="718566"/>
                  <a:pt x="493014" y="718566"/>
                </a:cubicBezTo>
                <a:lnTo>
                  <a:pt x="363474" y="718566"/>
                </a:lnTo>
                <a:lnTo>
                  <a:pt x="376428" y="612648"/>
                </a:lnTo>
                <a:lnTo>
                  <a:pt x="233172" y="612648"/>
                </a:lnTo>
                <a:lnTo>
                  <a:pt x="239268" y="575310"/>
                </a:lnTo>
                <a:cubicBezTo>
                  <a:pt x="240792" y="566674"/>
                  <a:pt x="244602" y="559435"/>
                  <a:pt x="250698" y="553593"/>
                </a:cubicBezTo>
                <a:cubicBezTo>
                  <a:pt x="256794" y="547751"/>
                  <a:pt x="263906" y="544830"/>
                  <a:pt x="272034" y="544830"/>
                </a:cubicBezTo>
                <a:lnTo>
                  <a:pt x="386334" y="544830"/>
                </a:lnTo>
                <a:lnTo>
                  <a:pt x="438912" y="147066"/>
                </a:lnTo>
                <a:lnTo>
                  <a:pt x="76200" y="147066"/>
                </a:lnTo>
                <a:lnTo>
                  <a:pt x="81534" y="107442"/>
                </a:lnTo>
                <a:cubicBezTo>
                  <a:pt x="83058" y="97282"/>
                  <a:pt x="87503" y="88646"/>
                  <a:pt x="94869" y="81534"/>
                </a:cubicBezTo>
                <a:cubicBezTo>
                  <a:pt x="102235" y="74422"/>
                  <a:pt x="110744" y="70866"/>
                  <a:pt x="120396" y="70866"/>
                </a:cubicBezTo>
                <a:lnTo>
                  <a:pt x="448818" y="70866"/>
                </a:lnTo>
                <a:lnTo>
                  <a:pt x="453390" y="38100"/>
                </a:lnTo>
                <a:cubicBezTo>
                  <a:pt x="454914" y="27432"/>
                  <a:pt x="459613" y="18542"/>
                  <a:pt x="467487" y="11430"/>
                </a:cubicBezTo>
                <a:cubicBezTo>
                  <a:pt x="475361" y="4318"/>
                  <a:pt x="484124" y="762"/>
                  <a:pt x="493776" y="762"/>
                </a:cubicBezTo>
                <a:close/>
                <a:moveTo>
                  <a:pt x="3453384" y="0"/>
                </a:moveTo>
                <a:lnTo>
                  <a:pt x="3579114" y="0"/>
                </a:lnTo>
                <a:lnTo>
                  <a:pt x="3573780" y="39624"/>
                </a:lnTo>
                <a:lnTo>
                  <a:pt x="3934206" y="39624"/>
                </a:lnTo>
                <a:lnTo>
                  <a:pt x="3929634" y="73914"/>
                </a:lnTo>
                <a:cubicBezTo>
                  <a:pt x="3928618" y="81534"/>
                  <a:pt x="3925443" y="87757"/>
                  <a:pt x="3920109" y="92583"/>
                </a:cubicBezTo>
                <a:cubicBezTo>
                  <a:pt x="3914775" y="97409"/>
                  <a:pt x="3908552" y="99822"/>
                  <a:pt x="3901440" y="99822"/>
                </a:cubicBezTo>
                <a:lnTo>
                  <a:pt x="3565398" y="99822"/>
                </a:lnTo>
                <a:lnTo>
                  <a:pt x="3562350" y="125730"/>
                </a:lnTo>
                <a:lnTo>
                  <a:pt x="3897630" y="125730"/>
                </a:lnTo>
                <a:lnTo>
                  <a:pt x="3868674" y="345186"/>
                </a:lnTo>
                <a:cubicBezTo>
                  <a:pt x="3865626" y="368046"/>
                  <a:pt x="3855212" y="387604"/>
                  <a:pt x="3837432" y="403860"/>
                </a:cubicBezTo>
                <a:cubicBezTo>
                  <a:pt x="3819144" y="420624"/>
                  <a:pt x="3799078" y="429006"/>
                  <a:pt x="3777234" y="429006"/>
                </a:cubicBezTo>
                <a:lnTo>
                  <a:pt x="3521964" y="429006"/>
                </a:lnTo>
                <a:lnTo>
                  <a:pt x="3483102" y="718566"/>
                </a:lnTo>
                <a:lnTo>
                  <a:pt x="3332226" y="718566"/>
                </a:lnTo>
                <a:lnTo>
                  <a:pt x="3371088" y="429006"/>
                </a:lnTo>
                <a:lnTo>
                  <a:pt x="3115056" y="429006"/>
                </a:lnTo>
                <a:cubicBezTo>
                  <a:pt x="3093212" y="429006"/>
                  <a:pt x="3075686" y="420624"/>
                  <a:pt x="3062478" y="403860"/>
                </a:cubicBezTo>
                <a:cubicBezTo>
                  <a:pt x="3048762" y="387604"/>
                  <a:pt x="3043428" y="368046"/>
                  <a:pt x="3046476" y="345186"/>
                </a:cubicBezTo>
                <a:lnTo>
                  <a:pt x="3076194" y="125730"/>
                </a:lnTo>
                <a:lnTo>
                  <a:pt x="3226308" y="125730"/>
                </a:lnTo>
                <a:lnTo>
                  <a:pt x="3218688" y="185928"/>
                </a:lnTo>
                <a:lnTo>
                  <a:pt x="3207258" y="268224"/>
                </a:lnTo>
                <a:lnTo>
                  <a:pt x="3198876" y="331470"/>
                </a:lnTo>
                <a:cubicBezTo>
                  <a:pt x="3197352" y="341630"/>
                  <a:pt x="3199638" y="350266"/>
                  <a:pt x="3205734" y="357378"/>
                </a:cubicBezTo>
                <a:cubicBezTo>
                  <a:pt x="3211322" y="364490"/>
                  <a:pt x="3219196" y="368046"/>
                  <a:pt x="3229356" y="368046"/>
                </a:cubicBezTo>
                <a:lnTo>
                  <a:pt x="3379470" y="368046"/>
                </a:lnTo>
                <a:lnTo>
                  <a:pt x="3403092" y="185928"/>
                </a:lnTo>
                <a:lnTo>
                  <a:pt x="3243072" y="185928"/>
                </a:lnTo>
                <a:lnTo>
                  <a:pt x="3250692" y="125730"/>
                </a:lnTo>
                <a:lnTo>
                  <a:pt x="3411474" y="125730"/>
                </a:lnTo>
                <a:lnTo>
                  <a:pt x="3415284" y="99822"/>
                </a:lnTo>
                <a:lnTo>
                  <a:pt x="3054858" y="99822"/>
                </a:lnTo>
                <a:lnTo>
                  <a:pt x="3059430" y="64770"/>
                </a:lnTo>
                <a:cubicBezTo>
                  <a:pt x="3060446" y="57658"/>
                  <a:pt x="3063621" y="51689"/>
                  <a:pt x="3068955" y="46863"/>
                </a:cubicBezTo>
                <a:cubicBezTo>
                  <a:pt x="3074289" y="42037"/>
                  <a:pt x="3080512" y="39624"/>
                  <a:pt x="3087624" y="39624"/>
                </a:cubicBezTo>
                <a:lnTo>
                  <a:pt x="3422904" y="39624"/>
                </a:lnTo>
                <a:lnTo>
                  <a:pt x="3425190" y="25908"/>
                </a:lnTo>
                <a:cubicBezTo>
                  <a:pt x="3426206" y="18288"/>
                  <a:pt x="3429381" y="12065"/>
                  <a:pt x="3434715" y="7239"/>
                </a:cubicBezTo>
                <a:cubicBezTo>
                  <a:pt x="3440049" y="2413"/>
                  <a:pt x="3446272" y="0"/>
                  <a:pt x="3453384" y="0"/>
                </a:cubicBezTo>
                <a:close/>
                <a:moveTo>
                  <a:pt x="1318260" y="0"/>
                </a:moveTo>
                <a:lnTo>
                  <a:pt x="1475232" y="0"/>
                </a:lnTo>
                <a:lnTo>
                  <a:pt x="1466850" y="60960"/>
                </a:lnTo>
                <a:lnTo>
                  <a:pt x="1463802" y="82296"/>
                </a:lnTo>
                <a:lnTo>
                  <a:pt x="1456182" y="137160"/>
                </a:lnTo>
                <a:lnTo>
                  <a:pt x="1538478" y="137160"/>
                </a:lnTo>
                <a:lnTo>
                  <a:pt x="1549146" y="60960"/>
                </a:lnTo>
                <a:lnTo>
                  <a:pt x="1487424" y="60960"/>
                </a:lnTo>
                <a:lnTo>
                  <a:pt x="1495806" y="0"/>
                </a:lnTo>
                <a:lnTo>
                  <a:pt x="1953006" y="0"/>
                </a:lnTo>
                <a:lnTo>
                  <a:pt x="1916430" y="261366"/>
                </a:lnTo>
                <a:cubicBezTo>
                  <a:pt x="1913890" y="281686"/>
                  <a:pt x="1904238" y="299212"/>
                  <a:pt x="1887474" y="313944"/>
                </a:cubicBezTo>
                <a:cubicBezTo>
                  <a:pt x="1871218" y="328676"/>
                  <a:pt x="1852930" y="336042"/>
                  <a:pt x="1832610" y="336042"/>
                </a:cubicBezTo>
                <a:lnTo>
                  <a:pt x="1668018" y="336042"/>
                </a:lnTo>
                <a:lnTo>
                  <a:pt x="1663446" y="367284"/>
                </a:lnTo>
                <a:lnTo>
                  <a:pt x="1901952" y="367284"/>
                </a:lnTo>
                <a:lnTo>
                  <a:pt x="1897380" y="400050"/>
                </a:lnTo>
                <a:cubicBezTo>
                  <a:pt x="1896364" y="408178"/>
                  <a:pt x="1892808" y="414909"/>
                  <a:pt x="1886712" y="420243"/>
                </a:cubicBezTo>
                <a:cubicBezTo>
                  <a:pt x="1880616" y="425577"/>
                  <a:pt x="1873504" y="428244"/>
                  <a:pt x="1865376" y="428244"/>
                </a:cubicBezTo>
                <a:lnTo>
                  <a:pt x="1837182" y="428244"/>
                </a:lnTo>
                <a:lnTo>
                  <a:pt x="1854708" y="718566"/>
                </a:lnTo>
                <a:lnTo>
                  <a:pt x="1795272" y="718566"/>
                </a:lnTo>
                <a:cubicBezTo>
                  <a:pt x="1769364" y="718566"/>
                  <a:pt x="1747139" y="709676"/>
                  <a:pt x="1728597" y="691896"/>
                </a:cubicBezTo>
                <a:cubicBezTo>
                  <a:pt x="1710055" y="674116"/>
                  <a:pt x="1699768" y="651764"/>
                  <a:pt x="1697736" y="624840"/>
                </a:cubicBezTo>
                <a:lnTo>
                  <a:pt x="1686306" y="428244"/>
                </a:lnTo>
                <a:lnTo>
                  <a:pt x="1655064" y="428244"/>
                </a:lnTo>
                <a:lnTo>
                  <a:pt x="1615440" y="718566"/>
                </a:lnTo>
                <a:lnTo>
                  <a:pt x="1458468" y="718566"/>
                </a:lnTo>
                <a:lnTo>
                  <a:pt x="1498092" y="428244"/>
                </a:lnTo>
                <a:lnTo>
                  <a:pt x="1466850" y="428244"/>
                </a:lnTo>
                <a:lnTo>
                  <a:pt x="1396746" y="637794"/>
                </a:lnTo>
                <a:cubicBezTo>
                  <a:pt x="1372870" y="691642"/>
                  <a:pt x="1335786" y="718566"/>
                  <a:pt x="1285494" y="718566"/>
                </a:cubicBezTo>
                <a:lnTo>
                  <a:pt x="1217676" y="718566"/>
                </a:lnTo>
                <a:lnTo>
                  <a:pt x="1315212" y="428244"/>
                </a:lnTo>
                <a:lnTo>
                  <a:pt x="1258824" y="428244"/>
                </a:lnTo>
                <a:lnTo>
                  <a:pt x="1263396" y="395478"/>
                </a:lnTo>
                <a:cubicBezTo>
                  <a:pt x="1264920" y="387350"/>
                  <a:pt x="1268603" y="380619"/>
                  <a:pt x="1274445" y="375285"/>
                </a:cubicBezTo>
                <a:cubicBezTo>
                  <a:pt x="1280287" y="369951"/>
                  <a:pt x="1287272" y="367284"/>
                  <a:pt x="1295400" y="367284"/>
                </a:cubicBezTo>
                <a:lnTo>
                  <a:pt x="1506474" y="367284"/>
                </a:lnTo>
                <a:lnTo>
                  <a:pt x="1511046" y="336042"/>
                </a:lnTo>
                <a:lnTo>
                  <a:pt x="1345692" y="336042"/>
                </a:lnTo>
                <a:cubicBezTo>
                  <a:pt x="1325372" y="336042"/>
                  <a:pt x="1308862" y="328676"/>
                  <a:pt x="1296162" y="313944"/>
                </a:cubicBezTo>
                <a:cubicBezTo>
                  <a:pt x="1283970" y="299212"/>
                  <a:pt x="1279144" y="281686"/>
                  <a:pt x="1281684" y="261366"/>
                </a:cubicBezTo>
                <a:close/>
                <a:moveTo>
                  <a:pt x="1075182" y="0"/>
                </a:moveTo>
                <a:lnTo>
                  <a:pt x="1164336" y="0"/>
                </a:lnTo>
                <a:cubicBezTo>
                  <a:pt x="1182116" y="0"/>
                  <a:pt x="1197356" y="6223"/>
                  <a:pt x="1210056" y="18669"/>
                </a:cubicBezTo>
                <a:cubicBezTo>
                  <a:pt x="1222756" y="31115"/>
                  <a:pt x="1229614" y="46482"/>
                  <a:pt x="1230630" y="64770"/>
                </a:cubicBezTo>
                <a:lnTo>
                  <a:pt x="1232154" y="105918"/>
                </a:lnTo>
                <a:lnTo>
                  <a:pt x="1078992" y="105918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60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OUYU Font" pitchFamily="2" charset="-122"/>
              <a:ea typeface="DOUYU Font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315" y="138704"/>
            <a:ext cx="2737341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2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390000" y="1629521"/>
            <a:ext cx="1141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b="1" kern="100" dirty="0">
                <a:latin typeface="+mj-ea"/>
                <a:ea typeface="+mj-ea"/>
                <a:cs typeface="Courier New" panose="02070309020205020404" pitchFamily="49" charset="0"/>
              </a:rPr>
              <a:t>5.</a:t>
            </a:r>
            <a:r>
              <a:rPr lang="zh-CN" altLang="zh-CN" sz="2400" b="1" kern="100" dirty="0">
                <a:latin typeface="+mj-ea"/>
                <a:ea typeface="+mj-ea"/>
                <a:cs typeface="Courier New" panose="02070309020205020404" pitchFamily="49" charset="0"/>
              </a:rPr>
              <a:t>水解反应的离子方程式的书写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盐类水解的离子方程式一般用</a:t>
            </a:r>
            <a:r>
              <a:rPr lang="en-US" altLang="zh-CN" sz="2400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en-US" altLang="zh-CN" sz="2400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</a:t>
            </a:r>
            <a:r>
              <a:rPr lang="en-US" altLang="zh-CN" sz="2400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连接，且一般不标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“↑”“↓”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等状态符号。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多元弱酸盐：分步书写，以第一步为主。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多元弱碱盐：水解反应的离子方程式一步完成。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(4)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阴、阳离子相互促进的水解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①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若水解程度不大，用</a:t>
            </a:r>
            <a:r>
              <a:rPr lang="en-US" altLang="zh-CN" sz="2400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en-US" altLang="zh-CN" sz="2400" kern="100" dirty="0" smtClean="0"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en-US" altLang="zh-CN" sz="2400" kern="100" dirty="0" smtClean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表示。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②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相互促进的水解反应程度较大的，书写时用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“</a:t>
            </a:r>
            <a:r>
              <a:rPr lang="en-US" altLang="zh-CN" sz="2400" kern="100" spc="-8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==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=</a:t>
            </a: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”“↑”“↓”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96597" y="2475478"/>
            <a:ext cx="536151" cy="16603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46334" y="4670554"/>
            <a:ext cx="536151" cy="16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1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>
            <a:extLst>
              <a:ext uri="{FF2B5EF4-FFF2-40B4-BE49-F238E27FC236}">
                <a16:creationId xmlns="" xmlns:a16="http://schemas.microsoft.com/office/drawing/2014/main" id="{41DDD9BB-F2BC-5A45-850A-47A78FA0F22A}"/>
              </a:ext>
            </a:extLst>
          </p:cNvPr>
          <p:cNvSpPr/>
          <p:nvPr/>
        </p:nvSpPr>
        <p:spPr>
          <a:xfrm>
            <a:off x="335360" y="1804193"/>
            <a:ext cx="11412000" cy="4001071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>
            <a:defPPr>
              <a:defRPr lang="zh-CN"/>
            </a:defPPr>
            <a:lvl1pPr marL="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写出下列盐溶液水解的离子方程式。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(1)NH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Cl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____________________________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(2)Na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________________________________________________________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(3)FeCl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_____________________________ 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(4)CH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COONH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_____________________________________________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(5)Al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S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_________________________________________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(6)AlCl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溶液和</a:t>
            </a:r>
            <a:r>
              <a:rPr lang="en-US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NaHCO</a:t>
            </a:r>
            <a:r>
              <a:rPr lang="en-US" altLang="zh-CN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溶液混合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r>
              <a:rPr lang="en-US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____________________________________</a:t>
            </a:r>
            <a:r>
              <a:rPr lang="zh-CN" altLang="zh-CN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151965" y="2420888"/>
            <a:ext cx="4007334" cy="803798"/>
            <a:chOff x="2075021" y="2420888"/>
            <a:chExt cx="4007334" cy="803798"/>
          </a:xfrm>
        </p:grpSpPr>
        <p:sp>
          <p:nvSpPr>
            <p:cNvPr id="5" name="矩形 4"/>
            <p:cNvSpPr/>
            <p:nvPr/>
          </p:nvSpPr>
          <p:spPr>
            <a:xfrm>
              <a:off x="2568251" y="2420888"/>
              <a:ext cx="35141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zh-CN" sz="2400" kern="1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H</a:t>
              </a:r>
              <a:r>
                <a:rPr lang="en-US" altLang="zh-CN" sz="2400" kern="100" baseline="-250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2</a:t>
              </a:r>
              <a:r>
                <a:rPr lang="en-US" altLang="zh-CN" sz="2400" kern="1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O</a:t>
              </a:r>
              <a:r>
                <a:rPr lang="en-US" altLang="zh-CN" sz="2400" kern="100" dirty="0" smtClean="0">
                  <a:solidFill>
                    <a:srgbClr val="C00000"/>
                  </a:solidFill>
                  <a:latin typeface="ZBFH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       </a:t>
              </a:r>
              <a:r>
                <a:rPr lang="en-US" altLang="zh-CN" sz="2400" kern="1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NH</a:t>
              </a:r>
              <a:r>
                <a:rPr lang="en-US" altLang="zh-CN" sz="2400" kern="100" baseline="-250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3</a:t>
              </a:r>
              <a:r>
                <a:rPr lang="en-US" altLang="zh-CN" sz="2400" kern="1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·H</a:t>
              </a:r>
              <a:r>
                <a:rPr lang="en-US" altLang="zh-CN" sz="2400" kern="100" baseline="-250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2</a:t>
              </a:r>
              <a:r>
                <a:rPr lang="en-US" altLang="zh-CN" sz="2400" kern="100" dirty="0" smtClean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O</a:t>
              </a:r>
              <a:r>
                <a:rPr lang="zh-CN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＋</a:t>
              </a:r>
              <a:r>
                <a:rPr lang="en-US" altLang="zh-CN" sz="2400" kern="1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</a:rPr>
                <a:t>H</a:t>
              </a:r>
              <a:r>
                <a:rPr lang="zh-CN" altLang="zh-CN" sz="2400" kern="100" baseline="30000" dirty="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＋</a:t>
              </a:r>
              <a:endParaRPr lang="zh-CN" altLang="en-US" dirty="0"/>
            </a:p>
          </p:txBody>
        </p:sp>
        <p:graphicFrame>
          <p:nvGraphicFramePr>
            <p:cNvPr id="7" name="对象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963907"/>
                </p:ext>
              </p:extLst>
            </p:nvPr>
          </p:nvGraphicFramePr>
          <p:xfrm>
            <a:off x="2075021" y="2467448"/>
            <a:ext cx="1258888" cy="757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345" name="文档" r:id="rId4" imgW="1274802" imgH="774513" progId="Word.Document.12">
                    <p:embed/>
                  </p:oleObj>
                </mc:Choice>
                <mc:Fallback>
                  <p:oleObj name="文档" r:id="rId4" imgW="1274802" imgH="774513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075021" y="2467448"/>
                          <a:ext cx="1258888" cy="75723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16301" y="2572456"/>
              <a:ext cx="517167" cy="158528"/>
            </a:xfrm>
            <a:prstGeom prst="rect">
              <a:avLst/>
            </a:prstGeom>
          </p:spPr>
        </p:pic>
      </p:grpSp>
      <p:grpSp>
        <p:nvGrpSpPr>
          <p:cNvPr id="10" name="组合 9"/>
          <p:cNvGrpSpPr/>
          <p:nvPr/>
        </p:nvGrpSpPr>
        <p:grpSpPr>
          <a:xfrm>
            <a:off x="2279576" y="2928457"/>
            <a:ext cx="8721725" cy="598488"/>
            <a:chOff x="2279576" y="2928457"/>
            <a:chExt cx="8721725" cy="598488"/>
          </a:xfrm>
        </p:grpSpPr>
        <p:graphicFrame>
          <p:nvGraphicFramePr>
            <p:cNvPr id="13" name="对象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32502353"/>
                </p:ext>
              </p:extLst>
            </p:nvPr>
          </p:nvGraphicFramePr>
          <p:xfrm>
            <a:off x="2279576" y="2928457"/>
            <a:ext cx="8721725" cy="5984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346" name="文档" r:id="rId8" imgW="8851028" imgH="603849" progId="Word.Document.12">
                    <p:embed/>
                  </p:oleObj>
                </mc:Choice>
                <mc:Fallback>
                  <p:oleObj name="文档" r:id="rId8" imgW="8851028" imgH="603849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279576" y="2928457"/>
                          <a:ext cx="8721725" cy="5984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171121" y="3145422"/>
              <a:ext cx="517167" cy="158528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859104" y="3154131"/>
              <a:ext cx="517167" cy="158528"/>
            </a:xfrm>
            <a:prstGeom prst="rect">
              <a:avLst/>
            </a:prstGeom>
          </p:spPr>
        </p:pic>
      </p:grpSp>
      <p:sp>
        <p:nvSpPr>
          <p:cNvPr id="15" name="矩形 14"/>
          <p:cNvSpPr/>
          <p:nvPr/>
        </p:nvSpPr>
        <p:spPr>
          <a:xfrm>
            <a:off x="1910827" y="3528433"/>
            <a:ext cx="4376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Fe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3H</a:t>
            </a:r>
            <a:r>
              <a:rPr lang="en-US" altLang="zh-CN" sz="2400" kern="1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</a:t>
            </a:r>
            <a:r>
              <a:rPr lang="en-US" altLang="zh-CN" sz="2400" kern="100" dirty="0" smtClean="0">
                <a:solidFill>
                  <a:srgbClr val="C00000"/>
                </a:solidFill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Fe(OH)</a:t>
            </a:r>
            <a:r>
              <a:rPr lang="en-US" altLang="zh-CN" sz="2400" kern="1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3H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endParaRPr lang="zh-CN" altLang="en-US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6647" y="3693454"/>
            <a:ext cx="517167" cy="158528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2925425" y="4066683"/>
            <a:ext cx="72030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COO</a:t>
            </a:r>
            <a:r>
              <a:rPr lang="zh-CN" altLang="zh-CN" sz="2400" kern="1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      </a:t>
            </a:r>
            <a:r>
              <a:rPr lang="zh-CN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H</a:t>
            </a:r>
            <a:r>
              <a:rPr lang="en-US" altLang="zh-CN" sz="2400" kern="1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</a:t>
            </a:r>
            <a:r>
              <a:rPr lang="en-US" altLang="zh-CN" sz="2400" kern="100" dirty="0" smtClean="0">
                <a:solidFill>
                  <a:srgbClr val="C00000"/>
                </a:solidFill>
                <a:latin typeface="ZBFH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      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CH</a:t>
            </a:r>
            <a:r>
              <a:rPr lang="en-US" altLang="zh-CN" sz="2400" kern="1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COOH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NH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·H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</a:t>
            </a:r>
            <a:endParaRPr lang="zh-CN" altLang="en-US" dirty="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1353" y="4224434"/>
            <a:ext cx="517167" cy="158528"/>
          </a:xfrm>
          <a:prstGeom prst="rect">
            <a:avLst/>
          </a:prstGeom>
        </p:spPr>
      </p:pic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3042570"/>
              </p:ext>
            </p:extLst>
          </p:nvPr>
        </p:nvGraphicFramePr>
        <p:xfrm>
          <a:off x="4684304" y="4110227"/>
          <a:ext cx="1258888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47" name="文档" r:id="rId11" imgW="1274802" imgH="774513" progId="Word.Document.12">
                  <p:embed/>
                </p:oleObj>
              </mc:Choice>
              <mc:Fallback>
                <p:oleObj name="文档" r:id="rId11" imgW="1274802" imgH="7745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84304" y="4110227"/>
                        <a:ext cx="1258888" cy="757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矩形 21"/>
          <p:cNvSpPr/>
          <p:nvPr/>
        </p:nvSpPr>
        <p:spPr>
          <a:xfrm>
            <a:off x="1869659" y="4606101"/>
            <a:ext cx="61705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2Al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3S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－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6H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O</a:t>
            </a:r>
            <a:r>
              <a:rPr lang="en-US" altLang="zh-CN" sz="2400" kern="100" spc="-8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==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=2Al(OH)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↓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3H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S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5183901" y="5163231"/>
            <a:ext cx="5276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Al</a:t>
            </a:r>
            <a:r>
              <a:rPr lang="en-US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zh-CN" altLang="zh-CN" sz="24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           </a:t>
            </a:r>
            <a:r>
              <a:rPr lang="en-US" altLang="zh-CN" sz="2400" kern="100" spc="-8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==</a:t>
            </a:r>
            <a:r>
              <a:rPr lang="en-US" altLang="zh-CN" sz="24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=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Al(OH)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↓</a:t>
            </a:r>
            <a:r>
              <a:rPr lang="zh-CN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3CO</a:t>
            </a:r>
            <a:r>
              <a:rPr lang="en-US" altLang="zh-CN" sz="2400" kern="100" baseline="-2500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</a:t>
            </a:r>
            <a:r>
              <a:rPr lang="en-US" altLang="zh-CN" sz="2400" kern="100" dirty="0">
                <a:solidFill>
                  <a:srgbClr val="C00000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↑</a:t>
            </a:r>
            <a:endParaRPr lang="zh-CN" altLang="en-US" dirty="0"/>
          </a:p>
        </p:txBody>
      </p:sp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905492"/>
              </p:ext>
            </p:extLst>
          </p:nvPr>
        </p:nvGraphicFramePr>
        <p:xfrm>
          <a:off x="6344738" y="5085184"/>
          <a:ext cx="1258888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48" name="文档" r:id="rId13" imgW="1274802" imgH="775956" progId="Word.Document.12">
                  <p:embed/>
                </p:oleObj>
              </mc:Choice>
              <mc:Fallback>
                <p:oleObj name="文档" r:id="rId13" imgW="1274802" imgH="7759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344738" y="5085184"/>
                        <a:ext cx="1258888" cy="766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790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2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="" xmlns:a16="http://schemas.microsoft.com/office/drawing/2014/main" id="{318CE0B2-849C-2B4D-B715-7B2A33B87A76}"/>
              </a:ext>
            </a:extLst>
          </p:cNvPr>
          <p:cNvSpPr/>
          <p:nvPr/>
        </p:nvSpPr>
        <p:spPr>
          <a:xfrm>
            <a:off x="394564" y="2220104"/>
            <a:ext cx="11299010" cy="27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1.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盐溶液显酸碱性，一定是由水解引起的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溶液呈中性的盐一定是强酸、强碱反应生成的盐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3.pH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相同的盐酸和氯化铵溶液中由水电离出的</a:t>
            </a:r>
            <a:r>
              <a:rPr lang="en-US" altLang="zh-CN" sz="2400" i="1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c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(H</a:t>
            </a:r>
            <a:r>
              <a:rPr lang="zh-CN" altLang="zh-CN" sz="2400" kern="100" baseline="30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＋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相同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4.NaHCO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NaHSO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4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都能促进水的电离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5.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向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NaAlO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2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溶液中滴加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NaHCO</a:t>
            </a:r>
            <a:r>
              <a:rPr lang="en-US" altLang="zh-CN" sz="2400" kern="100" baseline="-250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3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溶液，有沉淀和气体生成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(</a:t>
            </a:r>
            <a:r>
              <a:rPr lang="zh-CN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　</a:t>
            </a:r>
            <a:r>
              <a:rPr lang="en-US" altLang="zh-CN" sz="24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978111" y="2213573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176120" y="2772219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033545" y="3341315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720283" y="3869757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69306" y="4428403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40">
              <a:defRPr/>
            </a:pPr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06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3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金榜苑-蓝绿">
      <a:dk1>
        <a:sysClr val="windowText" lastClr="000000"/>
      </a:dk1>
      <a:lt1>
        <a:sysClr val="window" lastClr="FFFFFF"/>
      </a:lt1>
      <a:dk2>
        <a:srgbClr val="2D3967"/>
      </a:dk2>
      <a:lt2>
        <a:srgbClr val="ECB594"/>
      </a:lt2>
      <a:accent1>
        <a:srgbClr val="376698"/>
      </a:accent1>
      <a:accent2>
        <a:srgbClr val="4893CF"/>
      </a:accent2>
      <a:accent3>
        <a:srgbClr val="7AD9E7"/>
      </a:accent3>
      <a:accent4>
        <a:srgbClr val="8BBB96"/>
      </a:accent4>
      <a:accent5>
        <a:srgbClr val="659677"/>
      </a:accent5>
      <a:accent6>
        <a:srgbClr val="FF5050"/>
      </a:accent6>
      <a:hlink>
        <a:srgbClr val="0563C1"/>
      </a:hlink>
      <a:folHlink>
        <a:srgbClr val="954F72"/>
      </a:folHlink>
    </a:clrScheme>
    <a:fontScheme name="chaoqing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1" id="{93839E16-1218-4D33-878B-398FF0D34803}" vid="{3150DE73-8EBB-4C95-9D95-914E3E908A2E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主题​​</Template>
  <TotalTime>12290</TotalTime>
  <Words>5550</Words>
  <Application>Microsoft Office PowerPoint</Application>
  <PresentationFormat>宽屏</PresentationFormat>
  <Paragraphs>860</Paragraphs>
  <Slides>69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69</vt:i4>
      </vt:variant>
    </vt:vector>
  </HeadingPairs>
  <TitlesOfParts>
    <vt:vector size="87" baseType="lpstr">
      <vt:lpstr>DOUYU Font</vt:lpstr>
      <vt:lpstr>KaiTi</vt:lpstr>
      <vt:lpstr>方正仿宋简体</vt:lpstr>
      <vt:lpstr>黑体</vt:lpstr>
      <vt:lpstr>华文细黑</vt:lpstr>
      <vt:lpstr>楷体</vt:lpstr>
      <vt:lpstr>楷体_GB2312</vt:lpstr>
      <vt:lpstr>宋体</vt:lpstr>
      <vt:lpstr>微软雅黑</vt:lpstr>
      <vt:lpstr>Arial</vt:lpstr>
      <vt:lpstr>Calibri</vt:lpstr>
      <vt:lpstr>Courier New</vt:lpstr>
      <vt:lpstr>Symbol</vt:lpstr>
      <vt:lpstr>Times New Roman</vt:lpstr>
      <vt:lpstr>ZBFH</vt:lpstr>
      <vt:lpstr>Office 主题​​</vt:lpstr>
      <vt:lpstr>文档</vt:lpstr>
      <vt:lpstr>Microsoft Word 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国雄 范</dc:creator>
  <cp:lastModifiedBy>Administrator</cp:lastModifiedBy>
  <cp:revision>746</cp:revision>
  <dcterms:created xsi:type="dcterms:W3CDTF">2021-11-07T03:17:42Z</dcterms:created>
  <dcterms:modified xsi:type="dcterms:W3CDTF">2024-03-04T10:05:36Z</dcterms:modified>
</cp:coreProperties>
</file>