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817" r:id="rId2"/>
    <p:sldId id="767" r:id="rId3"/>
    <p:sldId id="834" r:id="rId4"/>
    <p:sldId id="825" r:id="rId5"/>
    <p:sldId id="776" r:id="rId6"/>
    <p:sldId id="858" r:id="rId7"/>
    <p:sldId id="266" r:id="rId8"/>
    <p:sldId id="888" r:id="rId9"/>
    <p:sldId id="838" r:id="rId10"/>
    <p:sldId id="715" r:id="rId11"/>
    <p:sldId id="897" r:id="rId12"/>
    <p:sldId id="898" r:id="rId13"/>
    <p:sldId id="889" r:id="rId14"/>
    <p:sldId id="891" r:id="rId15"/>
    <p:sldId id="831" r:id="rId16"/>
    <p:sldId id="899" r:id="rId17"/>
    <p:sldId id="904" r:id="rId18"/>
    <p:sldId id="880" r:id="rId19"/>
    <p:sldId id="731" r:id="rId20"/>
    <p:sldId id="863" r:id="rId21"/>
    <p:sldId id="864" r:id="rId22"/>
    <p:sldId id="865" r:id="rId23"/>
    <p:sldId id="906" r:id="rId24"/>
    <p:sldId id="905" r:id="rId25"/>
    <p:sldId id="907" r:id="rId26"/>
    <p:sldId id="908" r:id="rId27"/>
    <p:sldId id="910" r:id="rId28"/>
    <p:sldId id="911" r:id="rId29"/>
    <p:sldId id="832" r:id="rId30"/>
    <p:sldId id="623" r:id="rId31"/>
    <p:sldId id="846" r:id="rId32"/>
    <p:sldId id="624" r:id="rId33"/>
    <p:sldId id="847" r:id="rId34"/>
    <p:sldId id="625" r:id="rId35"/>
    <p:sldId id="848" r:id="rId36"/>
    <p:sldId id="912" r:id="rId37"/>
    <p:sldId id="626" r:id="rId38"/>
    <p:sldId id="833" r:id="rId39"/>
    <p:sldId id="627" r:id="rId40"/>
    <p:sldId id="849" r:id="rId41"/>
    <p:sldId id="628" r:id="rId42"/>
    <p:sldId id="850" r:id="rId43"/>
    <p:sldId id="629" r:id="rId44"/>
    <p:sldId id="851" r:id="rId45"/>
    <p:sldId id="630" r:id="rId46"/>
    <p:sldId id="631" r:id="rId47"/>
    <p:sldId id="632" r:id="rId48"/>
    <p:sldId id="853" r:id="rId49"/>
    <p:sldId id="633" r:id="rId50"/>
    <p:sldId id="812" r:id="rId51"/>
    <p:sldId id="634" r:id="rId52"/>
    <p:sldId id="854" r:id="rId53"/>
    <p:sldId id="635" r:id="rId54"/>
    <p:sldId id="813" r:id="rId55"/>
    <p:sldId id="636" r:id="rId56"/>
    <p:sldId id="855" r:id="rId57"/>
    <p:sldId id="637" r:id="rId58"/>
    <p:sldId id="638" r:id="rId59"/>
    <p:sldId id="856" r:id="rId60"/>
    <p:sldId id="639" r:id="rId61"/>
    <p:sldId id="857" r:id="rId62"/>
    <p:sldId id="640" r:id="rId63"/>
    <p:sldId id="913" r:id="rId64"/>
    <p:sldId id="914" r:id="rId65"/>
    <p:sldId id="915" r:id="rId66"/>
    <p:sldId id="917" r:id="rId67"/>
    <p:sldId id="821" r:id="rId6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7B00"/>
    <a:srgbClr val="D6A300"/>
    <a:srgbClr val="3777AB"/>
    <a:srgbClr val="8EB4E3"/>
    <a:srgbClr val="8AB0CE"/>
    <a:srgbClr val="D4E2ED"/>
    <a:srgbClr val="2A6FA6"/>
    <a:srgbClr val="D4E1ED"/>
    <a:srgbClr val="F9FBFC"/>
    <a:srgbClr val="F8FA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94" autoAdjust="0"/>
    <p:restoredTop sz="96318" autoAdjust="0"/>
  </p:normalViewPr>
  <p:slideViewPr>
    <p:cSldViewPr showGuides="1">
      <p:cViewPr varScale="1">
        <p:scale>
          <a:sx n="109" d="100"/>
          <a:sy n="109" d="100"/>
        </p:scale>
        <p:origin x="276" y="84"/>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5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 Id="rId4"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t>2024/3/1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t>‹#›</a:t>
            </a:fld>
            <a:endParaRPr lang="zh-CN" altLang="en-US"/>
          </a:p>
        </p:txBody>
      </p:sp>
    </p:spTree>
    <p:extLst>
      <p:ext uri="{BB962C8B-B14F-4D97-AF65-F5344CB8AC3E}">
        <p14:creationId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5EE56C-C3A4-4189-9343-1134C9305CB7}" type="slidenum">
              <a:rPr lang="zh-CN" altLang="en-US" smtClean="0"/>
              <a:t>47</a:t>
            </a:fld>
            <a:endParaRPr lang="zh-CN" altLang="en-US"/>
          </a:p>
        </p:txBody>
      </p:sp>
    </p:spTree>
    <p:extLst>
      <p:ext uri="{BB962C8B-B14F-4D97-AF65-F5344CB8AC3E}">
        <p14:creationId xmlns:p14="http://schemas.microsoft.com/office/powerpoint/2010/main" val="2639690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7060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拓展</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综合应用</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Tree>
    <p:extLst>
      <p:ext uri="{BB962C8B-B14F-4D97-AF65-F5344CB8AC3E}">
        <p14:creationId xmlns:p14="http://schemas.microsoft.com/office/powerpoint/2010/main" val="6681078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金榜苑：归纳总结">
    <p:bg>
      <p:bgPr>
        <a:solidFill>
          <a:schemeClr val="bg1"/>
        </a:solidFill>
        <a:effectLst/>
      </p:bgPr>
    </p:bg>
    <p:spTree>
      <p:nvGrpSpPr>
        <p:cNvPr id="1" name=""/>
        <p:cNvGrpSpPr/>
        <p:nvPr/>
      </p:nvGrpSpPr>
      <p:grpSpPr>
        <a:xfrm>
          <a:off x="0" y="0"/>
          <a:ext cx="0" cy="0"/>
          <a:chOff x="0" y="0"/>
          <a:chExt cx="0" cy="0"/>
        </a:xfrm>
      </p:grpSpPr>
      <p:pic>
        <p:nvPicPr>
          <p:cNvPr id="11" name="图片 10"/>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5608"/>
          <a:stretch/>
        </p:blipFill>
        <p:spPr>
          <a:xfrm>
            <a:off x="-120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accent5">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特别提醒</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9981969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金榜苑：归纳总结">
    <p:bg>
      <p:bgPr>
        <a:solidFill>
          <a:schemeClr val="bg1"/>
        </a:solidFill>
        <a:effectLst/>
      </p:bgPr>
    </p:bg>
    <p:spTree>
      <p:nvGrpSpPr>
        <p:cNvPr id="1" name=""/>
        <p:cNvGrpSpPr/>
        <p:nvPr/>
      </p:nvGrpSpPr>
      <p:grpSpPr>
        <a:xfrm>
          <a:off x="0" y="0"/>
          <a:ext cx="0" cy="0"/>
          <a:chOff x="0" y="0"/>
          <a:chExt cx="0" cy="0"/>
        </a:xfrm>
      </p:grpSpPr>
      <p:pic>
        <p:nvPicPr>
          <p:cNvPr id="11" name="图片 10"/>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5608"/>
          <a:stretch/>
        </p:blipFill>
        <p:spPr>
          <a:xfrm>
            <a:off x="-120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tx2">
              <a:lumMod val="60000"/>
              <a:lumOff val="40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归纳总结</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3098872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5608"/>
          <a:stretch/>
        </p:blipFill>
        <p:spPr>
          <a:xfrm>
            <a:off x="-120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chemeClr val="bg2">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练后反思</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40076173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5608"/>
          <a:stretch/>
        </p:blipFill>
        <p:spPr>
          <a:xfrm>
            <a:off x="-120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chemeClr val="tx2">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方法技巧</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7824347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5608"/>
          <a:stretch/>
        </p:blipFill>
        <p:spPr>
          <a:xfrm>
            <a:off x="-120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332"/>
          </a:xfrm>
          <a:prstGeom prst="rect">
            <a:avLst/>
          </a:prstGeom>
          <a:solidFill>
            <a:srgbClr val="7030A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思维建模</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1326005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5608"/>
          <a:stretch/>
        </p:blipFill>
        <p:spPr>
          <a:xfrm>
            <a:off x="-120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rgbClr val="00B05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易错警示</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7569320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5608"/>
          <a:stretch/>
        </p:blipFill>
        <p:spPr>
          <a:xfrm>
            <a:off x="-120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rgbClr val="A27B0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知识拓展</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5523799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5608"/>
          <a:stretch/>
        </p:blipFill>
        <p:spPr>
          <a:xfrm>
            <a:off x="-120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1" name="矩形 10"/>
          <p:cNvSpPr/>
          <p:nvPr userDrawn="1"/>
        </p:nvSpPr>
        <p:spPr>
          <a:xfrm>
            <a:off x="5376087" y="1301440"/>
            <a:ext cx="1439827" cy="369247"/>
          </a:xfrm>
          <a:prstGeom prst="rect">
            <a:avLst/>
          </a:prstGeom>
          <a:solidFill>
            <a:srgbClr val="532476"/>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拓展延伸</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9596722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金榜苑：归纳总结">
    <p:bg>
      <p:bgPr>
        <a:solidFill>
          <a:schemeClr val="bg1"/>
        </a:solidFill>
        <a:effectLst/>
      </p:bgPr>
    </p:bg>
    <p:spTree>
      <p:nvGrpSpPr>
        <p:cNvPr id="1" name=""/>
        <p:cNvGrpSpPr/>
        <p:nvPr/>
      </p:nvGrpSpPr>
      <p:grpSpPr>
        <a:xfrm>
          <a:off x="0" y="0"/>
          <a:ext cx="0" cy="0"/>
          <a:chOff x="0" y="0"/>
          <a:chExt cx="0" cy="0"/>
        </a:xfrm>
      </p:grpSpPr>
      <p:pic>
        <p:nvPicPr>
          <p:cNvPr id="11" name="图片 10"/>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5608"/>
          <a:stretch/>
        </p:blipFill>
        <p:spPr>
          <a:xfrm>
            <a:off x="-120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accent6">
              <a:lumMod val="60000"/>
              <a:lumOff val="40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方法指导</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6913621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0534729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金榜苑：归纳总结">
    <p:bg>
      <p:bgPr>
        <a:solidFill>
          <a:schemeClr val="bg1"/>
        </a:solidFill>
        <a:effectLst/>
      </p:bgPr>
    </p:bg>
    <p:spTree>
      <p:nvGrpSpPr>
        <p:cNvPr id="1" name=""/>
        <p:cNvGrpSpPr/>
        <p:nvPr/>
      </p:nvGrpSpPr>
      <p:grpSpPr>
        <a:xfrm>
          <a:off x="0" y="0"/>
          <a:ext cx="0" cy="0"/>
          <a:chOff x="0" y="0"/>
          <a:chExt cx="0" cy="0"/>
        </a:xfrm>
      </p:grpSpPr>
      <p:pic>
        <p:nvPicPr>
          <p:cNvPr id="11" name="图片 10"/>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5608"/>
          <a:stretch/>
        </p:blipFill>
        <p:spPr>
          <a:xfrm>
            <a:off x="-120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rgbClr val="A29168"/>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规律方法</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6792470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金榜苑：归纳总结">
    <p:bg>
      <p:bgPr>
        <a:solidFill>
          <a:schemeClr val="bg1"/>
        </a:solidFill>
        <a:effectLst/>
      </p:bgPr>
    </p:bg>
    <p:spTree>
      <p:nvGrpSpPr>
        <p:cNvPr id="1" name=""/>
        <p:cNvGrpSpPr/>
        <p:nvPr/>
      </p:nvGrpSpPr>
      <p:grpSpPr>
        <a:xfrm>
          <a:off x="0" y="0"/>
          <a:ext cx="0" cy="0"/>
          <a:chOff x="0" y="0"/>
          <a:chExt cx="0" cy="0"/>
        </a:xfrm>
      </p:grpSpPr>
      <p:pic>
        <p:nvPicPr>
          <p:cNvPr id="9" name="图片 8"/>
          <p:cNvPicPr preferRelativeResize="0">
            <a:picLocks/>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b="9649"/>
          <a:stretch/>
        </p:blipFill>
        <p:spPr>
          <a:xfrm flipH="1">
            <a:off x="0" y="0"/>
            <a:ext cx="12193200" cy="6858000"/>
          </a:xfrm>
          <a:prstGeom prst="rect">
            <a:avLst/>
          </a:prstGeom>
        </p:spPr>
      </p:pic>
      <p:sp>
        <p:nvSpPr>
          <p:cNvPr id="4" name="TextBox 51"/>
          <p:cNvSpPr txBox="1"/>
          <p:nvPr userDrawn="1"/>
        </p:nvSpPr>
        <p:spPr>
          <a:xfrm>
            <a:off x="1991544" y="505247"/>
            <a:ext cx="1551520" cy="461665"/>
          </a:xfrm>
          <a:prstGeom prst="rect">
            <a:avLst/>
          </a:prstGeom>
          <a:noFill/>
        </p:spPr>
        <p:txBody>
          <a:bodyPr wrap="square" rtlCol="0">
            <a:spAutoFit/>
          </a:bodyPr>
          <a:lstStyle/>
          <a:p>
            <a:pPr marL="0" algn="l" defTabSz="914400" rtl="0" eaLnBrk="1" latinLnBrk="0" hangingPunct="1"/>
            <a:r>
              <a:rPr lang="zh-CN" altLang="en-US" sz="2400" kern="1200" smtClean="0">
                <a:solidFill>
                  <a:schemeClr val="bg1"/>
                </a:solidFill>
                <a:latin typeface="+mn-lt"/>
                <a:ea typeface="+mn-ea"/>
                <a:cs typeface="+mn-cs"/>
              </a:rPr>
              <a:t>命题方向</a:t>
            </a:r>
            <a:endParaRPr lang="zh-CN" altLang="zh-CN" sz="2400" kern="1200" dirty="0">
              <a:solidFill>
                <a:schemeClr val="bg1"/>
              </a:solidFill>
              <a:latin typeface="+mn-lt"/>
              <a:ea typeface="+mn-ea"/>
              <a:cs typeface="+mn-cs"/>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1814872" y="505247"/>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3" name="矩形 12"/>
          <p:cNvSpPr/>
          <p:nvPr userDrawn="1"/>
        </p:nvSpPr>
        <p:spPr>
          <a:xfrm>
            <a:off x="0" y="505247"/>
            <a:ext cx="1815509" cy="4602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noProof="0" smtClean="0">
              <a:solidFill>
                <a:schemeClr val="lt1"/>
              </a:solidFill>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smtClean="0">
                <a:latin typeface="微软雅黑" pitchFamily="34" charset="-122"/>
                <a:ea typeface="微软雅黑" pitchFamily="34" charset="-122"/>
              </a:rPr>
              <a:t>明确</a:t>
            </a:r>
            <a:endParaRPr lang="en-US" altLang="zh-CN" sz="4000" b="1" dirty="0">
              <a:solidFill>
                <a:prstClr val="white"/>
              </a:solidFill>
              <a:latin typeface="微软雅黑" pitchFamily="34" charset="-122"/>
              <a:ea typeface="微软雅黑" pitchFamily="34" charset="-122"/>
            </a:endParaRPr>
          </a:p>
        </p:txBody>
      </p:sp>
    </p:spTree>
    <p:extLst>
      <p:ext uri="{BB962C8B-B14F-4D97-AF65-F5344CB8AC3E}">
        <p14:creationId xmlns:p14="http://schemas.microsoft.com/office/powerpoint/2010/main" val="22807363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矩形 1"/>
          <p:cNvSpPr/>
          <p:nvPr userDrawn="1"/>
        </p:nvSpPr>
        <p:spPr>
          <a:xfrm>
            <a:off x="0" y="1052736"/>
            <a:ext cx="12192000" cy="5805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同侧圆角矩形 2">
            <a:extLst>
              <a:ext uri="{FF2B5EF4-FFF2-40B4-BE49-F238E27FC236}">
                <a16:creationId xmlns:a16="http://schemas.microsoft.com/office/drawing/2014/main" xmlns="" id="{DCF931F0-E024-3A42-B800-B9D38A749F17}"/>
              </a:ext>
            </a:extLst>
          </p:cNvPr>
          <p:cNvSpPr/>
          <p:nvPr userDrawn="1"/>
        </p:nvSpPr>
        <p:spPr>
          <a:xfrm rot="5400000">
            <a:off x="424211" y="-148788"/>
            <a:ext cx="495047" cy="1343473"/>
          </a:xfrm>
          <a:prstGeom prst="round2SameRect">
            <a:avLst>
              <a:gd name="adj1" fmla="val 31187"/>
              <a:gd name="adj2" fmla="val 0"/>
            </a:avLst>
          </a:prstGeom>
          <a:solidFill>
            <a:srgbClr val="062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矩形 3"/>
          <p:cNvSpPr/>
          <p:nvPr userDrawn="1"/>
        </p:nvSpPr>
        <p:spPr>
          <a:xfrm>
            <a:off x="115205" y="289757"/>
            <a:ext cx="1107996" cy="461665"/>
          </a:xfrm>
          <a:prstGeom prst="rect">
            <a:avLst/>
          </a:prstGeom>
        </p:spPr>
        <p:txBody>
          <a:bodyPr wrap="none">
            <a:spAutoFit/>
          </a:bodyPr>
          <a:lstStyle/>
          <a:p>
            <a:r>
              <a:rPr lang="zh-CN" altLang="en-US" sz="2400" b="1" dirty="0" smtClean="0">
                <a:solidFill>
                  <a:schemeClr val="bg1"/>
                </a:solidFill>
              </a:rPr>
              <a:t>练真题</a:t>
            </a:r>
            <a:endParaRPr lang="zh-CN" altLang="en-US" sz="2400" b="1" dirty="0">
              <a:solidFill>
                <a:schemeClr val="bg1"/>
              </a:solidFill>
            </a:endParaRPr>
          </a:p>
        </p:txBody>
      </p:sp>
    </p:spTree>
    <p:extLst>
      <p:ext uri="{BB962C8B-B14F-4D97-AF65-F5344CB8AC3E}">
        <p14:creationId xmlns:p14="http://schemas.microsoft.com/office/powerpoint/2010/main" val="300412924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习题">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9689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zh-CN" sz="2400" dirty="0" smtClean="0">
                <a:solidFill>
                  <a:schemeClr val="bg1">
                    <a:lumMod val="85000"/>
                  </a:schemeClr>
                </a:solidFill>
              </a:rPr>
              <a:t>知识</a:t>
            </a:r>
            <a:r>
              <a:rPr lang="zh-CN" altLang="en-US" sz="2400" dirty="0" smtClean="0">
                <a:solidFill>
                  <a:schemeClr val="bg1">
                    <a:lumMod val="85000"/>
                  </a:schemeClr>
                </a:solidFill>
              </a:rPr>
              <a:t>网络</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构建</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5498681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4129906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0070C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应用举例</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7" name="矩形 16"/>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20"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792840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00B0F0"/>
          </a:solidFill>
        </p:spPr>
        <p:txBody>
          <a:bodyPr wrap="square">
            <a:spAutoFit/>
          </a:bodyPr>
          <a:lstStyle/>
          <a:p>
            <a:pPr algn="ctr"/>
            <a:r>
              <a:rPr lang="zh-CN" altLang="en-US" b="1" smtClean="0">
                <a:solidFill>
                  <a:schemeClr val="bg1"/>
                </a:solidFill>
                <a:latin typeface="方正仿宋简体" panose="03000509000000000000" pitchFamily="65" charset="-122"/>
                <a:ea typeface="方正仿宋简体" panose="03000509000000000000" pitchFamily="65" charset="-122"/>
              </a:rPr>
              <a:t>易错辨析</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9" name="矩形 18"/>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21"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22"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29419883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C0504D">
              <a:lumMod val="75000"/>
            </a:srgbClr>
          </a:solidFill>
        </p:spPr>
        <p:txBody>
          <a:bodyPr wrap="square">
            <a:spAutoFit/>
          </a:bodyPr>
          <a:lstStyle/>
          <a:p>
            <a:pPr algn="ctr"/>
            <a:r>
              <a:rPr lang="zh-CN" altLang="en-US" b="1" smtClean="0">
                <a:solidFill>
                  <a:schemeClr val="bg1"/>
                </a:solidFill>
                <a:latin typeface="方正仿宋简体" panose="03000509000000000000" pitchFamily="65" charset="-122"/>
                <a:ea typeface="方正仿宋简体" panose="03000509000000000000" pitchFamily="65" charset="-122"/>
              </a:rPr>
              <a:t>易错提醒</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1" name="矩形 10"/>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7"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18"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38433006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D6A30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答题模板</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1" name="矩形 10"/>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7"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18"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32781944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5608"/>
          <a:stretch/>
        </p:blipFill>
        <p:spPr>
          <a:xfrm>
            <a:off x="-120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Tree>
    <p:extLst>
      <p:ext uri="{BB962C8B-B14F-4D97-AF65-F5344CB8AC3E}">
        <p14:creationId xmlns:p14="http://schemas.microsoft.com/office/powerpoint/2010/main" val="33811364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microsoft.com/office/2007/relationships/hdphoto" Target="../media/hdphoto1.wdp"/><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preferRelativeResize="0">
            <a:picLocks/>
          </p:cNvPicPr>
          <p:nvPr userDrawn="1"/>
        </p:nvPicPr>
        <p:blipFill rotWithShape="1">
          <a:blip r:embed="rId25" cstate="print">
            <a:duotone>
              <a:schemeClr val="accent2">
                <a:shade val="45000"/>
                <a:satMod val="135000"/>
              </a:schemeClr>
              <a:prstClr val="white"/>
            </a:duotone>
            <a:extLst>
              <a:ext uri="{BEBA8EAE-BF5A-486C-A8C5-ECC9F3942E4B}">
                <a14:imgProps xmlns:a14="http://schemas.microsoft.com/office/drawing/2010/main">
                  <a14:imgLayer r:embed="rId26">
                    <a14:imgEffect>
                      <a14:brightnessContrast bright="-20000" contrast="20000"/>
                    </a14:imgEffect>
                  </a14:imgLayer>
                </a14:imgProps>
              </a:ext>
              <a:ext uri="{28A0092B-C50C-407E-A947-70E740481C1C}">
                <a14:useLocalDpi xmlns:a14="http://schemas.microsoft.com/office/drawing/2010/main" val="0"/>
              </a:ext>
            </a:extLst>
          </a:blip>
          <a:srcRect t="15608"/>
          <a:stretch/>
        </p:blipFill>
        <p:spPr>
          <a:xfrm>
            <a:off x="-1200" y="0"/>
            <a:ext cx="12193200" cy="6858000"/>
          </a:xfrm>
          <a:prstGeom prst="rect">
            <a:avLst/>
          </a:prstGeom>
        </p:spPr>
      </p:pic>
    </p:spTree>
    <p:extLst>
      <p:ext uri="{BB962C8B-B14F-4D97-AF65-F5344CB8AC3E}">
        <p14:creationId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96" r:id="rId3"/>
    <p:sldLayoutId id="2147483693" r:id="rId4"/>
    <p:sldLayoutId id="2147483670" r:id="rId5"/>
    <p:sldLayoutId id="2147483673" r:id="rId6"/>
    <p:sldLayoutId id="2147483674" r:id="rId7"/>
    <p:sldLayoutId id="2147483694" r:id="rId8"/>
    <p:sldLayoutId id="2147483671" r:id="rId9"/>
    <p:sldLayoutId id="2147483697" r:id="rId10"/>
    <p:sldLayoutId id="2147483687" r:id="rId11"/>
    <p:sldLayoutId id="2147483688" r:id="rId12"/>
    <p:sldLayoutId id="2147483689" r:id="rId13"/>
    <p:sldLayoutId id="2147483690" r:id="rId14"/>
    <p:sldLayoutId id="2147483691" r:id="rId15"/>
    <p:sldLayoutId id="2147483692" r:id="rId16"/>
    <p:sldLayoutId id="2147483695" r:id="rId17"/>
    <p:sldLayoutId id="2147483698" r:id="rId18"/>
    <p:sldLayoutId id="2147483699" r:id="rId19"/>
    <p:sldLayoutId id="2147483700" r:id="rId20"/>
    <p:sldLayoutId id="2147483672" r:id="rId21"/>
    <p:sldLayoutId id="2147483651" r:id="rId22"/>
    <p:sldLayoutId id="2147483675" r:id="rId2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2.bin"/><Relationship Id="rId7" Type="http://schemas.openxmlformats.org/officeDocument/2006/relationships/package" Target="../embeddings/Microsoft_Word___3.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1.emf"/><Relationship Id="rId4" Type="http://schemas.openxmlformats.org/officeDocument/2006/relationships/package" Target="../embeddings/Microsoft_Word___2.docx"/><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package" Target="../embeddings/Microsoft_Word___5.docx"/><Relationship Id="rId13" Type="http://schemas.openxmlformats.org/officeDocument/2006/relationships/oleObject" Target="../embeddings/oleObject7.bin"/><Relationship Id="rId3" Type="http://schemas.openxmlformats.org/officeDocument/2006/relationships/image" Target="../media/image9.png"/><Relationship Id="rId7" Type="http://schemas.openxmlformats.org/officeDocument/2006/relationships/oleObject" Target="../embeddings/oleObject5.bin"/><Relationship Id="rId12"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emf"/><Relationship Id="rId11" Type="http://schemas.openxmlformats.org/officeDocument/2006/relationships/package" Target="../embeddings/Microsoft_Word___6.docx"/><Relationship Id="rId5" Type="http://schemas.openxmlformats.org/officeDocument/2006/relationships/package" Target="../embeddings/Microsoft_Word___4.docx"/><Relationship Id="rId15" Type="http://schemas.openxmlformats.org/officeDocument/2006/relationships/image" Target="../media/image16.emf"/><Relationship Id="rId10" Type="http://schemas.openxmlformats.org/officeDocument/2006/relationships/oleObject" Target="../embeddings/oleObject6.bin"/><Relationship Id="rId4" Type="http://schemas.openxmlformats.org/officeDocument/2006/relationships/oleObject" Target="../embeddings/oleObject4.bin"/><Relationship Id="rId9" Type="http://schemas.openxmlformats.org/officeDocument/2006/relationships/image" Target="../media/image14.emf"/><Relationship Id="rId14" Type="http://schemas.openxmlformats.org/officeDocument/2006/relationships/package" Target="../embeddings/Microsoft_Word___7.doc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9.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package" Target="../embeddings/Microsoft_Word___8.docx"/></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9.xml"/><Relationship Id="rId1" Type="http://schemas.openxmlformats.org/officeDocument/2006/relationships/vmlDrawing" Target="../drawings/vmlDrawing5.vml"/><Relationship Id="rId5" Type="http://schemas.openxmlformats.org/officeDocument/2006/relationships/image" Target="../media/image18.emf"/><Relationship Id="rId4" Type="http://schemas.openxmlformats.org/officeDocument/2006/relationships/package" Target="../embeddings/Microsoft_Word___9.doc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10.bin"/><Relationship Id="rId7" Type="http://schemas.openxmlformats.org/officeDocument/2006/relationships/package" Target="../embeddings/Microsoft_Word___11.docx"/><Relationship Id="rId2" Type="http://schemas.openxmlformats.org/officeDocument/2006/relationships/slideLayout" Target="../slideLayouts/slideLayout9.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9.emf"/><Relationship Id="rId4" Type="http://schemas.openxmlformats.org/officeDocument/2006/relationships/package" Target="../embeddings/Microsoft_Word___10.docx"/></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9.xml"/><Relationship Id="rId1" Type="http://schemas.openxmlformats.org/officeDocument/2006/relationships/vmlDrawing" Target="../drawings/vmlDrawing7.vml"/><Relationship Id="rId5" Type="http://schemas.openxmlformats.org/officeDocument/2006/relationships/image" Target="../media/image21.emf"/><Relationship Id="rId4" Type="http://schemas.openxmlformats.org/officeDocument/2006/relationships/package" Target="../embeddings/Microsoft_Word___12.docx"/></Relationships>
</file>

<file path=ppt/slides/_rels/slide25.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13.bin"/><Relationship Id="rId7" Type="http://schemas.openxmlformats.org/officeDocument/2006/relationships/package" Target="../embeddings/Microsoft_Word___14.docx"/><Relationship Id="rId2" Type="http://schemas.openxmlformats.org/officeDocument/2006/relationships/slideLayout" Target="../slideLayouts/slideLayout9.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22.emf"/><Relationship Id="rId4" Type="http://schemas.openxmlformats.org/officeDocument/2006/relationships/package" Target="../embeddings/Microsoft_Word___13.docx"/></Relationships>
</file>

<file path=ppt/slides/_rels/slide26.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15.bin"/><Relationship Id="rId7" Type="http://schemas.openxmlformats.org/officeDocument/2006/relationships/package" Target="../embeddings/Microsoft_Word___16.docx"/><Relationship Id="rId2" Type="http://schemas.openxmlformats.org/officeDocument/2006/relationships/slideLayout" Target="../slideLayouts/slideLayout9.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24.emf"/><Relationship Id="rId4" Type="http://schemas.openxmlformats.org/officeDocument/2006/relationships/package" Target="../embeddings/Microsoft_Word___15.docx"/></Relationships>
</file>

<file path=ppt/slides/_rels/slide27.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17.bin"/><Relationship Id="rId7" Type="http://schemas.openxmlformats.org/officeDocument/2006/relationships/package" Target="../embeddings/Microsoft_Word___18.docx"/><Relationship Id="rId2" Type="http://schemas.openxmlformats.org/officeDocument/2006/relationships/slideLayout" Target="../slideLayouts/slideLayout9.xml"/><Relationship Id="rId1" Type="http://schemas.openxmlformats.org/officeDocument/2006/relationships/vmlDrawing" Target="../drawings/vmlDrawing10.vml"/><Relationship Id="rId6" Type="http://schemas.openxmlformats.org/officeDocument/2006/relationships/oleObject" Target="../embeddings/oleObject18.bin"/><Relationship Id="rId5" Type="http://schemas.openxmlformats.org/officeDocument/2006/relationships/image" Target="../media/image26.emf"/><Relationship Id="rId4" Type="http://schemas.openxmlformats.org/officeDocument/2006/relationships/package" Target="../embeddings/Microsoft_Word___17.docx"/></Relationships>
</file>

<file path=ppt/slides/_rels/slide2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4.xml"/><Relationship Id="rId1" Type="http://schemas.openxmlformats.org/officeDocument/2006/relationships/slideLayout" Target="../slideLayouts/slideLayout1.xml"/><Relationship Id="rId5" Type="http://schemas.openxmlformats.org/officeDocument/2006/relationships/slide" Target="slide38.xml"/><Relationship Id="rId4" Type="http://schemas.openxmlformats.org/officeDocument/2006/relationships/slide" Target="slide29.xml"/></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0.xml"/><Relationship Id="rId1" Type="http://schemas.openxmlformats.org/officeDocument/2006/relationships/slideLayout" Target="../slideLayouts/slideLayout22.xml"/><Relationship Id="rId5" Type="http://schemas.openxmlformats.org/officeDocument/2006/relationships/slide" Target="slide37.xml"/><Relationship Id="rId4" Type="http://schemas.openxmlformats.org/officeDocument/2006/relationships/slide" Target="slide34.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0.xml"/><Relationship Id="rId1" Type="http://schemas.openxmlformats.org/officeDocument/2006/relationships/slideLayout" Target="../slideLayouts/slideLayout22.xml"/><Relationship Id="rId5" Type="http://schemas.openxmlformats.org/officeDocument/2006/relationships/slide" Target="slide37.xml"/><Relationship Id="rId4" Type="http://schemas.openxmlformats.org/officeDocument/2006/relationships/slide" Target="slide34.xml"/></Relationships>
</file>

<file path=ppt/slides/_rels/slide32.xml.rels><?xml version="1.0" encoding="UTF-8" standalone="yes"?>
<Relationships xmlns="http://schemas.openxmlformats.org/package/2006/relationships"><Relationship Id="rId8" Type="http://schemas.openxmlformats.org/officeDocument/2006/relationships/package" Target="../embeddings/Microsoft_Word___19.docx"/><Relationship Id="rId3" Type="http://schemas.openxmlformats.org/officeDocument/2006/relationships/slide" Target="slide30.xml"/><Relationship Id="rId7" Type="http://schemas.openxmlformats.org/officeDocument/2006/relationships/oleObject" Target="../embeddings/oleObject19.bin"/><Relationship Id="rId2" Type="http://schemas.openxmlformats.org/officeDocument/2006/relationships/slideLayout" Target="../slideLayouts/slideLayout22.xml"/><Relationship Id="rId1" Type="http://schemas.openxmlformats.org/officeDocument/2006/relationships/vmlDrawing" Target="../drawings/vmlDrawing11.vml"/><Relationship Id="rId6" Type="http://schemas.openxmlformats.org/officeDocument/2006/relationships/slide" Target="slide37.xml"/><Relationship Id="rId5" Type="http://schemas.openxmlformats.org/officeDocument/2006/relationships/slide" Target="slide34.xml"/><Relationship Id="rId4" Type="http://schemas.openxmlformats.org/officeDocument/2006/relationships/slide" Target="slide32.xml"/><Relationship Id="rId9" Type="http://schemas.openxmlformats.org/officeDocument/2006/relationships/image" Target="../media/image28.emf"/></Relationships>
</file>

<file path=ppt/slides/_rels/slide3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0.xml"/><Relationship Id="rId1" Type="http://schemas.openxmlformats.org/officeDocument/2006/relationships/slideLayout" Target="../slideLayouts/slideLayout22.xml"/><Relationship Id="rId5" Type="http://schemas.openxmlformats.org/officeDocument/2006/relationships/slide" Target="slide37.xml"/><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8" Type="http://schemas.openxmlformats.org/officeDocument/2006/relationships/package" Target="../embeddings/Microsoft_Word___20.docx"/><Relationship Id="rId3" Type="http://schemas.openxmlformats.org/officeDocument/2006/relationships/slide" Target="slide30.xml"/><Relationship Id="rId7" Type="http://schemas.openxmlformats.org/officeDocument/2006/relationships/oleObject" Target="../embeddings/oleObject20.bin"/><Relationship Id="rId2" Type="http://schemas.openxmlformats.org/officeDocument/2006/relationships/slideLayout" Target="../slideLayouts/slideLayout22.xml"/><Relationship Id="rId1" Type="http://schemas.openxmlformats.org/officeDocument/2006/relationships/vmlDrawing" Target="../drawings/vmlDrawing12.vml"/><Relationship Id="rId6" Type="http://schemas.openxmlformats.org/officeDocument/2006/relationships/slide" Target="slide37.xml"/><Relationship Id="rId5" Type="http://schemas.openxmlformats.org/officeDocument/2006/relationships/slide" Target="slide34.xml"/><Relationship Id="rId10" Type="http://schemas.openxmlformats.org/officeDocument/2006/relationships/image" Target="../media/image30.png"/><Relationship Id="rId4" Type="http://schemas.openxmlformats.org/officeDocument/2006/relationships/slide" Target="slide32.xml"/><Relationship Id="rId9" Type="http://schemas.openxmlformats.org/officeDocument/2006/relationships/image" Target="../media/image29.emf"/></Relationships>
</file>

<file path=ppt/slides/_rels/slide35.xml.rels><?xml version="1.0" encoding="UTF-8" standalone="yes"?>
<Relationships xmlns="http://schemas.openxmlformats.org/package/2006/relationships"><Relationship Id="rId8" Type="http://schemas.openxmlformats.org/officeDocument/2006/relationships/package" Target="../embeddings/Microsoft_Word___21.docx"/><Relationship Id="rId3" Type="http://schemas.openxmlformats.org/officeDocument/2006/relationships/slide" Target="slide30.xml"/><Relationship Id="rId7" Type="http://schemas.openxmlformats.org/officeDocument/2006/relationships/oleObject" Target="../embeddings/oleObject21.bin"/><Relationship Id="rId2" Type="http://schemas.openxmlformats.org/officeDocument/2006/relationships/slideLayout" Target="../slideLayouts/slideLayout22.xml"/><Relationship Id="rId1" Type="http://schemas.openxmlformats.org/officeDocument/2006/relationships/vmlDrawing" Target="../drawings/vmlDrawing13.vml"/><Relationship Id="rId6" Type="http://schemas.openxmlformats.org/officeDocument/2006/relationships/slide" Target="slide37.xml"/><Relationship Id="rId5" Type="http://schemas.openxmlformats.org/officeDocument/2006/relationships/slide" Target="slide34.xml"/><Relationship Id="rId10" Type="http://schemas.openxmlformats.org/officeDocument/2006/relationships/image" Target="../media/image30.png"/><Relationship Id="rId4" Type="http://schemas.openxmlformats.org/officeDocument/2006/relationships/slide" Target="slide32.xml"/><Relationship Id="rId9" Type="http://schemas.openxmlformats.org/officeDocument/2006/relationships/image" Target="../media/image31.e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slide" Target="slide30.xml"/><Relationship Id="rId7" Type="http://schemas.openxmlformats.org/officeDocument/2006/relationships/image" Target="../media/image30.png"/><Relationship Id="rId2" Type="http://schemas.openxmlformats.org/officeDocument/2006/relationships/slideLayout" Target="../slideLayouts/slideLayout22.xml"/><Relationship Id="rId1" Type="http://schemas.openxmlformats.org/officeDocument/2006/relationships/vmlDrawing" Target="../drawings/vmlDrawing14.vml"/><Relationship Id="rId6" Type="http://schemas.openxmlformats.org/officeDocument/2006/relationships/slide" Target="slide37.xml"/><Relationship Id="rId5" Type="http://schemas.openxmlformats.org/officeDocument/2006/relationships/slide" Target="slide34.xml"/><Relationship Id="rId10" Type="http://schemas.openxmlformats.org/officeDocument/2006/relationships/image" Target="../media/image32.emf"/><Relationship Id="rId4" Type="http://schemas.openxmlformats.org/officeDocument/2006/relationships/slide" Target="slide32.xml"/><Relationship Id="rId9" Type="http://schemas.openxmlformats.org/officeDocument/2006/relationships/package" Target="../embeddings/Microsoft_Word___22.docx"/></Relationships>
</file>

<file path=ppt/slides/_rels/slide37.xml.rels><?xml version="1.0" encoding="UTF-8" standalone="yes"?>
<Relationships xmlns="http://schemas.openxmlformats.org/package/2006/relationships"><Relationship Id="rId8" Type="http://schemas.openxmlformats.org/officeDocument/2006/relationships/package" Target="../embeddings/Microsoft_Word___23.docx"/><Relationship Id="rId13" Type="http://schemas.openxmlformats.org/officeDocument/2006/relationships/image" Target="../media/image9.png"/><Relationship Id="rId3" Type="http://schemas.openxmlformats.org/officeDocument/2006/relationships/slide" Target="slide30.xml"/><Relationship Id="rId7" Type="http://schemas.openxmlformats.org/officeDocument/2006/relationships/oleObject" Target="../embeddings/oleObject23.bin"/><Relationship Id="rId12" Type="http://schemas.openxmlformats.org/officeDocument/2006/relationships/image" Target="../media/image34.emf"/><Relationship Id="rId2" Type="http://schemas.openxmlformats.org/officeDocument/2006/relationships/slideLayout" Target="../slideLayouts/slideLayout22.xml"/><Relationship Id="rId1" Type="http://schemas.openxmlformats.org/officeDocument/2006/relationships/vmlDrawing" Target="../drawings/vmlDrawing15.vml"/><Relationship Id="rId6" Type="http://schemas.openxmlformats.org/officeDocument/2006/relationships/slide" Target="slide37.xml"/><Relationship Id="rId11" Type="http://schemas.openxmlformats.org/officeDocument/2006/relationships/package" Target="../embeddings/Microsoft_Word___24.docx"/><Relationship Id="rId5" Type="http://schemas.openxmlformats.org/officeDocument/2006/relationships/slide" Target="slide34.xml"/><Relationship Id="rId10" Type="http://schemas.openxmlformats.org/officeDocument/2006/relationships/oleObject" Target="../embeddings/oleObject24.bin"/><Relationship Id="rId4" Type="http://schemas.openxmlformats.org/officeDocument/2006/relationships/slide" Target="slide32.xml"/><Relationship Id="rId9" Type="http://schemas.openxmlformats.org/officeDocument/2006/relationships/image" Target="../media/image33.emf"/><Relationship Id="rId14" Type="http://schemas.openxmlformats.org/officeDocument/2006/relationships/slide" Target="slid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41.xml"/><Relationship Id="rId7" Type="http://schemas.openxmlformats.org/officeDocument/2006/relationships/slide" Target="slide47.xml"/><Relationship Id="rId12" Type="http://schemas.openxmlformats.org/officeDocument/2006/relationships/slide" Target="slide57.xml"/><Relationship Id="rId2" Type="http://schemas.openxmlformats.org/officeDocument/2006/relationships/slide" Target="slide39.xml"/><Relationship Id="rId16" Type="http://schemas.openxmlformats.org/officeDocument/2006/relationships/image" Target="../media/image9.png"/><Relationship Id="rId1" Type="http://schemas.openxmlformats.org/officeDocument/2006/relationships/slideLayout" Target="../slideLayouts/slideLayout23.xml"/><Relationship Id="rId6" Type="http://schemas.openxmlformats.org/officeDocument/2006/relationships/slide" Target="slide46.xml"/><Relationship Id="rId11" Type="http://schemas.openxmlformats.org/officeDocument/2006/relationships/slide" Target="slide55.xml"/><Relationship Id="rId5" Type="http://schemas.openxmlformats.org/officeDocument/2006/relationships/slide" Target="slide45.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3.xml"/><Relationship Id="rId9" Type="http://schemas.openxmlformats.org/officeDocument/2006/relationships/slide" Target="slide51.xml"/><Relationship Id="rId14" Type="http://schemas.openxmlformats.org/officeDocument/2006/relationships/slide" Target="slide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41.xml"/><Relationship Id="rId7" Type="http://schemas.openxmlformats.org/officeDocument/2006/relationships/slide" Target="slide47.xml"/><Relationship Id="rId12" Type="http://schemas.openxmlformats.org/officeDocument/2006/relationships/slide" Target="slide57.xml"/><Relationship Id="rId2" Type="http://schemas.openxmlformats.org/officeDocument/2006/relationships/slide" Target="slide39.xml"/><Relationship Id="rId1" Type="http://schemas.openxmlformats.org/officeDocument/2006/relationships/slideLayout" Target="../slideLayouts/slideLayout23.xml"/><Relationship Id="rId6" Type="http://schemas.openxmlformats.org/officeDocument/2006/relationships/slide" Target="slide46.xml"/><Relationship Id="rId11" Type="http://schemas.openxmlformats.org/officeDocument/2006/relationships/slide" Target="slide55.xml"/><Relationship Id="rId5" Type="http://schemas.openxmlformats.org/officeDocument/2006/relationships/slide" Target="slide45.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3.xml"/><Relationship Id="rId9" Type="http://schemas.openxmlformats.org/officeDocument/2006/relationships/slide" Target="slide51.xml"/><Relationship Id="rId14" Type="http://schemas.openxmlformats.org/officeDocument/2006/relationships/slide" Target="slide60.xml"/></Relationships>
</file>

<file path=ppt/slides/_rels/slide41.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18" Type="http://schemas.openxmlformats.org/officeDocument/2006/relationships/package" Target="../embeddings/Microsoft_Word___25.docx"/><Relationship Id="rId3" Type="http://schemas.openxmlformats.org/officeDocument/2006/relationships/slide" Target="slide39.xml"/><Relationship Id="rId7" Type="http://schemas.openxmlformats.org/officeDocument/2006/relationships/slide" Target="slide46.xml"/><Relationship Id="rId12" Type="http://schemas.openxmlformats.org/officeDocument/2006/relationships/slide" Target="slide55.xml"/><Relationship Id="rId17" Type="http://schemas.openxmlformats.org/officeDocument/2006/relationships/oleObject" Target="../embeddings/oleObject25.bin"/><Relationship Id="rId2" Type="http://schemas.openxmlformats.org/officeDocument/2006/relationships/slideLayout" Target="../slideLayouts/slideLayout23.xml"/><Relationship Id="rId16" Type="http://schemas.openxmlformats.org/officeDocument/2006/relationships/slide" Target="slide62.xml"/><Relationship Id="rId20" Type="http://schemas.openxmlformats.org/officeDocument/2006/relationships/image" Target="../media/image9.png"/><Relationship Id="rId1" Type="http://schemas.openxmlformats.org/officeDocument/2006/relationships/vmlDrawing" Target="../drawings/vmlDrawing16.vml"/><Relationship Id="rId6" Type="http://schemas.openxmlformats.org/officeDocument/2006/relationships/slide" Target="slide45.xml"/><Relationship Id="rId11" Type="http://schemas.openxmlformats.org/officeDocument/2006/relationships/slide" Target="slide53.xml"/><Relationship Id="rId5" Type="http://schemas.openxmlformats.org/officeDocument/2006/relationships/slide" Target="slide43.xml"/><Relationship Id="rId15" Type="http://schemas.openxmlformats.org/officeDocument/2006/relationships/slide" Target="slide60.xml"/><Relationship Id="rId10" Type="http://schemas.openxmlformats.org/officeDocument/2006/relationships/slide" Target="slide51.xml"/><Relationship Id="rId19" Type="http://schemas.openxmlformats.org/officeDocument/2006/relationships/image" Target="../media/image35.emf"/><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58.xml"/></Relationships>
</file>

<file path=ppt/slides/_rels/slide42.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41.xml"/><Relationship Id="rId7" Type="http://schemas.openxmlformats.org/officeDocument/2006/relationships/slide" Target="slide47.xml"/><Relationship Id="rId12" Type="http://schemas.openxmlformats.org/officeDocument/2006/relationships/slide" Target="slide57.xml"/><Relationship Id="rId2" Type="http://schemas.openxmlformats.org/officeDocument/2006/relationships/slide" Target="slide39.xml"/><Relationship Id="rId16" Type="http://schemas.openxmlformats.org/officeDocument/2006/relationships/image" Target="../media/image9.png"/><Relationship Id="rId1" Type="http://schemas.openxmlformats.org/officeDocument/2006/relationships/slideLayout" Target="../slideLayouts/slideLayout23.xml"/><Relationship Id="rId6" Type="http://schemas.openxmlformats.org/officeDocument/2006/relationships/slide" Target="slide46.xml"/><Relationship Id="rId11" Type="http://schemas.openxmlformats.org/officeDocument/2006/relationships/slide" Target="slide55.xml"/><Relationship Id="rId5" Type="http://schemas.openxmlformats.org/officeDocument/2006/relationships/slide" Target="slide45.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3.xml"/><Relationship Id="rId9" Type="http://schemas.openxmlformats.org/officeDocument/2006/relationships/slide" Target="slide51.xml"/><Relationship Id="rId14" Type="http://schemas.openxmlformats.org/officeDocument/2006/relationships/slide" Target="slide60.xml"/></Relationships>
</file>

<file path=ppt/slides/_rels/slide43.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41.xml"/><Relationship Id="rId7" Type="http://schemas.openxmlformats.org/officeDocument/2006/relationships/slide" Target="slide47.xml"/><Relationship Id="rId12" Type="http://schemas.openxmlformats.org/officeDocument/2006/relationships/slide" Target="slide57.xml"/><Relationship Id="rId2" Type="http://schemas.openxmlformats.org/officeDocument/2006/relationships/slide" Target="slide39.xml"/><Relationship Id="rId16" Type="http://schemas.openxmlformats.org/officeDocument/2006/relationships/image" Target="../media/image36.png"/><Relationship Id="rId1" Type="http://schemas.openxmlformats.org/officeDocument/2006/relationships/slideLayout" Target="../slideLayouts/slideLayout23.xml"/><Relationship Id="rId6" Type="http://schemas.openxmlformats.org/officeDocument/2006/relationships/slide" Target="slide46.xml"/><Relationship Id="rId11" Type="http://schemas.openxmlformats.org/officeDocument/2006/relationships/slide" Target="slide55.xml"/><Relationship Id="rId5" Type="http://schemas.openxmlformats.org/officeDocument/2006/relationships/slide" Target="slide45.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3.xml"/><Relationship Id="rId9" Type="http://schemas.openxmlformats.org/officeDocument/2006/relationships/slide" Target="slide51.xml"/><Relationship Id="rId14" Type="http://schemas.openxmlformats.org/officeDocument/2006/relationships/slide" Target="slide60.xml"/></Relationships>
</file>

<file path=ppt/slides/_rels/slide44.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41.xml"/><Relationship Id="rId7" Type="http://schemas.openxmlformats.org/officeDocument/2006/relationships/slide" Target="slide47.xml"/><Relationship Id="rId12" Type="http://schemas.openxmlformats.org/officeDocument/2006/relationships/slide" Target="slide57.xml"/><Relationship Id="rId2" Type="http://schemas.openxmlformats.org/officeDocument/2006/relationships/slide" Target="slide39.xml"/><Relationship Id="rId16" Type="http://schemas.openxmlformats.org/officeDocument/2006/relationships/image" Target="../media/image36.png"/><Relationship Id="rId1" Type="http://schemas.openxmlformats.org/officeDocument/2006/relationships/slideLayout" Target="../slideLayouts/slideLayout23.xml"/><Relationship Id="rId6" Type="http://schemas.openxmlformats.org/officeDocument/2006/relationships/slide" Target="slide46.xml"/><Relationship Id="rId11" Type="http://schemas.openxmlformats.org/officeDocument/2006/relationships/slide" Target="slide55.xml"/><Relationship Id="rId5" Type="http://schemas.openxmlformats.org/officeDocument/2006/relationships/slide" Target="slide45.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3.xml"/><Relationship Id="rId9" Type="http://schemas.openxmlformats.org/officeDocument/2006/relationships/slide" Target="slide51.xml"/><Relationship Id="rId14" Type="http://schemas.openxmlformats.org/officeDocument/2006/relationships/slide" Target="slide60.xml"/></Relationships>
</file>

<file path=ppt/slides/_rels/slide45.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41.xml"/><Relationship Id="rId7" Type="http://schemas.openxmlformats.org/officeDocument/2006/relationships/slide" Target="slide47.xml"/><Relationship Id="rId12" Type="http://schemas.openxmlformats.org/officeDocument/2006/relationships/slide" Target="slide57.xml"/><Relationship Id="rId2" Type="http://schemas.openxmlformats.org/officeDocument/2006/relationships/slide" Target="slide39.xml"/><Relationship Id="rId1" Type="http://schemas.openxmlformats.org/officeDocument/2006/relationships/slideLayout" Target="../slideLayouts/slideLayout23.xml"/><Relationship Id="rId6" Type="http://schemas.openxmlformats.org/officeDocument/2006/relationships/slide" Target="slide46.xml"/><Relationship Id="rId11" Type="http://schemas.openxmlformats.org/officeDocument/2006/relationships/slide" Target="slide55.xml"/><Relationship Id="rId5" Type="http://schemas.openxmlformats.org/officeDocument/2006/relationships/slide" Target="slide45.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3.xml"/><Relationship Id="rId9" Type="http://schemas.openxmlformats.org/officeDocument/2006/relationships/slide" Target="slide51.xml"/><Relationship Id="rId14" Type="http://schemas.openxmlformats.org/officeDocument/2006/relationships/slide" Target="slide60.xml"/></Relationships>
</file>

<file path=ppt/slides/_rels/slide46.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41.xml"/><Relationship Id="rId7" Type="http://schemas.openxmlformats.org/officeDocument/2006/relationships/slide" Target="slide47.xml"/><Relationship Id="rId12" Type="http://schemas.openxmlformats.org/officeDocument/2006/relationships/slide" Target="slide57.xml"/><Relationship Id="rId2" Type="http://schemas.openxmlformats.org/officeDocument/2006/relationships/slide" Target="slide39.xml"/><Relationship Id="rId1" Type="http://schemas.openxmlformats.org/officeDocument/2006/relationships/slideLayout" Target="../slideLayouts/slideLayout23.xml"/><Relationship Id="rId6" Type="http://schemas.openxmlformats.org/officeDocument/2006/relationships/slide" Target="slide46.xml"/><Relationship Id="rId11" Type="http://schemas.openxmlformats.org/officeDocument/2006/relationships/slide" Target="slide55.xml"/><Relationship Id="rId5" Type="http://schemas.openxmlformats.org/officeDocument/2006/relationships/slide" Target="slide45.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3.xml"/><Relationship Id="rId9" Type="http://schemas.openxmlformats.org/officeDocument/2006/relationships/slide" Target="slide51.xml"/><Relationship Id="rId14" Type="http://schemas.openxmlformats.org/officeDocument/2006/relationships/slide" Target="slide60.xml"/></Relationships>
</file>

<file path=ppt/slides/_rels/slide47.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5.xml"/><Relationship Id="rId18" Type="http://schemas.openxmlformats.org/officeDocument/2006/relationships/oleObject" Target="../embeddings/oleObject26.bin"/><Relationship Id="rId3" Type="http://schemas.openxmlformats.org/officeDocument/2006/relationships/notesSlide" Target="../notesSlides/notesSlide1.xml"/><Relationship Id="rId21" Type="http://schemas.openxmlformats.org/officeDocument/2006/relationships/image" Target="../media/image9.png"/><Relationship Id="rId7" Type="http://schemas.openxmlformats.org/officeDocument/2006/relationships/slide" Target="slide45.xml"/><Relationship Id="rId12" Type="http://schemas.openxmlformats.org/officeDocument/2006/relationships/slide" Target="slide53.xml"/><Relationship Id="rId17" Type="http://schemas.openxmlformats.org/officeDocument/2006/relationships/slide" Target="slide62.xml"/><Relationship Id="rId2" Type="http://schemas.openxmlformats.org/officeDocument/2006/relationships/slideLayout" Target="../slideLayouts/slideLayout23.xml"/><Relationship Id="rId16" Type="http://schemas.openxmlformats.org/officeDocument/2006/relationships/slide" Target="slide60.xml"/><Relationship Id="rId20" Type="http://schemas.openxmlformats.org/officeDocument/2006/relationships/image" Target="../media/image37.emf"/><Relationship Id="rId1" Type="http://schemas.openxmlformats.org/officeDocument/2006/relationships/vmlDrawing" Target="../drawings/vmlDrawing17.vml"/><Relationship Id="rId6" Type="http://schemas.openxmlformats.org/officeDocument/2006/relationships/slide" Target="slide43.xml"/><Relationship Id="rId11" Type="http://schemas.openxmlformats.org/officeDocument/2006/relationships/slide" Target="slide51.xml"/><Relationship Id="rId5" Type="http://schemas.openxmlformats.org/officeDocument/2006/relationships/slide" Target="slide41.xml"/><Relationship Id="rId15" Type="http://schemas.openxmlformats.org/officeDocument/2006/relationships/slide" Target="slide58.xml"/><Relationship Id="rId10" Type="http://schemas.openxmlformats.org/officeDocument/2006/relationships/slide" Target="slide49.xml"/><Relationship Id="rId19" Type="http://schemas.openxmlformats.org/officeDocument/2006/relationships/package" Target="../embeddings/Microsoft_Word___26.docx"/><Relationship Id="rId4" Type="http://schemas.openxmlformats.org/officeDocument/2006/relationships/slide" Target="slide39.xml"/><Relationship Id="rId9" Type="http://schemas.openxmlformats.org/officeDocument/2006/relationships/slide" Target="slide47.xml"/><Relationship Id="rId14" Type="http://schemas.openxmlformats.org/officeDocument/2006/relationships/slide" Target="slide57.xml"/></Relationships>
</file>

<file path=ppt/slides/_rels/slide48.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18" Type="http://schemas.openxmlformats.org/officeDocument/2006/relationships/package" Target="../embeddings/Microsoft_Word___27.docx"/><Relationship Id="rId3" Type="http://schemas.openxmlformats.org/officeDocument/2006/relationships/slide" Target="slide39.xml"/><Relationship Id="rId21" Type="http://schemas.openxmlformats.org/officeDocument/2006/relationships/package" Target="../embeddings/Microsoft_Word___28.docx"/><Relationship Id="rId7" Type="http://schemas.openxmlformats.org/officeDocument/2006/relationships/slide" Target="slide46.xml"/><Relationship Id="rId12" Type="http://schemas.openxmlformats.org/officeDocument/2006/relationships/slide" Target="slide55.xml"/><Relationship Id="rId17" Type="http://schemas.openxmlformats.org/officeDocument/2006/relationships/oleObject" Target="../embeddings/oleObject27.bin"/><Relationship Id="rId2" Type="http://schemas.openxmlformats.org/officeDocument/2006/relationships/slideLayout" Target="../slideLayouts/slideLayout23.xml"/><Relationship Id="rId16" Type="http://schemas.openxmlformats.org/officeDocument/2006/relationships/slide" Target="slide62.xml"/><Relationship Id="rId20" Type="http://schemas.openxmlformats.org/officeDocument/2006/relationships/oleObject" Target="../embeddings/oleObject28.bin"/><Relationship Id="rId1" Type="http://schemas.openxmlformats.org/officeDocument/2006/relationships/vmlDrawing" Target="../drawings/vmlDrawing18.vml"/><Relationship Id="rId6" Type="http://schemas.openxmlformats.org/officeDocument/2006/relationships/slide" Target="slide45.xml"/><Relationship Id="rId11" Type="http://schemas.openxmlformats.org/officeDocument/2006/relationships/slide" Target="slide53.xml"/><Relationship Id="rId5" Type="http://schemas.openxmlformats.org/officeDocument/2006/relationships/slide" Target="slide43.xml"/><Relationship Id="rId15" Type="http://schemas.openxmlformats.org/officeDocument/2006/relationships/slide" Target="slide60.xml"/><Relationship Id="rId10" Type="http://schemas.openxmlformats.org/officeDocument/2006/relationships/slide" Target="slide51.xml"/><Relationship Id="rId19" Type="http://schemas.openxmlformats.org/officeDocument/2006/relationships/image" Target="../media/image38.emf"/><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58.xml"/><Relationship Id="rId22" Type="http://schemas.openxmlformats.org/officeDocument/2006/relationships/image" Target="../media/image39.emf"/></Relationships>
</file>

<file path=ppt/slides/_rels/slide49.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41.xml"/><Relationship Id="rId7" Type="http://schemas.openxmlformats.org/officeDocument/2006/relationships/slide" Target="slide47.xml"/><Relationship Id="rId12" Type="http://schemas.openxmlformats.org/officeDocument/2006/relationships/slide" Target="slide57.xml"/><Relationship Id="rId2" Type="http://schemas.openxmlformats.org/officeDocument/2006/relationships/slide" Target="slide39.xml"/><Relationship Id="rId16" Type="http://schemas.openxmlformats.org/officeDocument/2006/relationships/image" Target="../media/image40.png"/><Relationship Id="rId1" Type="http://schemas.openxmlformats.org/officeDocument/2006/relationships/slideLayout" Target="../slideLayouts/slideLayout23.xml"/><Relationship Id="rId6" Type="http://schemas.openxmlformats.org/officeDocument/2006/relationships/slide" Target="slide46.xml"/><Relationship Id="rId11" Type="http://schemas.openxmlformats.org/officeDocument/2006/relationships/slide" Target="slide55.xml"/><Relationship Id="rId5" Type="http://schemas.openxmlformats.org/officeDocument/2006/relationships/slide" Target="slide45.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3.xml"/><Relationship Id="rId9" Type="http://schemas.openxmlformats.org/officeDocument/2006/relationships/slide" Target="slide51.xml"/><Relationship Id="rId14" Type="http://schemas.openxmlformats.org/officeDocument/2006/relationships/slide" Target="slide6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41.xml"/><Relationship Id="rId7" Type="http://schemas.openxmlformats.org/officeDocument/2006/relationships/slide" Target="slide47.xml"/><Relationship Id="rId12" Type="http://schemas.openxmlformats.org/officeDocument/2006/relationships/slide" Target="slide57.xml"/><Relationship Id="rId2" Type="http://schemas.openxmlformats.org/officeDocument/2006/relationships/slide" Target="slide39.xml"/><Relationship Id="rId16" Type="http://schemas.openxmlformats.org/officeDocument/2006/relationships/image" Target="../media/image40.png"/><Relationship Id="rId1" Type="http://schemas.openxmlformats.org/officeDocument/2006/relationships/slideLayout" Target="../slideLayouts/slideLayout23.xml"/><Relationship Id="rId6" Type="http://schemas.openxmlformats.org/officeDocument/2006/relationships/slide" Target="slide46.xml"/><Relationship Id="rId11" Type="http://schemas.openxmlformats.org/officeDocument/2006/relationships/slide" Target="slide55.xml"/><Relationship Id="rId5" Type="http://schemas.openxmlformats.org/officeDocument/2006/relationships/slide" Target="slide45.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3.xml"/><Relationship Id="rId9" Type="http://schemas.openxmlformats.org/officeDocument/2006/relationships/slide" Target="slide51.xml"/><Relationship Id="rId14" Type="http://schemas.openxmlformats.org/officeDocument/2006/relationships/slide" Target="slide60.xml"/></Relationships>
</file>

<file path=ppt/slides/_rels/slide51.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41.xml"/><Relationship Id="rId7" Type="http://schemas.openxmlformats.org/officeDocument/2006/relationships/slide" Target="slide47.xml"/><Relationship Id="rId12" Type="http://schemas.openxmlformats.org/officeDocument/2006/relationships/slide" Target="slide57.xml"/><Relationship Id="rId2" Type="http://schemas.openxmlformats.org/officeDocument/2006/relationships/slide" Target="slide39.xml"/><Relationship Id="rId1" Type="http://schemas.openxmlformats.org/officeDocument/2006/relationships/slideLayout" Target="../slideLayouts/slideLayout23.xml"/><Relationship Id="rId6" Type="http://schemas.openxmlformats.org/officeDocument/2006/relationships/slide" Target="slide46.xml"/><Relationship Id="rId11" Type="http://schemas.openxmlformats.org/officeDocument/2006/relationships/slide" Target="slide55.xml"/><Relationship Id="rId5" Type="http://schemas.openxmlformats.org/officeDocument/2006/relationships/slide" Target="slide45.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3.xml"/><Relationship Id="rId9" Type="http://schemas.openxmlformats.org/officeDocument/2006/relationships/slide" Target="slide51.xml"/><Relationship Id="rId14" Type="http://schemas.openxmlformats.org/officeDocument/2006/relationships/slide" Target="slide60.xml"/></Relationships>
</file>

<file path=ppt/slides/_rels/slide52.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slide" Target="slide46.xml"/><Relationship Id="rId18" Type="http://schemas.openxmlformats.org/officeDocument/2006/relationships/slide" Target="slide55.xml"/><Relationship Id="rId3" Type="http://schemas.openxmlformats.org/officeDocument/2006/relationships/oleObject" Target="../embeddings/oleObject29.bin"/><Relationship Id="rId21" Type="http://schemas.openxmlformats.org/officeDocument/2006/relationships/slide" Target="slide60.xml"/><Relationship Id="rId7" Type="http://schemas.openxmlformats.org/officeDocument/2006/relationships/package" Target="../embeddings/Microsoft_Word___30.docx"/><Relationship Id="rId12" Type="http://schemas.openxmlformats.org/officeDocument/2006/relationships/slide" Target="slide45.xml"/><Relationship Id="rId17" Type="http://schemas.openxmlformats.org/officeDocument/2006/relationships/slide" Target="slide53.xml"/><Relationship Id="rId2" Type="http://schemas.openxmlformats.org/officeDocument/2006/relationships/slideLayout" Target="../slideLayouts/slideLayout23.xml"/><Relationship Id="rId16" Type="http://schemas.openxmlformats.org/officeDocument/2006/relationships/slide" Target="slide51.xml"/><Relationship Id="rId20" Type="http://schemas.openxmlformats.org/officeDocument/2006/relationships/slide" Target="slide58.xml"/><Relationship Id="rId1" Type="http://schemas.openxmlformats.org/officeDocument/2006/relationships/vmlDrawing" Target="../drawings/vmlDrawing19.vml"/><Relationship Id="rId6" Type="http://schemas.openxmlformats.org/officeDocument/2006/relationships/oleObject" Target="../embeddings/oleObject30.bin"/><Relationship Id="rId11" Type="http://schemas.openxmlformats.org/officeDocument/2006/relationships/slide" Target="slide43.xml"/><Relationship Id="rId5" Type="http://schemas.openxmlformats.org/officeDocument/2006/relationships/image" Target="../media/image41.emf"/><Relationship Id="rId15" Type="http://schemas.openxmlformats.org/officeDocument/2006/relationships/slide" Target="slide49.xml"/><Relationship Id="rId10" Type="http://schemas.openxmlformats.org/officeDocument/2006/relationships/slide" Target="slide41.xml"/><Relationship Id="rId19" Type="http://schemas.openxmlformats.org/officeDocument/2006/relationships/slide" Target="slide57.xml"/><Relationship Id="rId4" Type="http://schemas.openxmlformats.org/officeDocument/2006/relationships/package" Target="../embeddings/Microsoft_Word___29.docx"/><Relationship Id="rId9" Type="http://schemas.openxmlformats.org/officeDocument/2006/relationships/slide" Target="slide39.xml"/><Relationship Id="rId14" Type="http://schemas.openxmlformats.org/officeDocument/2006/relationships/slide" Target="slide47.xml"/><Relationship Id="rId22" Type="http://schemas.openxmlformats.org/officeDocument/2006/relationships/slide" Target="slide62.xml"/></Relationships>
</file>

<file path=ppt/slides/_rels/slide53.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18" Type="http://schemas.openxmlformats.org/officeDocument/2006/relationships/package" Target="../embeddings/Microsoft_Word___31.docx"/><Relationship Id="rId3" Type="http://schemas.openxmlformats.org/officeDocument/2006/relationships/slide" Target="slide39.xml"/><Relationship Id="rId21" Type="http://schemas.openxmlformats.org/officeDocument/2006/relationships/oleObject" Target="../embeddings/oleObject32.bin"/><Relationship Id="rId7" Type="http://schemas.openxmlformats.org/officeDocument/2006/relationships/slide" Target="slide46.xml"/><Relationship Id="rId12" Type="http://schemas.openxmlformats.org/officeDocument/2006/relationships/slide" Target="slide55.xml"/><Relationship Id="rId17" Type="http://schemas.openxmlformats.org/officeDocument/2006/relationships/oleObject" Target="../embeddings/oleObject31.bin"/><Relationship Id="rId2" Type="http://schemas.openxmlformats.org/officeDocument/2006/relationships/slideLayout" Target="../slideLayouts/slideLayout23.xml"/><Relationship Id="rId16" Type="http://schemas.openxmlformats.org/officeDocument/2006/relationships/slide" Target="slide62.xml"/><Relationship Id="rId20" Type="http://schemas.openxmlformats.org/officeDocument/2006/relationships/image" Target="../media/image45.png"/><Relationship Id="rId1" Type="http://schemas.openxmlformats.org/officeDocument/2006/relationships/vmlDrawing" Target="../drawings/vmlDrawing20.vml"/><Relationship Id="rId6" Type="http://schemas.openxmlformats.org/officeDocument/2006/relationships/slide" Target="slide45.xml"/><Relationship Id="rId11" Type="http://schemas.openxmlformats.org/officeDocument/2006/relationships/slide" Target="slide53.xml"/><Relationship Id="rId5" Type="http://schemas.openxmlformats.org/officeDocument/2006/relationships/slide" Target="slide43.xml"/><Relationship Id="rId15" Type="http://schemas.openxmlformats.org/officeDocument/2006/relationships/slide" Target="slide60.xml"/><Relationship Id="rId23" Type="http://schemas.openxmlformats.org/officeDocument/2006/relationships/image" Target="../media/image44.emf"/><Relationship Id="rId10" Type="http://schemas.openxmlformats.org/officeDocument/2006/relationships/slide" Target="slide51.xml"/><Relationship Id="rId19" Type="http://schemas.openxmlformats.org/officeDocument/2006/relationships/image" Target="../media/image43.emf"/><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58.xml"/><Relationship Id="rId22" Type="http://schemas.openxmlformats.org/officeDocument/2006/relationships/package" Target="../embeddings/Microsoft_Word___32.docx"/></Relationships>
</file>

<file path=ppt/slides/_rels/slide54.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18" Type="http://schemas.openxmlformats.org/officeDocument/2006/relationships/package" Target="../embeddings/Microsoft_Word___33.docx"/><Relationship Id="rId3" Type="http://schemas.openxmlformats.org/officeDocument/2006/relationships/slide" Target="slide39.xml"/><Relationship Id="rId21" Type="http://schemas.openxmlformats.org/officeDocument/2006/relationships/image" Target="../media/image9.png"/><Relationship Id="rId7" Type="http://schemas.openxmlformats.org/officeDocument/2006/relationships/slide" Target="slide46.xml"/><Relationship Id="rId12" Type="http://schemas.openxmlformats.org/officeDocument/2006/relationships/slide" Target="slide55.xml"/><Relationship Id="rId17" Type="http://schemas.openxmlformats.org/officeDocument/2006/relationships/oleObject" Target="../embeddings/oleObject33.bin"/><Relationship Id="rId2" Type="http://schemas.openxmlformats.org/officeDocument/2006/relationships/slideLayout" Target="../slideLayouts/slideLayout23.xml"/><Relationship Id="rId16" Type="http://schemas.openxmlformats.org/officeDocument/2006/relationships/slide" Target="slide62.xml"/><Relationship Id="rId20" Type="http://schemas.openxmlformats.org/officeDocument/2006/relationships/image" Target="../media/image45.png"/><Relationship Id="rId1" Type="http://schemas.openxmlformats.org/officeDocument/2006/relationships/vmlDrawing" Target="../drawings/vmlDrawing21.vml"/><Relationship Id="rId6" Type="http://schemas.openxmlformats.org/officeDocument/2006/relationships/slide" Target="slide45.xml"/><Relationship Id="rId11" Type="http://schemas.openxmlformats.org/officeDocument/2006/relationships/slide" Target="slide53.xml"/><Relationship Id="rId24" Type="http://schemas.openxmlformats.org/officeDocument/2006/relationships/image" Target="../media/image47.emf"/><Relationship Id="rId5" Type="http://schemas.openxmlformats.org/officeDocument/2006/relationships/slide" Target="slide43.xml"/><Relationship Id="rId15" Type="http://schemas.openxmlformats.org/officeDocument/2006/relationships/slide" Target="slide60.xml"/><Relationship Id="rId23" Type="http://schemas.openxmlformats.org/officeDocument/2006/relationships/package" Target="../embeddings/Microsoft_Word___34.docx"/><Relationship Id="rId10" Type="http://schemas.openxmlformats.org/officeDocument/2006/relationships/slide" Target="slide51.xml"/><Relationship Id="rId19" Type="http://schemas.openxmlformats.org/officeDocument/2006/relationships/image" Target="../media/image46.emf"/><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58.xml"/><Relationship Id="rId22" Type="http://schemas.openxmlformats.org/officeDocument/2006/relationships/oleObject" Target="../embeddings/oleObject34.bin"/></Relationships>
</file>

<file path=ppt/slides/_rels/slide55.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41.xml"/><Relationship Id="rId7" Type="http://schemas.openxmlformats.org/officeDocument/2006/relationships/slide" Target="slide47.xml"/><Relationship Id="rId12" Type="http://schemas.openxmlformats.org/officeDocument/2006/relationships/slide" Target="slide57.xml"/><Relationship Id="rId2" Type="http://schemas.openxmlformats.org/officeDocument/2006/relationships/slide" Target="slide39.xml"/><Relationship Id="rId1" Type="http://schemas.openxmlformats.org/officeDocument/2006/relationships/slideLayout" Target="../slideLayouts/slideLayout23.xml"/><Relationship Id="rId6" Type="http://schemas.openxmlformats.org/officeDocument/2006/relationships/slide" Target="slide46.xml"/><Relationship Id="rId11" Type="http://schemas.openxmlformats.org/officeDocument/2006/relationships/slide" Target="slide55.xml"/><Relationship Id="rId5" Type="http://schemas.openxmlformats.org/officeDocument/2006/relationships/slide" Target="slide45.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3.xml"/><Relationship Id="rId9" Type="http://schemas.openxmlformats.org/officeDocument/2006/relationships/slide" Target="slide51.xml"/><Relationship Id="rId14" Type="http://schemas.openxmlformats.org/officeDocument/2006/relationships/slide" Target="slide60.xml"/></Relationships>
</file>

<file path=ppt/slides/_rels/slide56.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41.xml"/><Relationship Id="rId7" Type="http://schemas.openxmlformats.org/officeDocument/2006/relationships/slide" Target="slide47.xml"/><Relationship Id="rId12" Type="http://schemas.openxmlformats.org/officeDocument/2006/relationships/slide" Target="slide57.xml"/><Relationship Id="rId2" Type="http://schemas.openxmlformats.org/officeDocument/2006/relationships/slide" Target="slide39.xml"/><Relationship Id="rId1" Type="http://schemas.openxmlformats.org/officeDocument/2006/relationships/slideLayout" Target="../slideLayouts/slideLayout23.xml"/><Relationship Id="rId6" Type="http://schemas.openxmlformats.org/officeDocument/2006/relationships/slide" Target="slide46.xml"/><Relationship Id="rId11" Type="http://schemas.openxmlformats.org/officeDocument/2006/relationships/slide" Target="slide55.xml"/><Relationship Id="rId5" Type="http://schemas.openxmlformats.org/officeDocument/2006/relationships/slide" Target="slide45.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3.xml"/><Relationship Id="rId9" Type="http://schemas.openxmlformats.org/officeDocument/2006/relationships/slide" Target="slide51.xml"/><Relationship Id="rId14" Type="http://schemas.openxmlformats.org/officeDocument/2006/relationships/slide" Target="slide60.xml"/></Relationships>
</file>

<file path=ppt/slides/_rels/slide57.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18" Type="http://schemas.openxmlformats.org/officeDocument/2006/relationships/package" Target="../embeddings/Microsoft_Word___35.docx"/><Relationship Id="rId3" Type="http://schemas.openxmlformats.org/officeDocument/2006/relationships/slide" Target="slide39.xml"/><Relationship Id="rId7" Type="http://schemas.openxmlformats.org/officeDocument/2006/relationships/slide" Target="slide46.xml"/><Relationship Id="rId12" Type="http://schemas.openxmlformats.org/officeDocument/2006/relationships/slide" Target="slide55.xml"/><Relationship Id="rId17" Type="http://schemas.openxmlformats.org/officeDocument/2006/relationships/oleObject" Target="../embeddings/oleObject35.bin"/><Relationship Id="rId2" Type="http://schemas.openxmlformats.org/officeDocument/2006/relationships/slideLayout" Target="../slideLayouts/slideLayout23.xml"/><Relationship Id="rId16" Type="http://schemas.openxmlformats.org/officeDocument/2006/relationships/slide" Target="slide62.xml"/><Relationship Id="rId1" Type="http://schemas.openxmlformats.org/officeDocument/2006/relationships/vmlDrawing" Target="../drawings/vmlDrawing22.vml"/><Relationship Id="rId6" Type="http://schemas.openxmlformats.org/officeDocument/2006/relationships/slide" Target="slide45.xml"/><Relationship Id="rId11" Type="http://schemas.openxmlformats.org/officeDocument/2006/relationships/slide" Target="slide53.xml"/><Relationship Id="rId5" Type="http://schemas.openxmlformats.org/officeDocument/2006/relationships/slide" Target="slide43.xml"/><Relationship Id="rId15" Type="http://schemas.openxmlformats.org/officeDocument/2006/relationships/slide" Target="slide60.xml"/><Relationship Id="rId10" Type="http://schemas.openxmlformats.org/officeDocument/2006/relationships/slide" Target="slide51.xml"/><Relationship Id="rId19" Type="http://schemas.openxmlformats.org/officeDocument/2006/relationships/image" Target="../media/image48.emf"/><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58.xml"/></Relationships>
</file>

<file path=ppt/slides/_rels/slide58.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18" Type="http://schemas.openxmlformats.org/officeDocument/2006/relationships/package" Target="../embeddings/Microsoft_Word___36.docx"/><Relationship Id="rId3" Type="http://schemas.openxmlformats.org/officeDocument/2006/relationships/slide" Target="slide39.xml"/><Relationship Id="rId7" Type="http://schemas.openxmlformats.org/officeDocument/2006/relationships/slide" Target="slide46.xml"/><Relationship Id="rId12" Type="http://schemas.openxmlformats.org/officeDocument/2006/relationships/slide" Target="slide55.xml"/><Relationship Id="rId17" Type="http://schemas.openxmlformats.org/officeDocument/2006/relationships/oleObject" Target="../embeddings/oleObject36.bin"/><Relationship Id="rId2" Type="http://schemas.openxmlformats.org/officeDocument/2006/relationships/slideLayout" Target="../slideLayouts/slideLayout23.xml"/><Relationship Id="rId16" Type="http://schemas.openxmlformats.org/officeDocument/2006/relationships/slide" Target="slide62.xml"/><Relationship Id="rId1" Type="http://schemas.openxmlformats.org/officeDocument/2006/relationships/vmlDrawing" Target="../drawings/vmlDrawing23.vml"/><Relationship Id="rId6" Type="http://schemas.openxmlformats.org/officeDocument/2006/relationships/slide" Target="slide45.xml"/><Relationship Id="rId11" Type="http://schemas.openxmlformats.org/officeDocument/2006/relationships/slide" Target="slide53.xml"/><Relationship Id="rId5" Type="http://schemas.openxmlformats.org/officeDocument/2006/relationships/slide" Target="slide43.xml"/><Relationship Id="rId15" Type="http://schemas.openxmlformats.org/officeDocument/2006/relationships/slide" Target="slide60.xml"/><Relationship Id="rId10" Type="http://schemas.openxmlformats.org/officeDocument/2006/relationships/slide" Target="slide51.xml"/><Relationship Id="rId19" Type="http://schemas.openxmlformats.org/officeDocument/2006/relationships/image" Target="../media/image49.emf"/><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58.xml"/></Relationships>
</file>

<file path=ppt/slides/_rels/slide59.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18" Type="http://schemas.openxmlformats.org/officeDocument/2006/relationships/package" Target="../embeddings/Microsoft_Word___37.docx"/><Relationship Id="rId3" Type="http://schemas.openxmlformats.org/officeDocument/2006/relationships/slide" Target="slide39.xml"/><Relationship Id="rId21" Type="http://schemas.openxmlformats.org/officeDocument/2006/relationships/package" Target="../embeddings/Microsoft_Word___38.docx"/><Relationship Id="rId7" Type="http://schemas.openxmlformats.org/officeDocument/2006/relationships/slide" Target="slide46.xml"/><Relationship Id="rId12" Type="http://schemas.openxmlformats.org/officeDocument/2006/relationships/slide" Target="slide55.xml"/><Relationship Id="rId17" Type="http://schemas.openxmlformats.org/officeDocument/2006/relationships/oleObject" Target="../embeddings/oleObject37.bin"/><Relationship Id="rId25" Type="http://schemas.openxmlformats.org/officeDocument/2006/relationships/image" Target="../media/image52.emf"/><Relationship Id="rId2" Type="http://schemas.openxmlformats.org/officeDocument/2006/relationships/slideLayout" Target="../slideLayouts/slideLayout23.xml"/><Relationship Id="rId16" Type="http://schemas.openxmlformats.org/officeDocument/2006/relationships/slide" Target="slide62.xml"/><Relationship Id="rId20" Type="http://schemas.openxmlformats.org/officeDocument/2006/relationships/oleObject" Target="../embeddings/oleObject38.bin"/><Relationship Id="rId1" Type="http://schemas.openxmlformats.org/officeDocument/2006/relationships/vmlDrawing" Target="../drawings/vmlDrawing24.vml"/><Relationship Id="rId6" Type="http://schemas.openxmlformats.org/officeDocument/2006/relationships/slide" Target="slide45.xml"/><Relationship Id="rId11" Type="http://schemas.openxmlformats.org/officeDocument/2006/relationships/slide" Target="slide53.xml"/><Relationship Id="rId24" Type="http://schemas.openxmlformats.org/officeDocument/2006/relationships/package" Target="../embeddings/Microsoft_Word___39.docx"/><Relationship Id="rId5" Type="http://schemas.openxmlformats.org/officeDocument/2006/relationships/slide" Target="slide43.xml"/><Relationship Id="rId15" Type="http://schemas.openxmlformats.org/officeDocument/2006/relationships/slide" Target="slide60.xml"/><Relationship Id="rId23" Type="http://schemas.openxmlformats.org/officeDocument/2006/relationships/oleObject" Target="../embeddings/oleObject39.bin"/><Relationship Id="rId10" Type="http://schemas.openxmlformats.org/officeDocument/2006/relationships/slide" Target="slide51.xml"/><Relationship Id="rId19" Type="http://schemas.openxmlformats.org/officeDocument/2006/relationships/image" Target="../media/image50.emf"/><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58.xml"/><Relationship Id="rId22" Type="http://schemas.openxmlformats.org/officeDocument/2006/relationships/image" Target="../media/image5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18" Type="http://schemas.openxmlformats.org/officeDocument/2006/relationships/package" Target="../embeddings/Microsoft_Word___40.docx"/><Relationship Id="rId3" Type="http://schemas.openxmlformats.org/officeDocument/2006/relationships/slide" Target="slide39.xml"/><Relationship Id="rId21" Type="http://schemas.openxmlformats.org/officeDocument/2006/relationships/package" Target="../embeddings/Microsoft_Word___41.docx"/><Relationship Id="rId7" Type="http://schemas.openxmlformats.org/officeDocument/2006/relationships/slide" Target="slide46.xml"/><Relationship Id="rId12" Type="http://schemas.openxmlformats.org/officeDocument/2006/relationships/slide" Target="slide55.xml"/><Relationship Id="rId17" Type="http://schemas.openxmlformats.org/officeDocument/2006/relationships/oleObject" Target="../embeddings/oleObject40.bin"/><Relationship Id="rId2" Type="http://schemas.openxmlformats.org/officeDocument/2006/relationships/slideLayout" Target="../slideLayouts/slideLayout23.xml"/><Relationship Id="rId16" Type="http://schemas.openxmlformats.org/officeDocument/2006/relationships/slide" Target="slide62.xml"/><Relationship Id="rId20" Type="http://schemas.openxmlformats.org/officeDocument/2006/relationships/oleObject" Target="../embeddings/oleObject41.bin"/><Relationship Id="rId1" Type="http://schemas.openxmlformats.org/officeDocument/2006/relationships/vmlDrawing" Target="../drawings/vmlDrawing25.vml"/><Relationship Id="rId6" Type="http://schemas.openxmlformats.org/officeDocument/2006/relationships/slide" Target="slide45.xml"/><Relationship Id="rId11" Type="http://schemas.openxmlformats.org/officeDocument/2006/relationships/slide" Target="slide53.xml"/><Relationship Id="rId5" Type="http://schemas.openxmlformats.org/officeDocument/2006/relationships/slide" Target="slide43.xml"/><Relationship Id="rId15" Type="http://schemas.openxmlformats.org/officeDocument/2006/relationships/slide" Target="slide60.xml"/><Relationship Id="rId23" Type="http://schemas.openxmlformats.org/officeDocument/2006/relationships/image" Target="../media/image55.png"/><Relationship Id="rId10" Type="http://schemas.openxmlformats.org/officeDocument/2006/relationships/slide" Target="slide51.xml"/><Relationship Id="rId19" Type="http://schemas.openxmlformats.org/officeDocument/2006/relationships/image" Target="../media/image53.emf"/><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58.xml"/><Relationship Id="rId22" Type="http://schemas.openxmlformats.org/officeDocument/2006/relationships/image" Target="../media/image54.emf"/></Relationships>
</file>

<file path=ppt/slides/_rels/slide61.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18" Type="http://schemas.openxmlformats.org/officeDocument/2006/relationships/package" Target="../embeddings/Microsoft_Word___42.docx"/><Relationship Id="rId26" Type="http://schemas.openxmlformats.org/officeDocument/2006/relationships/image" Target="../media/image58.emf"/><Relationship Id="rId3" Type="http://schemas.openxmlformats.org/officeDocument/2006/relationships/slide" Target="slide39.xml"/><Relationship Id="rId21" Type="http://schemas.openxmlformats.org/officeDocument/2006/relationships/oleObject" Target="../embeddings/oleObject43.bin"/><Relationship Id="rId7" Type="http://schemas.openxmlformats.org/officeDocument/2006/relationships/slide" Target="slide46.xml"/><Relationship Id="rId12" Type="http://schemas.openxmlformats.org/officeDocument/2006/relationships/slide" Target="slide55.xml"/><Relationship Id="rId17" Type="http://schemas.openxmlformats.org/officeDocument/2006/relationships/oleObject" Target="../embeddings/oleObject42.bin"/><Relationship Id="rId25" Type="http://schemas.openxmlformats.org/officeDocument/2006/relationships/package" Target="../embeddings/Microsoft_Word___44.docx"/><Relationship Id="rId2" Type="http://schemas.openxmlformats.org/officeDocument/2006/relationships/slideLayout" Target="../slideLayouts/slideLayout23.xml"/><Relationship Id="rId16" Type="http://schemas.openxmlformats.org/officeDocument/2006/relationships/slide" Target="slide62.xml"/><Relationship Id="rId20" Type="http://schemas.openxmlformats.org/officeDocument/2006/relationships/image" Target="../media/image55.png"/><Relationship Id="rId1" Type="http://schemas.openxmlformats.org/officeDocument/2006/relationships/vmlDrawing" Target="../drawings/vmlDrawing26.vml"/><Relationship Id="rId6" Type="http://schemas.openxmlformats.org/officeDocument/2006/relationships/slide" Target="slide45.xml"/><Relationship Id="rId11" Type="http://schemas.openxmlformats.org/officeDocument/2006/relationships/slide" Target="slide53.xml"/><Relationship Id="rId24" Type="http://schemas.openxmlformats.org/officeDocument/2006/relationships/oleObject" Target="../embeddings/oleObject44.bin"/><Relationship Id="rId5" Type="http://schemas.openxmlformats.org/officeDocument/2006/relationships/slide" Target="slide43.xml"/><Relationship Id="rId15" Type="http://schemas.openxmlformats.org/officeDocument/2006/relationships/slide" Target="slide60.xml"/><Relationship Id="rId23" Type="http://schemas.openxmlformats.org/officeDocument/2006/relationships/image" Target="../media/image57.emf"/><Relationship Id="rId10" Type="http://schemas.openxmlformats.org/officeDocument/2006/relationships/slide" Target="slide51.xml"/><Relationship Id="rId19" Type="http://schemas.openxmlformats.org/officeDocument/2006/relationships/image" Target="../media/image56.emf"/><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58.xml"/><Relationship Id="rId22" Type="http://schemas.openxmlformats.org/officeDocument/2006/relationships/package" Target="../embeddings/Microsoft_Word___43.docx"/></Relationships>
</file>

<file path=ppt/slides/_rels/slide62.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41.xml"/><Relationship Id="rId7" Type="http://schemas.openxmlformats.org/officeDocument/2006/relationships/slide" Target="slide47.xml"/><Relationship Id="rId12" Type="http://schemas.openxmlformats.org/officeDocument/2006/relationships/slide" Target="slide57.xml"/><Relationship Id="rId2" Type="http://schemas.openxmlformats.org/officeDocument/2006/relationships/slide" Target="slide39.xml"/><Relationship Id="rId1" Type="http://schemas.openxmlformats.org/officeDocument/2006/relationships/slideLayout" Target="../slideLayouts/slideLayout23.xml"/><Relationship Id="rId6" Type="http://schemas.openxmlformats.org/officeDocument/2006/relationships/slide" Target="slide46.xml"/><Relationship Id="rId11" Type="http://schemas.openxmlformats.org/officeDocument/2006/relationships/slide" Target="slide55.xml"/><Relationship Id="rId5" Type="http://schemas.openxmlformats.org/officeDocument/2006/relationships/slide" Target="slide45.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3.xml"/><Relationship Id="rId9" Type="http://schemas.openxmlformats.org/officeDocument/2006/relationships/slide" Target="slide51.xml"/><Relationship Id="rId14" Type="http://schemas.openxmlformats.org/officeDocument/2006/relationships/slide" Target="slide60.xml"/></Relationships>
</file>

<file path=ppt/slides/_rels/slide63.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18" Type="http://schemas.openxmlformats.org/officeDocument/2006/relationships/package" Target="../embeddings/Microsoft_Word___45.docx"/><Relationship Id="rId3" Type="http://schemas.openxmlformats.org/officeDocument/2006/relationships/slide" Target="slide39.xml"/><Relationship Id="rId21" Type="http://schemas.openxmlformats.org/officeDocument/2006/relationships/package" Target="../embeddings/Microsoft_Word___46.docx"/><Relationship Id="rId7" Type="http://schemas.openxmlformats.org/officeDocument/2006/relationships/slide" Target="slide46.xml"/><Relationship Id="rId12" Type="http://schemas.openxmlformats.org/officeDocument/2006/relationships/slide" Target="slide55.xml"/><Relationship Id="rId17" Type="http://schemas.openxmlformats.org/officeDocument/2006/relationships/oleObject" Target="../embeddings/oleObject45.bin"/><Relationship Id="rId2" Type="http://schemas.openxmlformats.org/officeDocument/2006/relationships/slideLayout" Target="../slideLayouts/slideLayout23.xml"/><Relationship Id="rId16" Type="http://schemas.openxmlformats.org/officeDocument/2006/relationships/slide" Target="slide62.xml"/><Relationship Id="rId20" Type="http://schemas.openxmlformats.org/officeDocument/2006/relationships/oleObject" Target="../embeddings/oleObject46.bin"/><Relationship Id="rId1" Type="http://schemas.openxmlformats.org/officeDocument/2006/relationships/vmlDrawing" Target="../drawings/vmlDrawing27.vml"/><Relationship Id="rId6" Type="http://schemas.openxmlformats.org/officeDocument/2006/relationships/slide" Target="slide45.xml"/><Relationship Id="rId11" Type="http://schemas.openxmlformats.org/officeDocument/2006/relationships/slide" Target="slide53.xml"/><Relationship Id="rId5" Type="http://schemas.openxmlformats.org/officeDocument/2006/relationships/slide" Target="slide43.xml"/><Relationship Id="rId15" Type="http://schemas.openxmlformats.org/officeDocument/2006/relationships/slide" Target="slide60.xml"/><Relationship Id="rId23" Type="http://schemas.openxmlformats.org/officeDocument/2006/relationships/image" Target="../media/image9.png"/><Relationship Id="rId10" Type="http://schemas.openxmlformats.org/officeDocument/2006/relationships/slide" Target="slide51.xml"/><Relationship Id="rId19" Type="http://schemas.openxmlformats.org/officeDocument/2006/relationships/image" Target="../media/image59.emf"/><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58.xml"/><Relationship Id="rId22" Type="http://schemas.openxmlformats.org/officeDocument/2006/relationships/image" Target="../media/image60.emf"/></Relationships>
</file>

<file path=ppt/slides/_rels/slide64.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41.xml"/><Relationship Id="rId7" Type="http://schemas.openxmlformats.org/officeDocument/2006/relationships/slide" Target="slide47.xml"/><Relationship Id="rId12" Type="http://schemas.openxmlformats.org/officeDocument/2006/relationships/slide" Target="slide57.xml"/><Relationship Id="rId2" Type="http://schemas.openxmlformats.org/officeDocument/2006/relationships/slide" Target="slide39.xml"/><Relationship Id="rId1" Type="http://schemas.openxmlformats.org/officeDocument/2006/relationships/slideLayout" Target="../slideLayouts/slideLayout23.xml"/><Relationship Id="rId6" Type="http://schemas.openxmlformats.org/officeDocument/2006/relationships/slide" Target="slide46.xml"/><Relationship Id="rId11" Type="http://schemas.openxmlformats.org/officeDocument/2006/relationships/slide" Target="slide55.xml"/><Relationship Id="rId5" Type="http://schemas.openxmlformats.org/officeDocument/2006/relationships/slide" Target="slide45.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3.xml"/><Relationship Id="rId9" Type="http://schemas.openxmlformats.org/officeDocument/2006/relationships/slide" Target="slide51.xml"/><Relationship Id="rId14" Type="http://schemas.openxmlformats.org/officeDocument/2006/relationships/slide" Target="slide60.xml"/></Relationships>
</file>

<file path=ppt/slides/_rels/slide65.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18" Type="http://schemas.openxmlformats.org/officeDocument/2006/relationships/package" Target="../embeddings/Microsoft_Word___47.docx"/><Relationship Id="rId3" Type="http://schemas.openxmlformats.org/officeDocument/2006/relationships/slide" Target="slide39.xml"/><Relationship Id="rId7" Type="http://schemas.openxmlformats.org/officeDocument/2006/relationships/slide" Target="slide46.xml"/><Relationship Id="rId12" Type="http://schemas.openxmlformats.org/officeDocument/2006/relationships/slide" Target="slide55.xml"/><Relationship Id="rId17" Type="http://schemas.openxmlformats.org/officeDocument/2006/relationships/oleObject" Target="../embeddings/oleObject47.bin"/><Relationship Id="rId2" Type="http://schemas.openxmlformats.org/officeDocument/2006/relationships/slideLayout" Target="../slideLayouts/slideLayout23.xml"/><Relationship Id="rId16" Type="http://schemas.openxmlformats.org/officeDocument/2006/relationships/slide" Target="slide62.xml"/><Relationship Id="rId1" Type="http://schemas.openxmlformats.org/officeDocument/2006/relationships/vmlDrawing" Target="../drawings/vmlDrawing28.vml"/><Relationship Id="rId6" Type="http://schemas.openxmlformats.org/officeDocument/2006/relationships/slide" Target="slide45.xml"/><Relationship Id="rId11" Type="http://schemas.openxmlformats.org/officeDocument/2006/relationships/slide" Target="slide53.xml"/><Relationship Id="rId5" Type="http://schemas.openxmlformats.org/officeDocument/2006/relationships/slide" Target="slide43.xml"/><Relationship Id="rId15" Type="http://schemas.openxmlformats.org/officeDocument/2006/relationships/slide" Target="slide60.xml"/><Relationship Id="rId10" Type="http://schemas.openxmlformats.org/officeDocument/2006/relationships/slide" Target="slide51.xml"/><Relationship Id="rId19" Type="http://schemas.openxmlformats.org/officeDocument/2006/relationships/image" Target="../media/image61.emf"/><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58.xml"/></Relationships>
</file>

<file path=ppt/slides/_rels/slide66.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18" Type="http://schemas.openxmlformats.org/officeDocument/2006/relationships/oleObject" Target="../embeddings/oleObject48.bin"/><Relationship Id="rId3" Type="http://schemas.openxmlformats.org/officeDocument/2006/relationships/slide" Target="slide39.xml"/><Relationship Id="rId21" Type="http://schemas.openxmlformats.org/officeDocument/2006/relationships/slide" Target="slide3.xml"/><Relationship Id="rId7" Type="http://schemas.openxmlformats.org/officeDocument/2006/relationships/slide" Target="slide46.xml"/><Relationship Id="rId12" Type="http://schemas.openxmlformats.org/officeDocument/2006/relationships/slide" Target="slide55.xml"/><Relationship Id="rId17" Type="http://schemas.openxmlformats.org/officeDocument/2006/relationships/image" Target="../media/image63.png"/><Relationship Id="rId2" Type="http://schemas.openxmlformats.org/officeDocument/2006/relationships/slideLayout" Target="../slideLayouts/slideLayout23.xml"/><Relationship Id="rId16" Type="http://schemas.openxmlformats.org/officeDocument/2006/relationships/slide" Target="slide62.xml"/><Relationship Id="rId20" Type="http://schemas.openxmlformats.org/officeDocument/2006/relationships/image" Target="../media/image62.emf"/><Relationship Id="rId1" Type="http://schemas.openxmlformats.org/officeDocument/2006/relationships/vmlDrawing" Target="../drawings/vmlDrawing29.vml"/><Relationship Id="rId6" Type="http://schemas.openxmlformats.org/officeDocument/2006/relationships/slide" Target="slide45.xml"/><Relationship Id="rId11" Type="http://schemas.openxmlformats.org/officeDocument/2006/relationships/slide" Target="slide53.xml"/><Relationship Id="rId5" Type="http://schemas.openxmlformats.org/officeDocument/2006/relationships/slide" Target="slide43.xml"/><Relationship Id="rId15" Type="http://schemas.openxmlformats.org/officeDocument/2006/relationships/slide" Target="slide60.xml"/><Relationship Id="rId10" Type="http://schemas.openxmlformats.org/officeDocument/2006/relationships/slide" Target="slide51.xml"/><Relationship Id="rId19" Type="http://schemas.openxmlformats.org/officeDocument/2006/relationships/package" Target="../embeddings/Microsoft_Word___48.docx"/><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58.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Word___1.docx"/></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262315" y="138704"/>
            <a:ext cx="2737341" cy="457240"/>
          </a:xfrm>
          <a:prstGeom prst="rect">
            <a:avLst/>
          </a:prstGeom>
        </p:spPr>
      </p:pic>
      <p:grpSp>
        <p:nvGrpSpPr>
          <p:cNvPr id="4" name="组合 3"/>
          <p:cNvGrpSpPr/>
          <p:nvPr/>
        </p:nvGrpSpPr>
        <p:grpSpPr>
          <a:xfrm>
            <a:off x="0" y="1612675"/>
            <a:ext cx="12192001" cy="3544517"/>
            <a:chOff x="0" y="1612675"/>
            <a:chExt cx="12192001" cy="3544517"/>
          </a:xfrm>
        </p:grpSpPr>
        <p:grpSp>
          <p:nvGrpSpPr>
            <p:cNvPr id="3" name="组合 2"/>
            <p:cNvGrpSpPr/>
            <p:nvPr/>
          </p:nvGrpSpPr>
          <p:grpSpPr>
            <a:xfrm>
              <a:off x="0" y="1850900"/>
              <a:ext cx="12192001" cy="3306292"/>
              <a:chOff x="0" y="1850900"/>
              <a:chExt cx="12192001" cy="3306292"/>
            </a:xfrm>
          </p:grpSpPr>
          <p:pic>
            <p:nvPicPr>
              <p:cNvPr id="2" name="图片 1"/>
              <p:cNvPicPr>
                <a:picLocks noChangeAspect="1"/>
              </p:cNvPicPr>
              <p:nvPr/>
            </p:nvPicPr>
            <p:blipFill>
              <a:blip r:embed="rId3"/>
              <a:stretch>
                <a:fillRect/>
              </a:stretch>
            </p:blipFill>
            <p:spPr>
              <a:xfrm>
                <a:off x="0" y="1850900"/>
                <a:ext cx="12192000" cy="3306292"/>
              </a:xfrm>
              <a:prstGeom prst="rect">
                <a:avLst/>
              </a:prstGeom>
            </p:spPr>
          </p:pic>
          <p:pic>
            <p:nvPicPr>
              <p:cNvPr id="6" name="图片 5"/>
              <p:cNvPicPr>
                <a:picLocks noChangeAspect="1"/>
              </p:cNvPicPr>
              <p:nvPr/>
            </p:nvPicPr>
            <p:blipFill>
              <a:blip r:embed="rId4"/>
              <a:stretch>
                <a:fillRect/>
              </a:stretch>
            </p:blipFill>
            <p:spPr>
              <a:xfrm>
                <a:off x="10272464" y="3305484"/>
                <a:ext cx="1919537" cy="1788799"/>
              </a:xfrm>
              <a:prstGeom prst="rect">
                <a:avLst/>
              </a:prstGeom>
            </p:spPr>
          </p:pic>
        </p:grpSp>
        <p:sp>
          <p:nvSpPr>
            <p:cNvPr id="5" name="副标题 2">
              <a:extLst>
                <a:ext uri="{FF2B5EF4-FFF2-40B4-BE49-F238E27FC236}">
                  <a16:creationId xmlns="" xmlns:a16="http://schemas.microsoft.com/office/drawing/2014/main" id="{52C4449A-F464-4D7F-BEC9-4DBC80644CF4}"/>
                </a:ext>
              </a:extLst>
            </p:cNvPr>
            <p:cNvSpPr txBox="1">
              <a:spLocks/>
            </p:cNvSpPr>
            <p:nvPr/>
          </p:nvSpPr>
          <p:spPr>
            <a:xfrm>
              <a:off x="5209309" y="1612675"/>
              <a:ext cx="1773382" cy="448173"/>
            </a:xfrm>
            <a:prstGeom prst="roundRect">
              <a:avLst>
                <a:gd name="adj" fmla="val 50000"/>
              </a:avLst>
            </a:prstGeom>
            <a:solidFill>
              <a:srgbClr val="8EB4E3"/>
            </a:solidFill>
            <a:ln>
              <a:noFill/>
            </a:ln>
          </p:spPr>
          <p:txBody>
            <a:bodyPr anchor="ctr">
              <a:noAutofit/>
            </a:bodyPr>
            <a:lstStyle>
              <a:defPPr>
                <a:defRPr lang="zh-CN"/>
              </a:defPPr>
              <a:lvl1pPr indent="0" algn="ctr">
                <a:lnSpc>
                  <a:spcPct val="90000"/>
                </a:lnSpc>
                <a:spcBef>
                  <a:spcPts val="1000"/>
                </a:spcBef>
                <a:buFont typeface="Arial" panose="020B0604020202020204" pitchFamily="34" charset="0"/>
                <a:buNone/>
                <a:defRPr sz="2800">
                  <a:solidFill>
                    <a:schemeClr val="bg1"/>
                  </a:solidFill>
                  <a:latin typeface="KaiTi" panose="02010609060101010101" pitchFamily="49" charset="-122"/>
                  <a:ea typeface="KaiTi" panose="02010609060101010101" pitchFamily="49"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400" dirty="0" smtClean="0"/>
                <a:t>第</a:t>
              </a:r>
              <a:r>
                <a:rPr lang="en-US" altLang="zh-CN" sz="2400" dirty="0" smtClean="0"/>
                <a:t>48</a:t>
              </a:r>
              <a:r>
                <a:rPr lang="zh-CN" altLang="en-US" sz="2400" dirty="0" smtClean="0"/>
                <a:t>讲</a:t>
              </a:r>
              <a:endParaRPr lang="zh-CN" altLang="en-US" sz="2400" dirty="0"/>
            </a:p>
          </p:txBody>
        </p:sp>
      </p:grpSp>
      <p:sp>
        <p:nvSpPr>
          <p:cNvPr id="12" name="标题 1">
            <a:extLst>
              <a:ext uri="{FF2B5EF4-FFF2-40B4-BE49-F238E27FC236}">
                <a16:creationId xmlns="" xmlns:a16="http://schemas.microsoft.com/office/drawing/2014/main" id="{322A6B15-2E76-455A-9DAC-24409D258021}"/>
              </a:ext>
            </a:extLst>
          </p:cNvPr>
          <p:cNvSpPr txBox="1">
            <a:spLocks/>
          </p:cNvSpPr>
          <p:nvPr/>
        </p:nvSpPr>
        <p:spPr>
          <a:xfrm>
            <a:off x="1820746" y="2784562"/>
            <a:ext cx="8550509" cy="12888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lnSpc>
                <a:spcPct val="120000"/>
              </a:lnSpc>
            </a:pPr>
            <a:r>
              <a:rPr lang="zh-CN" altLang="en-US" sz="6600" b="1" dirty="0" smtClean="0">
                <a:solidFill>
                  <a:schemeClr val="bg1"/>
                </a:solidFill>
              </a:rPr>
              <a:t>弱电解质</a:t>
            </a:r>
            <a:r>
              <a:rPr lang="zh-CN" altLang="en-US" sz="6600" b="1" dirty="0">
                <a:solidFill>
                  <a:schemeClr val="bg1"/>
                </a:solidFill>
              </a:rPr>
              <a:t>的电离平衡</a:t>
            </a:r>
          </a:p>
        </p:txBody>
      </p:sp>
    </p:spTree>
    <p:extLst>
      <p:ext uri="{BB962C8B-B14F-4D97-AF65-F5344CB8AC3E}">
        <p14:creationId xmlns:p14="http://schemas.microsoft.com/office/powerpoint/2010/main" val="1815278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1548083"/>
            <a:ext cx="11160000" cy="5184576"/>
            <a:chOff x="792914" y="3925222"/>
            <a:chExt cx="11160000" cy="5184576"/>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5071686"/>
            </a:xfrm>
            <a:prstGeom prst="roundRect">
              <a:avLst>
                <a:gd name="adj" fmla="val 241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1" y="1705347"/>
            <a:ext cx="7704856" cy="223824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mL 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的盐酸和醋酸，盐酸中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大，与镁条反应的速率快，相同时间内产生的氢气多，容器内压强大，反应先结束，故</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代表的是盐酸与镁条反应时容器内压强随时间的变化曲线，故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9" name="Picture 2" descr="115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39307" y="1809660"/>
            <a:ext cx="2857373" cy="183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695400" y="3870337"/>
            <a:ext cx="10821970" cy="286232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从图像可以看出，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100 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后，醋酸与镁的反应速率更大，此时盐酸与镁已接近反应结束，</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较小，反应速率较小，故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由于</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盐酸和醋酸的浓度和</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体积均相同，则二者物质的量相同，故反应结束时，产生的氢气总量基本相等，用</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溶液完全中和上述两种酸溶液时，盐酸与醋酸消耗</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溶液的体积相等，故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26239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a:extLst>
              <a:ext uri="{FF2B5EF4-FFF2-40B4-BE49-F238E27FC236}">
                <a16:creationId xmlns:a16="http://schemas.microsoft.com/office/drawing/2014/main" xmlns="" id="{42F66117-1422-E04E-93A0-A3423E0F05D2}"/>
              </a:ext>
            </a:extLst>
          </p:cNvPr>
          <p:cNvSpPr/>
          <p:nvPr/>
        </p:nvSpPr>
        <p:spPr>
          <a:xfrm>
            <a:off x="335360" y="2363406"/>
            <a:ext cx="11449272" cy="3729890"/>
          </a:xfrm>
          <a:prstGeom prst="roundRect">
            <a:avLst>
              <a:gd name="adj" fmla="val 1925"/>
            </a:avLst>
          </a:prstGeom>
          <a:noFill/>
          <a:ln>
            <a:solidFill>
              <a:schemeClr val="tx1"/>
            </a:solid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xmlns="" id="{1639F706-5A08-E441-9E43-476613981402}"/>
              </a:ext>
            </a:extLst>
          </p:cNvPr>
          <p:cNvSpPr txBox="1"/>
          <p:nvPr/>
        </p:nvSpPr>
        <p:spPr>
          <a:xfrm>
            <a:off x="4479982" y="2060848"/>
            <a:ext cx="3232036" cy="553998"/>
          </a:xfrm>
          <a:prstGeom prst="rect">
            <a:avLst/>
          </a:prstGeom>
          <a:solidFill>
            <a:schemeClr val="bg1"/>
          </a:solidFill>
          <a:ln w="6350">
            <a:noFill/>
          </a:ln>
        </p:spPr>
        <p:txBody>
          <a:bodyPr wrap="square">
            <a:spAutoFit/>
          </a:bodyPr>
          <a:lstStyle/>
          <a:p>
            <a:pPr algn="ctr">
              <a:tabLst>
                <a:tab pos="2430780" algn="l"/>
              </a:tabLst>
            </a:pPr>
            <a:r>
              <a:rPr lang="zh-CN" altLang="en-US" sz="3000" b="1" kern="100" dirty="0">
                <a:latin typeface="+mn-ea"/>
                <a:cs typeface="Times New Roman" panose="02020603050405020304" pitchFamily="18" charset="0"/>
              </a:rPr>
              <a:t>一强一弱的比较</a:t>
            </a:r>
            <a:endParaRPr lang="zh-CN" altLang="zh-CN" sz="3000" b="1" kern="100" dirty="0">
              <a:latin typeface="+mn-ea"/>
              <a:cs typeface="Times New Roman" panose="02020603050405020304" pitchFamily="18" charset="0"/>
            </a:endParaRPr>
          </a:p>
        </p:txBody>
      </p:sp>
      <p:sp>
        <p:nvSpPr>
          <p:cNvPr id="13" name="矩形 12"/>
          <p:cNvSpPr/>
          <p:nvPr/>
        </p:nvSpPr>
        <p:spPr>
          <a:xfrm>
            <a:off x="551384" y="2708920"/>
            <a:ext cx="11089232" cy="580865"/>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相同浓度、相同体积的一元强酸与一元弱酸与金属或碱反应特点分析</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430145081"/>
              </p:ext>
            </p:extLst>
          </p:nvPr>
        </p:nvGraphicFramePr>
        <p:xfrm>
          <a:off x="642010" y="3507381"/>
          <a:ext cx="10800000" cy="2194560"/>
        </p:xfrm>
        <a:graphic>
          <a:graphicData uri="http://schemas.openxmlformats.org/drawingml/2006/table">
            <a:tbl>
              <a:tblPr/>
              <a:tblGrid>
                <a:gridCol w="1683657"/>
                <a:gridCol w="2084844"/>
                <a:gridCol w="2266715"/>
                <a:gridCol w="4764784"/>
              </a:tblGrid>
              <a:tr h="0">
                <a:tc>
                  <a:txBody>
                    <a:bodyPr/>
                    <a:lstStyle/>
                    <a:p>
                      <a:pPr algn="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项目</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just">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酸</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中和碱的能力</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与足量</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Mg</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反应产生</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的量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与足量</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Mg</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反应过程中的速率</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一元强酸</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相同</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相同</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开始时强酸的反应速率大，一段时间后弱酸的反应速率大</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一元弱酸</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bl>
          </a:graphicData>
        </a:graphic>
      </p:graphicFrame>
    </p:spTree>
    <p:extLst>
      <p:ext uri="{BB962C8B-B14F-4D97-AF65-F5344CB8AC3E}">
        <p14:creationId xmlns:p14="http://schemas.microsoft.com/office/powerpoint/2010/main" val="3448709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a:extLst>
              <a:ext uri="{FF2B5EF4-FFF2-40B4-BE49-F238E27FC236}">
                <a16:creationId xmlns:a16="http://schemas.microsoft.com/office/drawing/2014/main" xmlns="" id="{42F66117-1422-E04E-93A0-A3423E0F05D2}"/>
              </a:ext>
            </a:extLst>
          </p:cNvPr>
          <p:cNvSpPr/>
          <p:nvPr/>
        </p:nvSpPr>
        <p:spPr>
          <a:xfrm>
            <a:off x="335360" y="2363406"/>
            <a:ext cx="11449272" cy="3729890"/>
          </a:xfrm>
          <a:prstGeom prst="roundRect">
            <a:avLst>
              <a:gd name="adj" fmla="val 1925"/>
            </a:avLst>
          </a:prstGeom>
          <a:noFill/>
          <a:ln>
            <a:solidFill>
              <a:schemeClr val="tx1"/>
            </a:solid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p:nvSpPr>
        <p:spPr>
          <a:xfrm>
            <a:off x="551384" y="2708920"/>
            <a:ext cx="11089232" cy="580865"/>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相同</a:t>
            </a:r>
            <a:r>
              <a:rPr lang="en-US" altLang="zh-CN" sz="2400" kern="100" dirty="0">
                <a:latin typeface="Times New Roman" panose="02020603050405020304" pitchFamily="18" charset="0"/>
                <a:ea typeface="微软雅黑" panose="020B0503020204020204" pitchFamily="34" charset="-122"/>
              </a:rPr>
              <a:t>pH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、相同体积的一元强酸与一元弱酸与金属或碱反应特点分析</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324952310"/>
              </p:ext>
            </p:extLst>
          </p:nvPr>
        </p:nvGraphicFramePr>
        <p:xfrm>
          <a:off x="696000" y="3531840"/>
          <a:ext cx="10800000" cy="2194560"/>
        </p:xfrm>
        <a:graphic>
          <a:graphicData uri="http://schemas.openxmlformats.org/drawingml/2006/table">
            <a:tbl>
              <a:tblPr/>
              <a:tblGrid>
                <a:gridCol w="2011957"/>
                <a:gridCol w="2304147"/>
                <a:gridCol w="2144137"/>
                <a:gridCol w="4339759"/>
              </a:tblGrid>
              <a:tr h="27432">
                <a:tc>
                  <a:txBody>
                    <a:bodyPr/>
                    <a:lstStyle/>
                    <a:p>
                      <a:pPr algn="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项目</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酸</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中和碱的能力</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与足量</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Mg</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反应产生</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的量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与足量</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Mg</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反应过程中的速率</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一元强酸</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小</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少</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开始时二者相同，一段时间后弱酸的速率保持较大</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一元弱酸</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大</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多</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bl>
          </a:graphicData>
        </a:graphic>
      </p:graphicFrame>
    </p:spTree>
    <p:extLst>
      <p:ext uri="{BB962C8B-B14F-4D97-AF65-F5344CB8AC3E}">
        <p14:creationId xmlns:p14="http://schemas.microsoft.com/office/powerpoint/2010/main" val="725612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492409"/>
            <a:ext cx="11412000" cy="3177793"/>
          </a:xfrm>
          <a:prstGeom prst="rect">
            <a:avLst/>
          </a:prstGeom>
        </p:spPr>
        <p:txBody>
          <a:bodyPr wrap="square">
            <a:spAutoFit/>
          </a:bodyPr>
          <a:lstStyle/>
          <a:p>
            <a:pPr algn="just">
              <a:lnSpc>
                <a:spcPct val="140000"/>
              </a:lnSpc>
              <a:spcAft>
                <a:spcPts val="0"/>
              </a:spcAft>
            </a:pP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二、多角度证明弱电解质</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能证明蚁酸</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(HCOOH)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是弱酸的实验事实是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A.HCOOH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反应放出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B.0.1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HCOOH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溶液可使紫色石蕊溶液变红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C.HCOOH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反应生成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常温时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HCOOH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TextBox 9"/>
          <p:cNvSpPr txBox="1"/>
          <p:nvPr/>
        </p:nvSpPr>
        <p:spPr>
          <a:xfrm>
            <a:off x="208762" y="399527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pSp>
        <p:nvGrpSpPr>
          <p:cNvPr id="5" name="组合 4">
            <a:extLst>
              <a:ext uri="{FF2B5EF4-FFF2-40B4-BE49-F238E27FC236}">
                <a16:creationId xmlns:a16="http://schemas.microsoft.com/office/drawing/2014/main" xmlns="" id="{574E7DD6-E482-894D-9E46-D2B62C9ED9EC}"/>
              </a:ext>
            </a:extLst>
          </p:cNvPr>
          <p:cNvGrpSpPr/>
          <p:nvPr/>
        </p:nvGrpSpPr>
        <p:grpSpPr>
          <a:xfrm>
            <a:off x="516000" y="4915041"/>
            <a:ext cx="11160000" cy="1726693"/>
            <a:chOff x="792914" y="3925222"/>
            <a:chExt cx="11160000" cy="1726693"/>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1613803"/>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9" name="矩形 8"/>
          <p:cNvSpPr/>
          <p:nvPr/>
        </p:nvSpPr>
        <p:spPr>
          <a:xfrm>
            <a:off x="695400" y="5059057"/>
            <a:ext cx="10586645" cy="1582677"/>
          </a:xfrm>
          <a:prstGeom prst="rect">
            <a:avLst/>
          </a:prstGeom>
        </p:spPr>
        <p:txBody>
          <a:bodyPr>
            <a:spAutoFit/>
          </a:bodyPr>
          <a:lstStyle/>
          <a:p>
            <a:pPr algn="just">
              <a:lnSpc>
                <a:spcPct val="14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项，只能证明蚁酸具有酸性，不能证明其酸性强弱，错误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项，只能证明蚁酸的酸性比碳酸强，错误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项，溶液的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，说明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HCOOH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未完全电离，正确。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370438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a:extLst>
              <a:ext uri="{FF2B5EF4-FFF2-40B4-BE49-F238E27FC236}">
                <a16:creationId xmlns:a16="http://schemas.microsoft.com/office/drawing/2014/main" xmlns="" id="{42F66117-1422-E04E-93A0-A3423E0F05D2}"/>
              </a:ext>
            </a:extLst>
          </p:cNvPr>
          <p:cNvSpPr/>
          <p:nvPr/>
        </p:nvSpPr>
        <p:spPr>
          <a:xfrm>
            <a:off x="335360" y="2507423"/>
            <a:ext cx="11449272" cy="2577762"/>
          </a:xfrm>
          <a:prstGeom prst="roundRect">
            <a:avLst>
              <a:gd name="adj" fmla="val 1925"/>
            </a:avLst>
          </a:prstGeom>
          <a:noFill/>
          <a:ln>
            <a:solidFill>
              <a:schemeClr val="tx1"/>
            </a:solid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xmlns="" id="{1639F706-5A08-E441-9E43-476613981402}"/>
              </a:ext>
            </a:extLst>
          </p:cNvPr>
          <p:cNvSpPr txBox="1"/>
          <p:nvPr/>
        </p:nvSpPr>
        <p:spPr>
          <a:xfrm>
            <a:off x="3245105" y="2204864"/>
            <a:ext cx="5701791" cy="553998"/>
          </a:xfrm>
          <a:prstGeom prst="rect">
            <a:avLst/>
          </a:prstGeom>
          <a:solidFill>
            <a:schemeClr val="bg1"/>
          </a:solidFill>
          <a:ln w="6350">
            <a:noFill/>
          </a:ln>
        </p:spPr>
        <p:txBody>
          <a:bodyPr wrap="square">
            <a:spAutoFit/>
          </a:bodyPr>
          <a:lstStyle/>
          <a:p>
            <a:pPr algn="ctr">
              <a:tabLst>
                <a:tab pos="2430780" algn="l"/>
              </a:tabLst>
            </a:pPr>
            <a:r>
              <a:rPr lang="zh-CN" altLang="en-US" sz="3000" b="1" kern="100" dirty="0">
                <a:latin typeface="+mn-ea"/>
                <a:cs typeface="Times New Roman" panose="02020603050405020304" pitchFamily="18" charset="0"/>
              </a:rPr>
              <a:t>判断弱电解质的三个思维角度</a:t>
            </a:r>
            <a:endParaRPr lang="zh-CN" altLang="zh-CN" sz="3000" b="1" kern="100" dirty="0">
              <a:latin typeface="+mn-ea"/>
              <a:cs typeface="Times New Roman" panose="02020603050405020304" pitchFamily="18" charset="0"/>
            </a:endParaRPr>
          </a:p>
        </p:txBody>
      </p:sp>
      <p:sp>
        <p:nvSpPr>
          <p:cNvPr id="13" name="矩形 12"/>
          <p:cNvSpPr/>
          <p:nvPr/>
        </p:nvSpPr>
        <p:spPr>
          <a:xfrm>
            <a:off x="551384" y="2954279"/>
            <a:ext cx="11089232" cy="1685077"/>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角度一：弱电解质的定义，即弱电解质不能完全电离。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角度二：弱电解质溶液中存在电离平衡，条件改变，平衡移动。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角度三：弱电解质形成的盐类能水解。</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a:hlinkClick r:id="rId2" action="ppaction://hlinksldjump"/>
          </p:cNvPr>
          <p:cNvSpPr/>
          <p:nvPr/>
        </p:nvSpPr>
        <p:spPr>
          <a:xfrm>
            <a:off x="11378232" y="6484114"/>
            <a:ext cx="813768" cy="373886"/>
          </a:xfrm>
          <a:prstGeom prst="rect">
            <a:avLst/>
          </a:prstGeom>
          <a:solidFill>
            <a:srgbClr val="187E8C"/>
          </a:solidFill>
        </p:spPr>
        <p:txBody>
          <a:bodyPr wrap="square">
            <a:spAutoFit/>
          </a:bodyPr>
          <a:lstStyle/>
          <a:p>
            <a:pPr algn="ctr">
              <a:tabLst>
                <a:tab pos="2430780" algn="l"/>
              </a:tabLst>
            </a:pPr>
            <a:r>
              <a:rPr lang="zh-CN" altLang="en-US" kern="100" dirty="0">
                <a:solidFill>
                  <a:schemeClr val="bg1"/>
                </a:solidFill>
                <a:latin typeface="+mj-ea"/>
                <a:ea typeface="+mj-ea"/>
                <a:cs typeface="Courier New" panose="02070309020205020404" pitchFamily="49" charset="0"/>
              </a:rPr>
              <a:t>返回</a:t>
            </a:r>
          </a:p>
        </p:txBody>
      </p:sp>
    </p:spTree>
    <p:extLst>
      <p:ext uri="{BB962C8B-B14F-4D97-AF65-F5344CB8AC3E}">
        <p14:creationId xmlns:p14="http://schemas.microsoft.com/office/powerpoint/2010/main" val="1906760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23592" y="2060848"/>
            <a:ext cx="9768408" cy="2304255"/>
          </a:xfrm>
          <a:prstGeom prst="roundRect">
            <a:avLst>
              <a:gd name="adj" fmla="val 0"/>
            </a:avLst>
          </a:prstGeom>
          <a:solidFill>
            <a:srgbClr val="D4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2711624" y="1780080"/>
            <a:ext cx="9480376" cy="2296991"/>
          </a:xfrm>
          <a:prstGeom prst="rect">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xmlns="" id="{C267AA83-D616-ED4E-81C0-545EB4398E09}"/>
              </a:ext>
            </a:extLst>
          </p:cNvPr>
          <p:cNvSpPr txBox="1"/>
          <p:nvPr/>
        </p:nvSpPr>
        <p:spPr>
          <a:xfrm>
            <a:off x="3991912" y="2649686"/>
            <a:ext cx="6919800" cy="923330"/>
          </a:xfrm>
          <a:prstGeom prst="rect">
            <a:avLst/>
          </a:prstGeom>
          <a:noFill/>
        </p:spPr>
        <p:txBody>
          <a:bodyPr wrap="square" rtlCol="0" anchor="ctr">
            <a:spAutoFit/>
          </a:bodyPr>
          <a:lstStyle/>
          <a:p>
            <a:pPr algn="dist"/>
            <a:r>
              <a:rPr lang="zh-CN" altLang="en-US" sz="5400" b="1" dirty="0">
                <a:solidFill>
                  <a:schemeClr val="bg1"/>
                </a:solidFill>
                <a:latin typeface="微软雅黑" panose="020B0503020204020204" pitchFamily="34" charset="-122"/>
              </a:rPr>
              <a:t>电离平衡常数及</a:t>
            </a:r>
            <a:r>
              <a:rPr lang="zh-CN" altLang="en-US" sz="5400" b="1" dirty="0" smtClean="0">
                <a:solidFill>
                  <a:schemeClr val="bg1"/>
                </a:solidFill>
                <a:latin typeface="微软雅黑" panose="020B0503020204020204" pitchFamily="34" charset="-122"/>
              </a:rPr>
              <a:t>应用</a:t>
            </a:r>
            <a:endParaRPr lang="en-US" altLang="zh-CN" sz="5400" b="1" dirty="0" smtClean="0">
              <a:solidFill>
                <a:schemeClr val="bg1"/>
              </a:solidFill>
              <a:latin typeface="微软雅黑" panose="020B0503020204020204" pitchFamily="34" charset="-122"/>
            </a:endParaRPr>
          </a:p>
        </p:txBody>
      </p:sp>
      <p:grpSp>
        <p:nvGrpSpPr>
          <p:cNvPr id="9" name="组合 8"/>
          <p:cNvGrpSpPr/>
          <p:nvPr/>
        </p:nvGrpSpPr>
        <p:grpSpPr>
          <a:xfrm>
            <a:off x="6399480" y="2074783"/>
            <a:ext cx="2104665" cy="430887"/>
            <a:chOff x="5951984" y="2074783"/>
            <a:chExt cx="2104665" cy="430887"/>
          </a:xfrm>
        </p:grpSpPr>
        <p:grpSp>
          <p:nvGrpSpPr>
            <p:cNvPr id="10" name="组合 9">
              <a:extLst>
                <a:ext uri="{FF2B5EF4-FFF2-40B4-BE49-F238E27FC236}">
                  <a16:creationId xmlns="" xmlns:a16="http://schemas.microsoft.com/office/drawing/2014/main" id="{5EDD1B64-CEE3-CE44-8F17-E05128AFB818}"/>
                </a:ext>
              </a:extLst>
            </p:cNvPr>
            <p:cNvGrpSpPr/>
            <p:nvPr/>
          </p:nvGrpSpPr>
          <p:grpSpPr>
            <a:xfrm>
              <a:off x="5951984" y="2074783"/>
              <a:ext cx="2104665" cy="369332"/>
              <a:chOff x="5015445" y="2374315"/>
              <a:chExt cx="2104665" cy="369332"/>
            </a:xfrm>
          </p:grpSpPr>
          <p:sp>
            <p:nvSpPr>
              <p:cNvPr id="17" name="文本框 16">
                <a:extLst>
                  <a:ext uri="{FF2B5EF4-FFF2-40B4-BE49-F238E27FC236}">
                    <a16:creationId xmlns="" xmlns:a16="http://schemas.microsoft.com/office/drawing/2014/main" id="{A6A0A2D4-C220-DA46-A6AD-B44FA94018D4}"/>
                  </a:ext>
                </a:extLst>
              </p:cNvPr>
              <p:cNvSpPr txBox="1"/>
              <p:nvPr/>
            </p:nvSpPr>
            <p:spPr>
              <a:xfrm>
                <a:off x="6800792" y="2374315"/>
                <a:ext cx="319318" cy="369332"/>
              </a:xfrm>
              <a:prstGeom prst="rect">
                <a:avLst/>
              </a:prstGeom>
              <a:noFill/>
            </p:spPr>
            <p:txBody>
              <a:bodyPr wrap="none" rtlCol="0">
                <a:spAutoFit/>
              </a:bodyPr>
              <a:lstStyle/>
              <a:p>
                <a:r>
                  <a:rPr kumimoji="1" lang="en-US" altLang="zh-CN" dirty="0">
                    <a:solidFill>
                      <a:schemeClr val="bg1">
                        <a:lumMod val="85000"/>
                      </a:schemeClr>
                    </a:solidFill>
                  </a:rPr>
                  <a:t>&gt;</a:t>
                </a:r>
                <a:endParaRPr kumimoji="1" lang="zh-CN" altLang="en-US" dirty="0">
                  <a:solidFill>
                    <a:schemeClr val="bg1">
                      <a:lumMod val="85000"/>
                    </a:schemeClr>
                  </a:solidFill>
                </a:endParaRPr>
              </a:p>
            </p:txBody>
          </p:sp>
          <p:sp>
            <p:nvSpPr>
              <p:cNvPr id="18" name="文本框 17">
                <a:extLst>
                  <a:ext uri="{FF2B5EF4-FFF2-40B4-BE49-F238E27FC236}">
                    <a16:creationId xmlns="" xmlns:a16="http://schemas.microsoft.com/office/drawing/2014/main" id="{5EEDB553-6843-D943-908B-713024609FA6}"/>
                  </a:ext>
                </a:extLst>
              </p:cNvPr>
              <p:cNvSpPr txBox="1"/>
              <p:nvPr/>
            </p:nvSpPr>
            <p:spPr>
              <a:xfrm>
                <a:off x="5015445" y="2374315"/>
                <a:ext cx="319318" cy="369332"/>
              </a:xfrm>
              <a:prstGeom prst="rect">
                <a:avLst/>
              </a:prstGeom>
              <a:noFill/>
            </p:spPr>
            <p:txBody>
              <a:bodyPr wrap="none" rtlCol="0">
                <a:spAutoFit/>
              </a:bodyPr>
              <a:lstStyle/>
              <a:p>
                <a:r>
                  <a:rPr kumimoji="1" lang="en-US" altLang="zh-CN" dirty="0">
                    <a:solidFill>
                      <a:schemeClr val="bg1">
                        <a:lumMod val="85000"/>
                      </a:schemeClr>
                    </a:solidFill>
                  </a:rPr>
                  <a:t>&lt;</a:t>
                </a:r>
                <a:endParaRPr kumimoji="1" lang="zh-CN" altLang="en-US" dirty="0">
                  <a:solidFill>
                    <a:schemeClr val="bg1">
                      <a:lumMod val="85000"/>
                    </a:schemeClr>
                  </a:solidFill>
                </a:endParaRPr>
              </a:p>
            </p:txBody>
          </p:sp>
        </p:grpSp>
        <p:sp>
          <p:nvSpPr>
            <p:cNvPr id="11" name="矩形 10"/>
            <p:cNvSpPr/>
            <p:nvPr/>
          </p:nvSpPr>
          <p:spPr>
            <a:xfrm>
              <a:off x="6418518" y="2074783"/>
              <a:ext cx="1171597" cy="430887"/>
            </a:xfrm>
            <a:prstGeom prst="rect">
              <a:avLst/>
            </a:prstGeom>
          </p:spPr>
          <p:txBody>
            <a:bodyPr wrap="square">
              <a:spAutoFit/>
            </a:bodyPr>
            <a:lstStyle/>
            <a:p>
              <a:pPr algn="dist"/>
              <a:r>
                <a:rPr lang="zh-CN" altLang="en-US" sz="2200" smtClean="0">
                  <a:solidFill>
                    <a:schemeClr val="bg1">
                      <a:lumMod val="85000"/>
                    </a:schemeClr>
                  </a:solidFill>
                </a:rPr>
                <a:t>考点二</a:t>
              </a:r>
              <a:endParaRPr lang="zh-CN" altLang="en-US" sz="2200" dirty="0">
                <a:solidFill>
                  <a:schemeClr val="bg1">
                    <a:lumMod val="85000"/>
                  </a:schemeClr>
                </a:solidFill>
              </a:endParaRPr>
            </a:p>
          </p:txBody>
        </p:sp>
      </p:grpSp>
    </p:spTree>
    <p:extLst>
      <p:ext uri="{BB962C8B-B14F-4D97-AF65-F5344CB8AC3E}">
        <p14:creationId xmlns:p14="http://schemas.microsoft.com/office/powerpoint/2010/main" val="2267845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493493"/>
            <a:ext cx="11412000" cy="1200329"/>
          </a:xfrm>
          <a:prstGeom prst="rect">
            <a:avLst/>
          </a:prstGeom>
        </p:spPr>
        <p:txBody>
          <a:bodyPr wrap="square">
            <a:spAutoFit/>
          </a:bodyPr>
          <a:lstStyle/>
          <a:p>
            <a:pPr algn="just">
              <a:lnSpc>
                <a:spcPct val="150000"/>
              </a:lnSpc>
              <a:spcAft>
                <a:spcPts val="0"/>
              </a:spcAft>
            </a:pPr>
            <a:r>
              <a:rPr lang="en-US" altLang="zh-CN" sz="2400" b="1" kern="100" dirty="0">
                <a:latin typeface="+mj-ea"/>
                <a:ea typeface="+mj-ea"/>
                <a:cs typeface="Courier New" panose="02070309020205020404" pitchFamily="49" charset="0"/>
              </a:rPr>
              <a:t>1.</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电离平衡常数表达式</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400" kern="100" dirty="0">
                <a:latin typeface="Times New Roman" panose="02020603050405020304" pitchFamily="18" charset="0"/>
                <a:ea typeface="微软雅黑" panose="020B0503020204020204" pitchFamily="34" charset="-122"/>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一元弱酸或弱碱</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348683007"/>
              </p:ext>
            </p:extLst>
          </p:nvPr>
        </p:nvGraphicFramePr>
        <p:xfrm>
          <a:off x="516000" y="2821787"/>
          <a:ext cx="11160000" cy="2194560"/>
        </p:xfrm>
        <a:graphic>
          <a:graphicData uri="http://schemas.openxmlformats.org/drawingml/2006/table">
            <a:tbl>
              <a:tblPr/>
              <a:tblGrid>
                <a:gridCol w="3333825"/>
                <a:gridCol w="4046375"/>
                <a:gridCol w="3779800"/>
              </a:tblGrid>
              <a:tr h="0">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一元弱酸</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一元弱碱</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BOH</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电离方程式</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HA</a:t>
                      </a:r>
                      <a:r>
                        <a:rPr lang="en-US" sz="2400" kern="10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H</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BOH</a:t>
                      </a:r>
                      <a:r>
                        <a:rPr lang="en-US" sz="2400" kern="10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B</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OH</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电离常数表达式</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857070995"/>
              </p:ext>
            </p:extLst>
          </p:nvPr>
        </p:nvGraphicFramePr>
        <p:xfrm>
          <a:off x="4727848" y="4011087"/>
          <a:ext cx="2441575" cy="1068388"/>
        </p:xfrm>
        <a:graphic>
          <a:graphicData uri="http://schemas.openxmlformats.org/presentationml/2006/ole">
            <mc:AlternateContent xmlns:mc="http://schemas.openxmlformats.org/markup-compatibility/2006">
              <mc:Choice xmlns:v="urn:schemas-microsoft-com:vml" Requires="v">
                <p:oleObj spid="_x0000_s159770" name="文档" r:id="rId4" imgW="2441631" imgH="1067660" progId="Word.Document.12">
                  <p:embed/>
                </p:oleObj>
              </mc:Choice>
              <mc:Fallback>
                <p:oleObj name="文档" r:id="rId4" imgW="2441631" imgH="1067660" progId="Word.Document.12">
                  <p:embed/>
                  <p:pic>
                    <p:nvPicPr>
                      <p:cNvPr id="0" name=""/>
                      <p:cNvPicPr/>
                      <p:nvPr/>
                    </p:nvPicPr>
                    <p:blipFill>
                      <a:blip r:embed="rId5"/>
                      <a:stretch>
                        <a:fillRect/>
                      </a:stretch>
                    </p:blipFill>
                    <p:spPr>
                      <a:xfrm>
                        <a:off x="4727848" y="4011087"/>
                        <a:ext cx="2441575" cy="106838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435786960"/>
              </p:ext>
            </p:extLst>
          </p:nvPr>
        </p:nvGraphicFramePr>
        <p:xfrm>
          <a:off x="8564026" y="4012034"/>
          <a:ext cx="3225800" cy="1073150"/>
        </p:xfrm>
        <a:graphic>
          <a:graphicData uri="http://schemas.openxmlformats.org/presentationml/2006/ole">
            <mc:AlternateContent xmlns:mc="http://schemas.openxmlformats.org/markup-compatibility/2006">
              <mc:Choice xmlns:v="urn:schemas-microsoft-com:vml" Requires="v">
                <p:oleObj spid="_x0000_s159771" name="文档" r:id="rId7" imgW="3228036" imgH="1081722" progId="Word.Document.12">
                  <p:embed/>
                </p:oleObj>
              </mc:Choice>
              <mc:Fallback>
                <p:oleObj name="文档" r:id="rId7" imgW="3228036" imgH="1081722" progId="Word.Document.12">
                  <p:embed/>
                  <p:pic>
                    <p:nvPicPr>
                      <p:cNvPr id="0" name=""/>
                      <p:cNvPicPr/>
                      <p:nvPr/>
                    </p:nvPicPr>
                    <p:blipFill>
                      <a:blip r:embed="rId8"/>
                      <a:stretch>
                        <a:fillRect/>
                      </a:stretch>
                    </p:blipFill>
                    <p:spPr>
                      <a:xfrm>
                        <a:off x="8564026" y="4012034"/>
                        <a:ext cx="3225800" cy="1073150"/>
                      </a:xfrm>
                      <a:prstGeom prst="rect">
                        <a:avLst/>
                      </a:prstGeom>
                    </p:spPr>
                  </p:pic>
                </p:oleObj>
              </mc:Fallback>
            </mc:AlternateContent>
          </a:graphicData>
        </a:graphic>
      </p:graphicFrame>
      <p:pic>
        <p:nvPicPr>
          <p:cNvPr id="6" name="图片 5"/>
          <p:cNvPicPr>
            <a:picLocks noChangeAspect="1"/>
          </p:cNvPicPr>
          <p:nvPr/>
        </p:nvPicPr>
        <p:blipFill>
          <a:blip r:embed="rId9">
            <a:clrChange>
              <a:clrFrom>
                <a:srgbClr val="FFFFFF"/>
              </a:clrFrom>
              <a:clrTo>
                <a:srgbClr val="FFFFFF">
                  <a:alpha val="0"/>
                </a:srgbClr>
              </a:clrTo>
            </a:clrChange>
          </a:blip>
          <a:stretch>
            <a:fillRect/>
          </a:stretch>
        </p:blipFill>
        <p:spPr>
          <a:xfrm>
            <a:off x="5249322" y="3596457"/>
            <a:ext cx="536151" cy="166033"/>
          </a:xfrm>
          <a:prstGeom prst="rect">
            <a:avLst/>
          </a:prstGeom>
        </p:spPr>
      </p:pic>
      <p:pic>
        <p:nvPicPr>
          <p:cNvPr id="7" name="图片 6"/>
          <p:cNvPicPr>
            <a:picLocks noChangeAspect="1"/>
          </p:cNvPicPr>
          <p:nvPr/>
        </p:nvPicPr>
        <p:blipFill>
          <a:blip r:embed="rId9">
            <a:clrChange>
              <a:clrFrom>
                <a:srgbClr val="FFFFFF"/>
              </a:clrFrom>
              <a:clrTo>
                <a:srgbClr val="FFFFFF">
                  <a:alpha val="0"/>
                </a:srgbClr>
              </a:clrTo>
            </a:clrChange>
          </a:blip>
          <a:stretch>
            <a:fillRect/>
          </a:stretch>
        </p:blipFill>
        <p:spPr>
          <a:xfrm>
            <a:off x="9163881" y="3586219"/>
            <a:ext cx="536151" cy="166033"/>
          </a:xfrm>
          <a:prstGeom prst="rect">
            <a:avLst/>
          </a:prstGeom>
        </p:spPr>
      </p:pic>
    </p:spTree>
    <p:extLst>
      <p:ext uri="{BB962C8B-B14F-4D97-AF65-F5344CB8AC3E}">
        <p14:creationId xmlns:p14="http://schemas.microsoft.com/office/powerpoint/2010/main" val="1593463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619074"/>
            <a:ext cx="11412000" cy="577081"/>
          </a:xfrm>
          <a:prstGeom prst="rect">
            <a:avLst/>
          </a:prstGeom>
        </p:spPr>
        <p:txBody>
          <a:bodyPr wrap="square">
            <a:spAutoFit/>
          </a:bodyPr>
          <a:lstStyle/>
          <a:p>
            <a:pPr>
              <a:lnSpc>
                <a:spcPct val="150000"/>
              </a:lnSpc>
              <a:spcAft>
                <a:spcPts val="0"/>
              </a:spcAft>
              <a:tabLst>
                <a:tab pos="2250440" algn="l"/>
              </a:tabLst>
            </a:pPr>
            <a:r>
              <a:rPr lang="en-US" altLang="zh-CN" sz="2400" kern="100" dirty="0">
                <a:latin typeface="Times New Roman" panose="02020603050405020304" pitchFamily="18" charset="0"/>
                <a:ea typeface="微软雅黑" panose="020B0503020204020204" pitchFamily="34" charset="-122"/>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多元弱酸</a:t>
            </a:r>
            <a:r>
              <a:rPr lang="en-US" altLang="zh-CN" sz="2400" kern="100" dirty="0">
                <a:latin typeface="Times New Roman" panose="02020603050405020304" pitchFamily="18" charset="0"/>
                <a:ea typeface="微软雅黑" panose="020B0503020204020204" pitchFamily="34" charset="-122"/>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以</a:t>
            </a:r>
            <a:r>
              <a:rPr lang="en-US" altLang="zh-CN" sz="2400" kern="100" dirty="0">
                <a:latin typeface="Times New Roman" panose="02020603050405020304" pitchFamily="18" charset="0"/>
                <a:ea typeface="微软雅黑" panose="020B0503020204020204" pitchFamily="34" charset="-122"/>
              </a:rPr>
              <a:t>H</a:t>
            </a:r>
            <a:r>
              <a:rPr lang="en-US" altLang="zh-CN" sz="2400" kern="100" baseline="-25000" dirty="0">
                <a:latin typeface="Times New Roman" panose="02020603050405020304" pitchFamily="18" charset="0"/>
                <a:ea typeface="微软雅黑" panose="020B0503020204020204" pitchFamily="34" charset="-122"/>
              </a:rPr>
              <a:t>2</a:t>
            </a:r>
            <a:r>
              <a:rPr lang="en-US" altLang="zh-CN" sz="2400" kern="100" dirty="0">
                <a:latin typeface="Times New Roman" panose="02020603050405020304" pitchFamily="18" charset="0"/>
                <a:ea typeface="微软雅黑" panose="020B0503020204020204" pitchFamily="34" charset="-122"/>
              </a:rPr>
              <a:t>CO</a:t>
            </a:r>
            <a:r>
              <a:rPr lang="en-US" altLang="zh-CN" sz="2400" kern="100" baseline="-25000" dirty="0">
                <a:latin typeface="Times New Roman" panose="02020603050405020304" pitchFamily="18" charset="0"/>
                <a:ea typeface="微软雅黑" panose="020B0503020204020204" pitchFamily="34" charset="-122"/>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为例</a:t>
            </a:r>
            <a:r>
              <a:rPr lang="en-US" altLang="zh-CN" sz="2400" kern="100" dirty="0">
                <a:latin typeface="Times New Roman" panose="02020603050405020304" pitchFamily="18" charset="0"/>
                <a:ea typeface="微软雅黑" panose="020B0503020204020204" pitchFamily="34" charset="-122"/>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992186762"/>
              </p:ext>
            </p:extLst>
          </p:nvPr>
        </p:nvGraphicFramePr>
        <p:xfrm>
          <a:off x="516000" y="2420888"/>
          <a:ext cx="11160000" cy="2743200"/>
        </p:xfrm>
        <a:graphic>
          <a:graphicData uri="http://schemas.openxmlformats.org/drawingml/2006/table">
            <a:tbl>
              <a:tblPr/>
              <a:tblGrid>
                <a:gridCol w="3365370"/>
                <a:gridCol w="3897315"/>
                <a:gridCol w="3897315"/>
              </a:tblGrid>
              <a:tr h="0">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第一步电离</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第二步电离</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电离方程式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en-US" sz="2400" kern="100" baseline="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CO</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H</a:t>
                      </a:r>
                      <a:r>
                        <a:rPr lang="zh-CN" sz="2400" kern="100" baseline="300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电离常数表达式</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pP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电离常数关系</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n-US" sz="2400" i="1" kern="100" dirty="0" smtClean="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a1</a:t>
                      </a:r>
                      <a:r>
                        <a:rPr lang="en-US" sz="2400" u="sng"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en-US" sz="2400" i="1" kern="100" dirty="0" smtClean="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a2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填</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&gt;</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或</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&lt;</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pic>
        <p:nvPicPr>
          <p:cNvPr id="9" name="图片 8"/>
          <p:cNvPicPr>
            <a:picLocks noChangeAspect="1"/>
          </p:cNvPicPr>
          <p:nvPr/>
        </p:nvPicPr>
        <p:blipFill>
          <a:blip r:embed="rId3">
            <a:clrChange>
              <a:clrFrom>
                <a:srgbClr val="FFFFFF"/>
              </a:clrFrom>
              <a:clrTo>
                <a:srgbClr val="FFFFFF">
                  <a:alpha val="0"/>
                </a:srgbClr>
              </a:clrTo>
            </a:clrChange>
          </a:blip>
          <a:stretch>
            <a:fillRect/>
          </a:stretch>
        </p:blipFill>
        <p:spPr>
          <a:xfrm>
            <a:off x="5312621" y="3184842"/>
            <a:ext cx="536151" cy="166033"/>
          </a:xfrm>
          <a:prstGeom prst="rect">
            <a:avLst/>
          </a:prstGeom>
        </p:spPr>
      </p:pic>
      <p:pic>
        <p:nvPicPr>
          <p:cNvPr id="10" name="图片 9"/>
          <p:cNvPicPr>
            <a:picLocks noChangeAspect="1"/>
          </p:cNvPicPr>
          <p:nvPr/>
        </p:nvPicPr>
        <p:blipFill>
          <a:blip r:embed="rId3">
            <a:clrChange>
              <a:clrFrom>
                <a:srgbClr val="FFFFFF"/>
              </a:clrFrom>
              <a:clrTo>
                <a:srgbClr val="FFFFFF">
                  <a:alpha val="0"/>
                </a:srgbClr>
              </a:clrTo>
            </a:clrChange>
          </a:blip>
          <a:stretch>
            <a:fillRect/>
          </a:stretch>
        </p:blipFill>
        <p:spPr>
          <a:xfrm>
            <a:off x="9217258" y="3193550"/>
            <a:ext cx="536151" cy="166033"/>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1883739878"/>
              </p:ext>
            </p:extLst>
          </p:nvPr>
        </p:nvGraphicFramePr>
        <p:xfrm>
          <a:off x="4431412" y="3602837"/>
          <a:ext cx="2978150" cy="1068387"/>
        </p:xfrm>
        <a:graphic>
          <a:graphicData uri="http://schemas.openxmlformats.org/presentationml/2006/ole">
            <mc:AlternateContent xmlns:mc="http://schemas.openxmlformats.org/markup-compatibility/2006">
              <mc:Choice xmlns:v="urn:schemas-microsoft-com:vml" Requires="v">
                <p:oleObj spid="_x0000_s164906" name="文档" r:id="rId5" imgW="2977898" imgH="1067660" progId="Word.Document.12">
                  <p:embed/>
                </p:oleObj>
              </mc:Choice>
              <mc:Fallback>
                <p:oleObj name="文档" r:id="rId5" imgW="2977898" imgH="1067660" progId="Word.Document.12">
                  <p:embed/>
                  <p:pic>
                    <p:nvPicPr>
                      <p:cNvPr id="0" name=""/>
                      <p:cNvPicPr/>
                      <p:nvPr/>
                    </p:nvPicPr>
                    <p:blipFill>
                      <a:blip r:embed="rId6"/>
                      <a:stretch>
                        <a:fillRect/>
                      </a:stretch>
                    </p:blipFill>
                    <p:spPr>
                      <a:xfrm>
                        <a:off x="4431412" y="3602837"/>
                        <a:ext cx="2978150" cy="1068387"/>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828771060"/>
              </p:ext>
            </p:extLst>
          </p:nvPr>
        </p:nvGraphicFramePr>
        <p:xfrm>
          <a:off x="8359968" y="3555529"/>
          <a:ext cx="2979737" cy="1209675"/>
        </p:xfrm>
        <a:graphic>
          <a:graphicData uri="http://schemas.openxmlformats.org/presentationml/2006/ole">
            <mc:AlternateContent xmlns:mc="http://schemas.openxmlformats.org/markup-compatibility/2006">
              <mc:Choice xmlns:v="urn:schemas-microsoft-com:vml" Requires="v">
                <p:oleObj spid="_x0000_s164907" name="文档" r:id="rId8" imgW="2977898" imgH="1217298" progId="Word.Document.12">
                  <p:embed/>
                </p:oleObj>
              </mc:Choice>
              <mc:Fallback>
                <p:oleObj name="文档" r:id="rId8" imgW="2977898" imgH="1217298" progId="Word.Document.12">
                  <p:embed/>
                  <p:pic>
                    <p:nvPicPr>
                      <p:cNvPr id="0" name=""/>
                      <p:cNvPicPr/>
                      <p:nvPr/>
                    </p:nvPicPr>
                    <p:blipFill>
                      <a:blip r:embed="rId9"/>
                      <a:stretch>
                        <a:fillRect/>
                      </a:stretch>
                    </p:blipFill>
                    <p:spPr>
                      <a:xfrm>
                        <a:off x="8359968" y="3555529"/>
                        <a:ext cx="2979737" cy="120967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86921660"/>
              </p:ext>
            </p:extLst>
          </p:nvPr>
        </p:nvGraphicFramePr>
        <p:xfrm>
          <a:off x="8407695" y="2968160"/>
          <a:ext cx="3027363" cy="595313"/>
        </p:xfrm>
        <a:graphic>
          <a:graphicData uri="http://schemas.openxmlformats.org/presentationml/2006/ole">
            <mc:AlternateContent xmlns:mc="http://schemas.openxmlformats.org/markup-compatibility/2006">
              <mc:Choice xmlns:v="urn:schemas-microsoft-com:vml" Requires="v">
                <p:oleObj spid="_x0000_s164908" name="文档" r:id="rId11" imgW="3027565" imgH="595308" progId="Word.Document.12">
                  <p:embed/>
                </p:oleObj>
              </mc:Choice>
              <mc:Fallback>
                <p:oleObj name="文档" r:id="rId11" imgW="3027565" imgH="595308" progId="Word.Document.12">
                  <p:embed/>
                  <p:pic>
                    <p:nvPicPr>
                      <p:cNvPr id="0" name=""/>
                      <p:cNvPicPr/>
                      <p:nvPr/>
                    </p:nvPicPr>
                    <p:blipFill>
                      <a:blip r:embed="rId12"/>
                      <a:stretch>
                        <a:fillRect/>
                      </a:stretch>
                    </p:blipFill>
                    <p:spPr>
                      <a:xfrm>
                        <a:off x="8407695" y="2968160"/>
                        <a:ext cx="3027363" cy="595313"/>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409724908"/>
              </p:ext>
            </p:extLst>
          </p:nvPr>
        </p:nvGraphicFramePr>
        <p:xfrm>
          <a:off x="6554795" y="2968489"/>
          <a:ext cx="1079500" cy="595312"/>
        </p:xfrm>
        <a:graphic>
          <a:graphicData uri="http://schemas.openxmlformats.org/presentationml/2006/ole">
            <mc:AlternateContent xmlns:mc="http://schemas.openxmlformats.org/markup-compatibility/2006">
              <mc:Choice xmlns:v="urn:schemas-microsoft-com:vml" Requires="v">
                <p:oleObj spid="_x0000_s164909" name="文档" r:id="rId14" imgW="1079731" imgH="596390" progId="Word.Document.12">
                  <p:embed/>
                </p:oleObj>
              </mc:Choice>
              <mc:Fallback>
                <p:oleObj name="文档" r:id="rId14" imgW="1079731" imgH="596390" progId="Word.Document.12">
                  <p:embed/>
                  <p:pic>
                    <p:nvPicPr>
                      <p:cNvPr id="0" name=""/>
                      <p:cNvPicPr/>
                      <p:nvPr/>
                    </p:nvPicPr>
                    <p:blipFill>
                      <a:blip r:embed="rId15"/>
                      <a:stretch>
                        <a:fillRect/>
                      </a:stretch>
                    </p:blipFill>
                    <p:spPr>
                      <a:xfrm>
                        <a:off x="6554795" y="2968489"/>
                        <a:ext cx="1079500" cy="595312"/>
                      </a:xfrm>
                      <a:prstGeom prst="rect">
                        <a:avLst/>
                      </a:prstGeom>
                    </p:spPr>
                  </p:pic>
                </p:oleObj>
              </mc:Fallback>
            </mc:AlternateContent>
          </a:graphicData>
        </a:graphic>
      </p:graphicFrame>
      <p:sp>
        <p:nvSpPr>
          <p:cNvPr id="12" name="矩形 11"/>
          <p:cNvSpPr/>
          <p:nvPr/>
        </p:nvSpPr>
        <p:spPr>
          <a:xfrm>
            <a:off x="6384609" y="4684133"/>
            <a:ext cx="35779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&gt;</a:t>
            </a:r>
            <a:endParaRPr lang="zh-CN" altLang="en-US" dirty="0">
              <a:solidFill>
                <a:srgbClr val="C00000"/>
              </a:solidFill>
            </a:endParaRPr>
          </a:p>
        </p:txBody>
      </p:sp>
    </p:spTree>
    <p:extLst>
      <p:ext uri="{BB962C8B-B14F-4D97-AF65-F5344CB8AC3E}">
        <p14:creationId xmlns:p14="http://schemas.microsoft.com/office/powerpoint/2010/main" val="264210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690930"/>
            <a:ext cx="11412000" cy="3970318"/>
          </a:xfrm>
          <a:prstGeom prst="rect">
            <a:avLst/>
          </a:prstGeom>
        </p:spPr>
        <p:txBody>
          <a:bodyPr wrap="square">
            <a:spAutoFit/>
          </a:bodyPr>
          <a:lstStyle/>
          <a:p>
            <a:pPr algn="just">
              <a:lnSpc>
                <a:spcPct val="150000"/>
              </a:lnSpc>
              <a:spcAft>
                <a:spcPts val="0"/>
              </a:spcAft>
            </a:pPr>
            <a:r>
              <a:rPr lang="en-US" altLang="zh-CN" sz="2400" b="1" kern="100" dirty="0">
                <a:latin typeface="+mj-ea"/>
                <a:ea typeface="+mj-ea"/>
                <a:cs typeface="Courier New" panose="02070309020205020404" pitchFamily="49" charset="0"/>
              </a:rPr>
              <a:t>2.</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电离常数的影响因素</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内因：相同温度下，电解质越弱，其</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电离常数</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反之，</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电离常数</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外因：电离平衡常数与温度有关，与浓度无关，升高温度，</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b="1" kern="100" dirty="0">
                <a:latin typeface="+mj-ea"/>
                <a:ea typeface="+mj-ea"/>
                <a:cs typeface="Courier New" panose="02070309020205020404" pitchFamily="49" charset="0"/>
              </a:rPr>
              <a:t>3.</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电离常数的意义</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反映弱电解质的相对强弱，电离平衡常数越大，弱电解质的电离能力越强。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多元弱酸的各步电离常数的大小关系是</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a1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a2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a3</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，当</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a1</a:t>
            </a:r>
            <a:r>
              <a:rPr lang="en-US" altLang="zh-CN" sz="2400" kern="100" dirty="0">
                <a:latin typeface="Cambria Math" panose="02040503050406030204" pitchFamily="18" charset="0"/>
                <a:ea typeface="微软雅黑" panose="020B0503020204020204" pitchFamily="34" charset="-122"/>
                <a:cs typeface="Cambria Math" panose="020405030504060302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a2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时，计算多元弱酸中的</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或比较多元弱酸酸性的相对强弱时，通常只</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考虑</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7014686" y="2293121"/>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越小</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10370599" y="2293120"/>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越大</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8967611" y="284177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8940891" y="5029425"/>
            <a:ext cx="172354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第一步电离</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01889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318CE0B2-849C-2B4D-B715-7B2A33B87A76}"/>
              </a:ext>
            </a:extLst>
          </p:cNvPr>
          <p:cNvSpPr/>
          <p:nvPr/>
        </p:nvSpPr>
        <p:spPr>
          <a:xfrm>
            <a:off x="557813" y="2314044"/>
            <a:ext cx="11076375" cy="223907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同一弱电解质，浓度不同其电离常数一定不同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弱电解质的电离平衡右移，电离常数一定增大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某一弱电解质，电离度越大，电离常数就越大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常温下，依据</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a1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a2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，可知碳酸的酸性比磷酸强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a:extLst>
              <a:ext uri="{FF2B5EF4-FFF2-40B4-BE49-F238E27FC236}">
                <a16:creationId xmlns:a16="http://schemas.microsoft.com/office/drawing/2014/main" xmlns="" id="{F1FDC4C7-996B-8E4C-9906-8E72300E8B1C}"/>
              </a:ext>
            </a:extLst>
          </p:cNvPr>
          <p:cNvSpPr/>
          <p:nvPr/>
        </p:nvSpPr>
        <p:spPr>
          <a:xfrm>
            <a:off x="7086694" y="2333769"/>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4" name="矩形 13">
            <a:extLst>
              <a:ext uri="{FF2B5EF4-FFF2-40B4-BE49-F238E27FC236}">
                <a16:creationId xmlns:a16="http://schemas.microsoft.com/office/drawing/2014/main" xmlns="" id="{8CA795CB-D9A7-FA40-91B1-820BCE512DF7}"/>
              </a:ext>
            </a:extLst>
          </p:cNvPr>
          <p:cNvSpPr/>
          <p:nvPr/>
        </p:nvSpPr>
        <p:spPr>
          <a:xfrm>
            <a:off x="7095403" y="2879062"/>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0" name="矩形 9">
            <a:extLst>
              <a:ext uri="{FF2B5EF4-FFF2-40B4-BE49-F238E27FC236}">
                <a16:creationId xmlns:a16="http://schemas.microsoft.com/office/drawing/2014/main" xmlns="" id="{D075477F-9C4D-D544-B74F-1AD03197F437}"/>
              </a:ext>
            </a:extLst>
          </p:cNvPr>
          <p:cNvSpPr/>
          <p:nvPr/>
        </p:nvSpPr>
        <p:spPr>
          <a:xfrm>
            <a:off x="9515212" y="3978342"/>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a:extLst>
              <a:ext uri="{FF2B5EF4-FFF2-40B4-BE49-F238E27FC236}">
                <a16:creationId xmlns:a16="http://schemas.microsoft.com/office/drawing/2014/main" xmlns="" id="{DBFDB294-2283-C943-BA5D-C52A1673A2AA}"/>
              </a:ext>
            </a:extLst>
          </p:cNvPr>
          <p:cNvSpPr/>
          <p:nvPr/>
        </p:nvSpPr>
        <p:spPr>
          <a:xfrm>
            <a:off x="7095403" y="3439089"/>
            <a:ext cx="550850" cy="646331"/>
          </a:xfrm>
          <a:prstGeom prst="rect">
            <a:avLst/>
          </a:prstGeom>
        </p:spPr>
        <p:txBody>
          <a:bodyPr wrap="square">
            <a:spAutoFit/>
          </a:bodyPr>
          <a:lstStyle/>
          <a:p>
            <a:pPr algn="ctr" defTabSz="1219140">
              <a:defRPr/>
            </a:pPr>
            <a:r>
              <a:rPr lang="en-US" altLang="zh-CN" sz="3600" b="1" kern="100" dirty="0" smtClean="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059405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80728"/>
            <a:ext cx="1530138" cy="2786580"/>
          </a:xfrm>
          <a:prstGeom prst="rect">
            <a:avLst/>
          </a:prstGeom>
          <a:solidFill>
            <a:srgbClr val="377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300255" y="980728"/>
            <a:ext cx="10891745" cy="2786580"/>
          </a:xfrm>
          <a:prstGeom prst="rect">
            <a:avLst/>
          </a:prstGeom>
          <a:solidFill>
            <a:srgbClr val="F9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p:cNvSpPr/>
          <p:nvPr/>
        </p:nvSpPr>
        <p:spPr>
          <a:xfrm>
            <a:off x="1559496" y="1566104"/>
            <a:ext cx="10369152" cy="1043747"/>
          </a:xfrm>
          <a:prstGeom prst="rect">
            <a:avLst/>
          </a:prstGeom>
          <a:noFill/>
          <a:ln>
            <a:noFill/>
          </a:ln>
        </p:spPr>
        <p:txBody>
          <a:bodyPr wrap="square">
            <a:spAutoFit/>
          </a:bodyPr>
          <a:lstStyle/>
          <a:p>
            <a:pPr algn="just">
              <a:lnSpc>
                <a:spcPct val="150000"/>
              </a:lnSpc>
              <a:spcAft>
                <a:spcPts val="0"/>
              </a:spcAft>
            </a:pPr>
            <a:r>
              <a:rPr lang="en-US" altLang="zh-CN" sz="22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200" kern="100" dirty="0">
                <a:latin typeface="Times New Roman" panose="02020603050405020304" pitchFamily="18" charset="0"/>
                <a:ea typeface="楷体" panose="02010609060101010101" pitchFamily="49" charset="-122"/>
                <a:cs typeface="Times New Roman" panose="02020603050405020304" pitchFamily="18" charset="0"/>
              </a:rPr>
              <a:t>理解弱电解质在水溶液中的电离平衡</a:t>
            </a:r>
            <a:r>
              <a:rPr lang="zh-CN" altLang="zh-CN" sz="2200" kern="1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2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en-US" altLang="zh-CN" sz="2200" kern="100" dirty="0" smtClean="0">
                <a:latin typeface="Times New Roman" panose="02020603050405020304" pitchFamily="18" charset="0"/>
                <a:ea typeface="楷体" panose="02010609060101010101" pitchFamily="49" charset="-122"/>
                <a:cs typeface="Courier New" panose="02070309020205020404" pitchFamily="49" charset="0"/>
              </a:rPr>
              <a:t>2</a:t>
            </a:r>
            <a:r>
              <a:rPr lang="en-US" altLang="zh-CN" sz="22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200" kern="100" dirty="0">
                <a:latin typeface="Times New Roman" panose="02020603050405020304" pitchFamily="18" charset="0"/>
                <a:ea typeface="楷体" panose="02010609060101010101" pitchFamily="49" charset="-122"/>
                <a:cs typeface="Times New Roman" panose="02020603050405020304" pitchFamily="18" charset="0"/>
              </a:rPr>
              <a:t>理解电离常数的含义，掌握电离常数的应用并能进行相关计算。</a:t>
            </a:r>
            <a:endParaRPr lang="zh-CN" altLang="zh-CN" sz="22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 name="组合 1"/>
          <p:cNvGrpSpPr/>
          <p:nvPr/>
        </p:nvGrpSpPr>
        <p:grpSpPr>
          <a:xfrm>
            <a:off x="919540" y="1662670"/>
            <a:ext cx="517928" cy="1478298"/>
            <a:chOff x="919540" y="1662670"/>
            <a:chExt cx="517928" cy="1478298"/>
          </a:xfrm>
        </p:grpSpPr>
        <p:sp>
          <p:nvSpPr>
            <p:cNvPr id="3" name="圆角矩形 2"/>
            <p:cNvSpPr/>
            <p:nvPr/>
          </p:nvSpPr>
          <p:spPr>
            <a:xfrm>
              <a:off x="970718" y="1662670"/>
              <a:ext cx="432048" cy="1478298"/>
            </a:xfrm>
            <a:prstGeom prst="roundRect">
              <a:avLst/>
            </a:prstGeom>
            <a:solidFill>
              <a:srgbClr val="8EB4E3"/>
            </a:solidFill>
            <a:ln>
              <a:solidFill>
                <a:srgbClr val="8AB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19540" y="1792588"/>
              <a:ext cx="517928" cy="1200329"/>
            </a:xfrm>
            <a:prstGeom prst="rect">
              <a:avLst/>
            </a:prstGeom>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复</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习</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目</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标</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grpSp>
    </p:spTree>
    <p:extLst>
      <p:ext uri="{BB962C8B-B14F-4D97-AF65-F5344CB8AC3E}">
        <p14:creationId xmlns:p14="http://schemas.microsoft.com/office/powerpoint/2010/main" val="22672423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9077" y="1449948"/>
            <a:ext cx="11299010" cy="617477"/>
          </a:xfrm>
          <a:prstGeom prst="rect">
            <a:avLst/>
          </a:prstGeom>
        </p:spPr>
        <p:txBody>
          <a:bodyPr wrap="square">
            <a:spAutoFit/>
          </a:bodyPr>
          <a:lstStyle/>
          <a:p>
            <a:pPr algn="just">
              <a:lnSpc>
                <a:spcPct val="150000"/>
              </a:lnSpc>
              <a:spcAft>
                <a:spcPts val="0"/>
              </a:spcAft>
            </a:pP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一、弱电解质相对强弱的比较</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596123952"/>
              </p:ext>
            </p:extLst>
          </p:nvPr>
        </p:nvGraphicFramePr>
        <p:xfrm>
          <a:off x="481013" y="2115438"/>
          <a:ext cx="11326812" cy="4710113"/>
        </p:xfrm>
        <a:graphic>
          <a:graphicData uri="http://schemas.openxmlformats.org/presentationml/2006/ole">
            <mc:AlternateContent xmlns:mc="http://schemas.openxmlformats.org/markup-compatibility/2006">
              <mc:Choice xmlns:v="urn:schemas-microsoft-com:vml" Requires="v">
                <p:oleObj spid="_x0000_s165902" name="文档" r:id="rId4" imgW="11442302" imgH="4750279" progId="Word.Document.12">
                  <p:embed/>
                </p:oleObj>
              </mc:Choice>
              <mc:Fallback>
                <p:oleObj name="文档" r:id="rId4" imgW="11442302" imgH="4750279" progId="Word.Document.12">
                  <p:embed/>
                  <p:pic>
                    <p:nvPicPr>
                      <p:cNvPr id="0" name=""/>
                      <p:cNvPicPr/>
                      <p:nvPr/>
                    </p:nvPicPr>
                    <p:blipFill>
                      <a:blip r:embed="rId5"/>
                      <a:stretch>
                        <a:fillRect/>
                      </a:stretch>
                    </p:blipFill>
                    <p:spPr>
                      <a:xfrm>
                        <a:off x="481013" y="2115438"/>
                        <a:ext cx="11326812" cy="4710113"/>
                      </a:xfrm>
                      <a:prstGeom prst="rect">
                        <a:avLst/>
                      </a:prstGeom>
                    </p:spPr>
                  </p:pic>
                </p:oleObj>
              </mc:Fallback>
            </mc:AlternateContent>
          </a:graphicData>
        </a:graphic>
      </p:graphicFrame>
      <p:sp>
        <p:nvSpPr>
          <p:cNvPr id="3" name="TextBox 9"/>
          <p:cNvSpPr txBox="1"/>
          <p:nvPr/>
        </p:nvSpPr>
        <p:spPr>
          <a:xfrm>
            <a:off x="210014" y="600278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462875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2132856"/>
            <a:ext cx="11160000" cy="2520280"/>
            <a:chOff x="792914" y="3925222"/>
            <a:chExt cx="11160000" cy="2520280"/>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2407390"/>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9" name="对象 8"/>
          <p:cNvGraphicFramePr>
            <a:graphicFrameLocks noChangeAspect="1"/>
          </p:cNvGraphicFramePr>
          <p:nvPr>
            <p:extLst>
              <p:ext uri="{D42A27DB-BD31-4B8C-83A1-F6EECF244321}">
                <p14:modId xmlns:p14="http://schemas.microsoft.com/office/powerpoint/2010/main" val="1720286988"/>
              </p:ext>
            </p:extLst>
          </p:nvPr>
        </p:nvGraphicFramePr>
        <p:xfrm>
          <a:off x="850107" y="2501605"/>
          <a:ext cx="10491787" cy="2036762"/>
        </p:xfrm>
        <a:graphic>
          <a:graphicData uri="http://schemas.openxmlformats.org/presentationml/2006/ole">
            <mc:AlternateContent xmlns:mc="http://schemas.openxmlformats.org/markup-compatibility/2006">
              <mc:Choice xmlns:v="urn:schemas-microsoft-com:vml" Requires="v">
                <p:oleObj spid="_x0000_s141342" name="文档" r:id="rId4" imgW="10598832" imgH="2052368" progId="Word.Document.12">
                  <p:embed/>
                </p:oleObj>
              </mc:Choice>
              <mc:Fallback>
                <p:oleObj name="文档" r:id="rId4" imgW="10598832" imgH="2052368" progId="Word.Document.12">
                  <p:embed/>
                  <p:pic>
                    <p:nvPicPr>
                      <p:cNvPr id="0" name=""/>
                      <p:cNvPicPr/>
                      <p:nvPr/>
                    </p:nvPicPr>
                    <p:blipFill>
                      <a:blip r:embed="rId5"/>
                      <a:stretch>
                        <a:fillRect/>
                      </a:stretch>
                    </p:blipFill>
                    <p:spPr>
                      <a:xfrm>
                        <a:off x="850107" y="2501605"/>
                        <a:ext cx="10491787" cy="2036762"/>
                      </a:xfrm>
                      <a:prstGeom prst="rect">
                        <a:avLst/>
                      </a:prstGeom>
                    </p:spPr>
                  </p:pic>
                </p:oleObj>
              </mc:Fallback>
            </mc:AlternateContent>
          </a:graphicData>
        </a:graphic>
      </p:graphicFrame>
    </p:spTree>
    <p:extLst>
      <p:ext uri="{BB962C8B-B14F-4D97-AF65-F5344CB8AC3E}">
        <p14:creationId xmlns:p14="http://schemas.microsoft.com/office/powerpoint/2010/main" val="340495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716048"/>
            <a:ext cx="11412000" cy="2793072"/>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下列事实中，不能比较氢硫酸与亚硫酸的酸性强弱的是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氢硫酸不能与碳酸氢钠溶液反应，而亚硫酸可以</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氢硫酸的导电能力低于相同浓度的亚硫酸</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C.0.10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的氢硫酸和亚硫酸的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分别为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氢硫酸的还原性强于亚硫酸</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TextBox 9"/>
          <p:cNvSpPr txBox="1"/>
          <p:nvPr/>
        </p:nvSpPr>
        <p:spPr>
          <a:xfrm>
            <a:off x="226180" y="386104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81263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484784"/>
            <a:ext cx="11412000" cy="576248"/>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部分弱酸的电离平衡常数如下表：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3309174805"/>
              </p:ext>
            </p:extLst>
          </p:nvPr>
        </p:nvGraphicFramePr>
        <p:xfrm>
          <a:off x="516001" y="2187446"/>
          <a:ext cx="11159999" cy="1645920"/>
        </p:xfrm>
        <a:graphic>
          <a:graphicData uri="http://schemas.openxmlformats.org/drawingml/2006/table">
            <a:tbl>
              <a:tblPr/>
              <a:tblGrid>
                <a:gridCol w="1757818"/>
                <a:gridCol w="2372251"/>
                <a:gridCol w="2419002"/>
                <a:gridCol w="2465751"/>
                <a:gridCol w="2145177"/>
              </a:tblGrid>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弱酸</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HCOOH</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HClO</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电离平衡常数</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(25 </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a</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1.77</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a1</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1.1</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a2</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1.3</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a1</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4.5</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10</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7</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a2</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4.7</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10</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11</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dirty="0" err="1">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dirty="0" err="1">
                          <a:effectLst/>
                          <a:latin typeface="Times New Roman" panose="02020603050405020304" pitchFamily="18" charset="0"/>
                          <a:ea typeface="微软雅黑" panose="020B0503020204020204" pitchFamily="34" charset="-122"/>
                          <a:cs typeface="Courier New" panose="02070309020205020404" pitchFamily="49" charset="0"/>
                        </a:rPr>
                        <a:t>a</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4.0</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10</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8</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390000" y="3861048"/>
            <a:ext cx="11412000" cy="286232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按要求回答下列问题：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(1)HCOOH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HClO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的酸性由强到弱的顺序为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相同浓度的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HCOO</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HS</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ClO</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结合</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的能力由强到弱的顺序为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8201862" y="4455124"/>
            <a:ext cx="348728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HCOOH</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CO</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S</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sp>
        <p:nvSpPr>
          <p:cNvPr id="9" name="矩形 8"/>
          <p:cNvSpPr/>
          <p:nvPr/>
        </p:nvSpPr>
        <p:spPr>
          <a:xfrm>
            <a:off x="551384" y="5030594"/>
            <a:ext cx="920445" cy="461665"/>
          </a:xfrm>
          <a:prstGeom prst="rect">
            <a:avLst/>
          </a:prstGeom>
        </p:spPr>
        <p:txBody>
          <a:bodyPr wrap="none">
            <a:spAutoFit/>
          </a:bodyPr>
          <a:lstStyle/>
          <a:p>
            <a:pPr lvl="0"/>
            <a:r>
              <a:rPr lang="en-US" altLang="zh-CN" sz="2400" kern="100" dirty="0" err="1">
                <a:solidFill>
                  <a:srgbClr val="C00000"/>
                </a:solidFill>
                <a:latin typeface="Times New Roman" panose="02020603050405020304" pitchFamily="18" charset="0"/>
                <a:ea typeface="微软雅黑" panose="020B0503020204020204" pitchFamily="34" charset="-122"/>
              </a:rPr>
              <a:t>HClO</a:t>
            </a:r>
            <a:endParaRPr lang="zh-CN" altLang="en-US" dirty="0">
              <a:solidFill>
                <a:prstClr val="black"/>
              </a:solidFill>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413061362"/>
              </p:ext>
            </p:extLst>
          </p:nvPr>
        </p:nvGraphicFramePr>
        <p:xfrm>
          <a:off x="5465346" y="5555857"/>
          <a:ext cx="2322513" cy="615950"/>
        </p:xfrm>
        <a:graphic>
          <a:graphicData uri="http://schemas.openxmlformats.org/presentationml/2006/ole">
            <mc:AlternateContent xmlns:mc="http://schemas.openxmlformats.org/markup-compatibility/2006">
              <mc:Choice xmlns:v="urn:schemas-microsoft-com:vml" Requires="v">
                <p:oleObj spid="_x0000_s167961" name="文档" r:id="rId4" imgW="2322141" imgH="615861" progId="Word.Document.12">
                  <p:embed/>
                </p:oleObj>
              </mc:Choice>
              <mc:Fallback>
                <p:oleObj name="文档" r:id="rId4" imgW="2322141" imgH="615861" progId="Word.Document.12">
                  <p:embed/>
                  <p:pic>
                    <p:nvPicPr>
                      <p:cNvPr id="0" name=""/>
                      <p:cNvPicPr/>
                      <p:nvPr/>
                    </p:nvPicPr>
                    <p:blipFill>
                      <a:blip r:embed="rId5"/>
                      <a:stretch>
                        <a:fillRect/>
                      </a:stretch>
                    </p:blipFill>
                    <p:spPr>
                      <a:xfrm>
                        <a:off x="5465346" y="5555857"/>
                        <a:ext cx="2322513" cy="615950"/>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179124083"/>
              </p:ext>
            </p:extLst>
          </p:nvPr>
        </p:nvGraphicFramePr>
        <p:xfrm>
          <a:off x="1556239" y="6064043"/>
          <a:ext cx="6188075" cy="595313"/>
        </p:xfrm>
        <a:graphic>
          <a:graphicData uri="http://schemas.openxmlformats.org/presentationml/2006/ole">
            <mc:AlternateContent xmlns:mc="http://schemas.openxmlformats.org/markup-compatibility/2006">
              <mc:Choice xmlns:v="urn:schemas-microsoft-com:vml" Requires="v">
                <p:oleObj spid="_x0000_s167962" name="文档" r:id="rId7" imgW="6187381" imgH="595054" progId="Word.Document.12">
                  <p:embed/>
                </p:oleObj>
              </mc:Choice>
              <mc:Fallback>
                <p:oleObj name="文档" r:id="rId7" imgW="6187381" imgH="595054" progId="Word.Document.12">
                  <p:embed/>
                  <p:pic>
                    <p:nvPicPr>
                      <p:cNvPr id="0" name=""/>
                      <p:cNvPicPr/>
                      <p:nvPr/>
                    </p:nvPicPr>
                    <p:blipFill>
                      <a:blip r:embed="rId8"/>
                      <a:stretch>
                        <a:fillRect/>
                      </a:stretch>
                    </p:blipFill>
                    <p:spPr>
                      <a:xfrm>
                        <a:off x="1556239" y="6064043"/>
                        <a:ext cx="6188075" cy="595313"/>
                      </a:xfrm>
                      <a:prstGeom prst="rect">
                        <a:avLst/>
                      </a:prstGeom>
                    </p:spPr>
                  </p:pic>
                </p:oleObj>
              </mc:Fallback>
            </mc:AlternateContent>
          </a:graphicData>
        </a:graphic>
      </p:graphicFrame>
    </p:spTree>
    <p:extLst>
      <p:ext uri="{BB962C8B-B14F-4D97-AF65-F5344CB8AC3E}">
        <p14:creationId xmlns:p14="http://schemas.microsoft.com/office/powerpoint/2010/main" val="2207078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extLst>
              <p:ext uri="{D42A27DB-BD31-4B8C-83A1-F6EECF244321}">
                <p14:modId xmlns:p14="http://schemas.microsoft.com/office/powerpoint/2010/main" val="917336872"/>
              </p:ext>
            </p:extLst>
          </p:nvPr>
        </p:nvGraphicFramePr>
        <p:xfrm>
          <a:off x="397669" y="1718226"/>
          <a:ext cx="11396662" cy="4030663"/>
        </p:xfrm>
        <a:graphic>
          <a:graphicData uri="http://schemas.openxmlformats.org/presentationml/2006/ole">
            <mc:AlternateContent xmlns:mc="http://schemas.openxmlformats.org/markup-compatibility/2006">
              <mc:Choice xmlns:v="urn:schemas-microsoft-com:vml" Requires="v">
                <p:oleObj spid="_x0000_s168973" name="文档" r:id="rId4" imgW="11507129" imgH="4071668" progId="Word.Document.12">
                  <p:embed/>
                </p:oleObj>
              </mc:Choice>
              <mc:Fallback>
                <p:oleObj name="文档" r:id="rId4" imgW="11507129" imgH="4071668" progId="Word.Document.12">
                  <p:embed/>
                  <p:pic>
                    <p:nvPicPr>
                      <p:cNvPr id="0" name=""/>
                      <p:cNvPicPr/>
                      <p:nvPr/>
                    </p:nvPicPr>
                    <p:blipFill>
                      <a:blip r:embed="rId5"/>
                      <a:stretch>
                        <a:fillRect/>
                      </a:stretch>
                    </p:blipFill>
                    <p:spPr>
                      <a:xfrm>
                        <a:off x="397669" y="1718226"/>
                        <a:ext cx="11396662" cy="4030663"/>
                      </a:xfrm>
                      <a:prstGeom prst="rect">
                        <a:avLst/>
                      </a:prstGeom>
                    </p:spPr>
                  </p:pic>
                </p:oleObj>
              </mc:Fallback>
            </mc:AlternateContent>
          </a:graphicData>
        </a:graphic>
      </p:graphicFrame>
      <p:sp>
        <p:nvSpPr>
          <p:cNvPr id="6" name="矩形 5"/>
          <p:cNvSpPr/>
          <p:nvPr/>
        </p:nvSpPr>
        <p:spPr>
          <a:xfrm>
            <a:off x="9364823" y="1700808"/>
            <a:ext cx="1107996"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①②④</a:t>
            </a:r>
            <a:endParaRPr lang="zh-CN" altLang="en-US" dirty="0"/>
          </a:p>
        </p:txBody>
      </p:sp>
    </p:spTree>
    <p:extLst>
      <p:ext uri="{BB962C8B-B14F-4D97-AF65-F5344CB8AC3E}">
        <p14:creationId xmlns:p14="http://schemas.microsoft.com/office/powerpoint/2010/main" val="3326382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484784"/>
            <a:ext cx="11412000" cy="1731243"/>
          </a:xfrm>
          <a:prstGeom prst="rect">
            <a:avLst/>
          </a:prstGeom>
        </p:spPr>
        <p:txBody>
          <a:bodyPr wrap="square">
            <a:spAutoFit/>
          </a:bodyPr>
          <a:lstStyle/>
          <a:p>
            <a:pPr algn="just">
              <a:lnSpc>
                <a:spcPct val="150000"/>
              </a:lnSpc>
              <a:spcAft>
                <a:spcPts val="0"/>
              </a:spcAft>
            </a:pP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二、微粒浓度比值判断</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常温下，将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溶液加水稀释，请填写下列表达式中的数据变化情况</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变大</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变小</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不变</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2400335497"/>
              </p:ext>
            </p:extLst>
          </p:nvPr>
        </p:nvGraphicFramePr>
        <p:xfrm>
          <a:off x="481013" y="3289920"/>
          <a:ext cx="10491787" cy="1219200"/>
        </p:xfrm>
        <a:graphic>
          <a:graphicData uri="http://schemas.openxmlformats.org/presentationml/2006/ole">
            <mc:AlternateContent xmlns:mc="http://schemas.openxmlformats.org/markup-compatibility/2006">
              <mc:Choice xmlns:v="urn:schemas-microsoft-com:vml" Requires="v">
                <p:oleObj spid="_x0000_s170008" name="文档" r:id="rId4" imgW="10598832" imgH="1229983" progId="Word.Document.12">
                  <p:embed/>
                </p:oleObj>
              </mc:Choice>
              <mc:Fallback>
                <p:oleObj name="文档" r:id="rId4" imgW="10598832" imgH="1229983" progId="Word.Document.12">
                  <p:embed/>
                  <p:pic>
                    <p:nvPicPr>
                      <p:cNvPr id="0" name=""/>
                      <p:cNvPicPr/>
                      <p:nvPr/>
                    </p:nvPicPr>
                    <p:blipFill>
                      <a:blip r:embed="rId5"/>
                      <a:stretch>
                        <a:fillRect/>
                      </a:stretch>
                    </p:blipFill>
                    <p:spPr>
                      <a:xfrm>
                        <a:off x="481013" y="3289920"/>
                        <a:ext cx="10491787" cy="1219200"/>
                      </a:xfrm>
                      <a:prstGeom prst="rect">
                        <a:avLst/>
                      </a:prstGeom>
                    </p:spPr>
                  </p:pic>
                </p:oleObj>
              </mc:Fallback>
            </mc:AlternateContent>
          </a:graphicData>
        </a:graphic>
      </p:graphicFrame>
      <p:sp>
        <p:nvSpPr>
          <p:cNvPr id="6" name="矩形 5"/>
          <p:cNvSpPr/>
          <p:nvPr/>
        </p:nvSpPr>
        <p:spPr>
          <a:xfrm>
            <a:off x="2830091" y="344656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变小</a:t>
            </a:r>
            <a:endParaRPr lang="zh-CN" altLang="en-US" dirty="0"/>
          </a:p>
        </p:txBody>
      </p:sp>
      <p:grpSp>
        <p:nvGrpSpPr>
          <p:cNvPr id="7" name="组合 6">
            <a:extLst>
              <a:ext uri="{FF2B5EF4-FFF2-40B4-BE49-F238E27FC236}">
                <a16:creationId xmlns:a16="http://schemas.microsoft.com/office/drawing/2014/main" xmlns="" id="{574E7DD6-E482-894D-9E46-D2B62C9ED9EC}"/>
              </a:ext>
            </a:extLst>
          </p:cNvPr>
          <p:cNvGrpSpPr/>
          <p:nvPr/>
        </p:nvGrpSpPr>
        <p:grpSpPr>
          <a:xfrm>
            <a:off x="516000" y="4437112"/>
            <a:ext cx="11160000" cy="1872208"/>
            <a:chOff x="792914" y="3925222"/>
            <a:chExt cx="11160000" cy="1872208"/>
          </a:xfrm>
        </p:grpSpPr>
        <p:sp>
          <p:nvSpPr>
            <p:cNvPr id="8" name="圆角矩形 7">
              <a:extLst>
                <a:ext uri="{FF2B5EF4-FFF2-40B4-BE49-F238E27FC236}">
                  <a16:creationId xmlns:a16="http://schemas.microsoft.com/office/drawing/2014/main" xmlns="" id="{E0791A29-2CB4-2744-96C1-EA2037B165CE}"/>
                </a:ext>
              </a:extLst>
            </p:cNvPr>
            <p:cNvSpPr/>
            <p:nvPr/>
          </p:nvSpPr>
          <p:spPr>
            <a:xfrm>
              <a:off x="792914" y="4038112"/>
              <a:ext cx="11160000" cy="1759318"/>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9" name="矩形 8">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11" name="对象 10"/>
          <p:cNvGraphicFramePr>
            <a:graphicFrameLocks noChangeAspect="1"/>
          </p:cNvGraphicFramePr>
          <p:nvPr>
            <p:extLst>
              <p:ext uri="{D42A27DB-BD31-4B8C-83A1-F6EECF244321}">
                <p14:modId xmlns:p14="http://schemas.microsoft.com/office/powerpoint/2010/main" val="3891180401"/>
              </p:ext>
            </p:extLst>
          </p:nvPr>
        </p:nvGraphicFramePr>
        <p:xfrm>
          <a:off x="785813" y="4749254"/>
          <a:ext cx="10491787" cy="1416050"/>
        </p:xfrm>
        <a:graphic>
          <a:graphicData uri="http://schemas.openxmlformats.org/presentationml/2006/ole">
            <mc:AlternateContent xmlns:mc="http://schemas.openxmlformats.org/markup-compatibility/2006">
              <mc:Choice xmlns:v="urn:schemas-microsoft-com:vml" Requires="v">
                <p:oleObj spid="_x0000_s170009" name="文档" r:id="rId7" imgW="10598832" imgH="1433423" progId="Word.Document.12">
                  <p:embed/>
                </p:oleObj>
              </mc:Choice>
              <mc:Fallback>
                <p:oleObj name="文档" r:id="rId7" imgW="10598832" imgH="1433423" progId="Word.Document.12">
                  <p:embed/>
                  <p:pic>
                    <p:nvPicPr>
                      <p:cNvPr id="0" name=""/>
                      <p:cNvPicPr/>
                      <p:nvPr/>
                    </p:nvPicPr>
                    <p:blipFill>
                      <a:blip r:embed="rId8"/>
                      <a:stretch>
                        <a:fillRect/>
                      </a:stretch>
                    </p:blipFill>
                    <p:spPr>
                      <a:xfrm>
                        <a:off x="785813" y="4749254"/>
                        <a:ext cx="10491787" cy="1416050"/>
                      </a:xfrm>
                      <a:prstGeom prst="rect">
                        <a:avLst/>
                      </a:prstGeom>
                    </p:spPr>
                  </p:pic>
                </p:oleObj>
              </mc:Fallback>
            </mc:AlternateContent>
          </a:graphicData>
        </a:graphic>
      </p:graphicFrame>
    </p:spTree>
    <p:extLst>
      <p:ext uri="{BB962C8B-B14F-4D97-AF65-F5344CB8AC3E}">
        <p14:creationId xmlns:p14="http://schemas.microsoft.com/office/powerpoint/2010/main" val="2208521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对象 9"/>
          <p:cNvGraphicFramePr>
            <a:graphicFrameLocks noChangeAspect="1"/>
          </p:cNvGraphicFramePr>
          <p:nvPr>
            <p:extLst>
              <p:ext uri="{D42A27DB-BD31-4B8C-83A1-F6EECF244321}">
                <p14:modId xmlns:p14="http://schemas.microsoft.com/office/powerpoint/2010/main" val="4088566666"/>
              </p:ext>
            </p:extLst>
          </p:nvPr>
        </p:nvGraphicFramePr>
        <p:xfrm>
          <a:off x="511175" y="1995612"/>
          <a:ext cx="10491788" cy="1219200"/>
        </p:xfrm>
        <a:graphic>
          <a:graphicData uri="http://schemas.openxmlformats.org/presentationml/2006/ole">
            <mc:AlternateContent xmlns:mc="http://schemas.openxmlformats.org/markup-compatibility/2006">
              <mc:Choice xmlns:v="urn:schemas-microsoft-com:vml" Requires="v">
                <p:oleObj spid="_x0000_s171032" name="文档" r:id="rId4" imgW="10598832" imgH="1229983" progId="Word.Document.12">
                  <p:embed/>
                </p:oleObj>
              </mc:Choice>
              <mc:Fallback>
                <p:oleObj name="文档" r:id="rId4" imgW="10598832" imgH="1229983" progId="Word.Document.12">
                  <p:embed/>
                  <p:pic>
                    <p:nvPicPr>
                      <p:cNvPr id="0" name=""/>
                      <p:cNvPicPr/>
                      <p:nvPr/>
                    </p:nvPicPr>
                    <p:blipFill>
                      <a:blip r:embed="rId5"/>
                      <a:stretch>
                        <a:fillRect/>
                      </a:stretch>
                    </p:blipFill>
                    <p:spPr>
                      <a:xfrm>
                        <a:off x="511175" y="1995612"/>
                        <a:ext cx="10491788" cy="1219200"/>
                      </a:xfrm>
                      <a:prstGeom prst="rect">
                        <a:avLst/>
                      </a:prstGeom>
                    </p:spPr>
                  </p:pic>
                </p:oleObj>
              </mc:Fallback>
            </mc:AlternateContent>
          </a:graphicData>
        </a:graphic>
      </p:graphicFrame>
      <p:sp>
        <p:nvSpPr>
          <p:cNvPr id="11" name="矩形 10"/>
          <p:cNvSpPr/>
          <p:nvPr/>
        </p:nvSpPr>
        <p:spPr>
          <a:xfrm>
            <a:off x="2847509" y="2290800"/>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变大</a:t>
            </a:r>
            <a:endParaRPr lang="zh-CN" altLang="en-US" dirty="0"/>
          </a:p>
        </p:txBody>
      </p:sp>
      <p:grpSp>
        <p:nvGrpSpPr>
          <p:cNvPr id="12" name="组合 11">
            <a:extLst>
              <a:ext uri="{FF2B5EF4-FFF2-40B4-BE49-F238E27FC236}">
                <a16:creationId xmlns:a16="http://schemas.microsoft.com/office/drawing/2014/main" xmlns="" id="{574E7DD6-E482-894D-9E46-D2B62C9ED9EC}"/>
              </a:ext>
            </a:extLst>
          </p:cNvPr>
          <p:cNvGrpSpPr/>
          <p:nvPr/>
        </p:nvGrpSpPr>
        <p:grpSpPr>
          <a:xfrm>
            <a:off x="516000" y="3356992"/>
            <a:ext cx="11160000" cy="1944216"/>
            <a:chOff x="792914" y="3925222"/>
            <a:chExt cx="11160000" cy="1944216"/>
          </a:xfrm>
        </p:grpSpPr>
        <p:sp>
          <p:nvSpPr>
            <p:cNvPr id="13" name="圆角矩形 12">
              <a:extLst>
                <a:ext uri="{FF2B5EF4-FFF2-40B4-BE49-F238E27FC236}">
                  <a16:creationId xmlns:a16="http://schemas.microsoft.com/office/drawing/2014/main" xmlns="" id="{E0791A29-2CB4-2744-96C1-EA2037B165CE}"/>
                </a:ext>
              </a:extLst>
            </p:cNvPr>
            <p:cNvSpPr/>
            <p:nvPr/>
          </p:nvSpPr>
          <p:spPr>
            <a:xfrm>
              <a:off x="792914" y="4038112"/>
              <a:ext cx="11160000" cy="1831326"/>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4" name="矩形 1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文本框 1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16" name="对象 15"/>
          <p:cNvGraphicFramePr>
            <a:graphicFrameLocks noChangeAspect="1"/>
          </p:cNvGraphicFramePr>
          <p:nvPr>
            <p:extLst>
              <p:ext uri="{D42A27DB-BD31-4B8C-83A1-F6EECF244321}">
                <p14:modId xmlns:p14="http://schemas.microsoft.com/office/powerpoint/2010/main" val="2537730434"/>
              </p:ext>
            </p:extLst>
          </p:nvPr>
        </p:nvGraphicFramePr>
        <p:xfrm>
          <a:off x="785813" y="3717032"/>
          <a:ext cx="10491787" cy="1416050"/>
        </p:xfrm>
        <a:graphic>
          <a:graphicData uri="http://schemas.openxmlformats.org/presentationml/2006/ole">
            <mc:AlternateContent xmlns:mc="http://schemas.openxmlformats.org/markup-compatibility/2006">
              <mc:Choice xmlns:v="urn:schemas-microsoft-com:vml" Requires="v">
                <p:oleObj spid="_x0000_s171033" name="文档" r:id="rId7" imgW="10598832" imgH="1433423" progId="Word.Document.12">
                  <p:embed/>
                </p:oleObj>
              </mc:Choice>
              <mc:Fallback>
                <p:oleObj name="文档" r:id="rId7" imgW="10598832" imgH="1433423" progId="Word.Document.12">
                  <p:embed/>
                  <p:pic>
                    <p:nvPicPr>
                      <p:cNvPr id="0" name=""/>
                      <p:cNvPicPr/>
                      <p:nvPr/>
                    </p:nvPicPr>
                    <p:blipFill>
                      <a:blip r:embed="rId8"/>
                      <a:stretch>
                        <a:fillRect/>
                      </a:stretch>
                    </p:blipFill>
                    <p:spPr>
                      <a:xfrm>
                        <a:off x="785813" y="3717032"/>
                        <a:ext cx="10491787" cy="1416050"/>
                      </a:xfrm>
                      <a:prstGeom prst="rect">
                        <a:avLst/>
                      </a:prstGeom>
                    </p:spPr>
                  </p:pic>
                </p:oleObj>
              </mc:Fallback>
            </mc:AlternateContent>
          </a:graphicData>
        </a:graphic>
      </p:graphicFrame>
    </p:spTree>
    <p:extLst>
      <p:ext uri="{BB962C8B-B14F-4D97-AF65-F5344CB8AC3E}">
        <p14:creationId xmlns:p14="http://schemas.microsoft.com/office/powerpoint/2010/main" val="267381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extLst>
              <p:ext uri="{D42A27DB-BD31-4B8C-83A1-F6EECF244321}">
                <p14:modId xmlns:p14="http://schemas.microsoft.com/office/powerpoint/2010/main" val="590388905"/>
              </p:ext>
            </p:extLst>
          </p:nvPr>
        </p:nvGraphicFramePr>
        <p:xfrm>
          <a:off x="542154" y="1556792"/>
          <a:ext cx="10490200" cy="3460750"/>
        </p:xfrm>
        <a:graphic>
          <a:graphicData uri="http://schemas.openxmlformats.org/presentationml/2006/ole">
            <mc:AlternateContent xmlns:mc="http://schemas.openxmlformats.org/markup-compatibility/2006">
              <mc:Choice xmlns:v="urn:schemas-microsoft-com:vml" Requires="v">
                <p:oleObj spid="_x0000_s172053" name="文档" r:id="rId4" imgW="10598832" imgH="3490823" progId="Word.Document.12">
                  <p:embed/>
                </p:oleObj>
              </mc:Choice>
              <mc:Fallback>
                <p:oleObj name="文档" r:id="rId4" imgW="10598832" imgH="3490823" progId="Word.Document.12">
                  <p:embed/>
                  <p:pic>
                    <p:nvPicPr>
                      <p:cNvPr id="0" name=""/>
                      <p:cNvPicPr/>
                      <p:nvPr/>
                    </p:nvPicPr>
                    <p:blipFill>
                      <a:blip r:embed="rId5"/>
                      <a:stretch>
                        <a:fillRect/>
                      </a:stretch>
                    </p:blipFill>
                    <p:spPr>
                      <a:xfrm>
                        <a:off x="542154" y="1556792"/>
                        <a:ext cx="10490200" cy="3460750"/>
                      </a:xfrm>
                      <a:prstGeom prst="rect">
                        <a:avLst/>
                      </a:prstGeom>
                    </p:spPr>
                  </p:pic>
                </p:oleObj>
              </mc:Fallback>
            </mc:AlternateContent>
          </a:graphicData>
        </a:graphic>
      </p:graphicFrame>
      <p:sp>
        <p:nvSpPr>
          <p:cNvPr id="6" name="矩形 5"/>
          <p:cNvSpPr/>
          <p:nvPr/>
        </p:nvSpPr>
        <p:spPr>
          <a:xfrm>
            <a:off x="2855640" y="1827406"/>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变小</a:t>
            </a:r>
            <a:endParaRPr lang="zh-CN" altLang="en-US" dirty="0"/>
          </a:p>
        </p:txBody>
      </p:sp>
      <p:sp>
        <p:nvSpPr>
          <p:cNvPr id="8" name="矩形 7"/>
          <p:cNvSpPr/>
          <p:nvPr/>
        </p:nvSpPr>
        <p:spPr>
          <a:xfrm>
            <a:off x="3693609" y="303178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不变</a:t>
            </a:r>
            <a:endParaRPr lang="zh-CN" altLang="en-US" dirty="0"/>
          </a:p>
        </p:txBody>
      </p:sp>
      <p:sp>
        <p:nvSpPr>
          <p:cNvPr id="9" name="矩形 8"/>
          <p:cNvSpPr/>
          <p:nvPr/>
        </p:nvSpPr>
        <p:spPr>
          <a:xfrm>
            <a:off x="3863427" y="4102045"/>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不变</a:t>
            </a:r>
            <a:endParaRPr lang="zh-CN" altLang="en-US" dirty="0"/>
          </a:p>
        </p:txBody>
      </p:sp>
      <p:grpSp>
        <p:nvGrpSpPr>
          <p:cNvPr id="10" name="组合 9">
            <a:extLst>
              <a:ext uri="{FF2B5EF4-FFF2-40B4-BE49-F238E27FC236}">
                <a16:creationId xmlns:a16="http://schemas.microsoft.com/office/drawing/2014/main" xmlns="" id="{574E7DD6-E482-894D-9E46-D2B62C9ED9EC}"/>
              </a:ext>
            </a:extLst>
          </p:cNvPr>
          <p:cNvGrpSpPr/>
          <p:nvPr/>
        </p:nvGrpSpPr>
        <p:grpSpPr>
          <a:xfrm>
            <a:off x="516000" y="5162128"/>
            <a:ext cx="11160000" cy="1296144"/>
            <a:chOff x="792914" y="3925222"/>
            <a:chExt cx="11160000" cy="1296144"/>
          </a:xfrm>
        </p:grpSpPr>
        <p:sp>
          <p:nvSpPr>
            <p:cNvPr id="11" name="圆角矩形 10">
              <a:extLst>
                <a:ext uri="{FF2B5EF4-FFF2-40B4-BE49-F238E27FC236}">
                  <a16:creationId xmlns:a16="http://schemas.microsoft.com/office/drawing/2014/main" xmlns="" id="{E0791A29-2CB4-2744-96C1-EA2037B165CE}"/>
                </a:ext>
              </a:extLst>
            </p:cNvPr>
            <p:cNvSpPr/>
            <p:nvPr/>
          </p:nvSpPr>
          <p:spPr>
            <a:xfrm>
              <a:off x="792914" y="4038112"/>
              <a:ext cx="11160000" cy="1183254"/>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2" name="矩形 1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14" name="对象 13"/>
          <p:cNvGraphicFramePr>
            <a:graphicFrameLocks noChangeAspect="1"/>
          </p:cNvGraphicFramePr>
          <p:nvPr>
            <p:extLst>
              <p:ext uri="{D42A27DB-BD31-4B8C-83A1-F6EECF244321}">
                <p14:modId xmlns:p14="http://schemas.microsoft.com/office/powerpoint/2010/main" val="3671734039"/>
              </p:ext>
            </p:extLst>
          </p:nvPr>
        </p:nvGraphicFramePr>
        <p:xfrm>
          <a:off x="785813" y="5378152"/>
          <a:ext cx="10491787" cy="1219200"/>
        </p:xfrm>
        <a:graphic>
          <a:graphicData uri="http://schemas.openxmlformats.org/presentationml/2006/ole">
            <mc:AlternateContent xmlns:mc="http://schemas.openxmlformats.org/markup-compatibility/2006">
              <mc:Choice xmlns:v="urn:schemas-microsoft-com:vml" Requires="v">
                <p:oleObj spid="_x0000_s172054" name="文档" r:id="rId7" imgW="10598832" imgH="1229983" progId="Word.Document.12">
                  <p:embed/>
                </p:oleObj>
              </mc:Choice>
              <mc:Fallback>
                <p:oleObj name="文档" r:id="rId7" imgW="10598832" imgH="1229983" progId="Word.Document.12">
                  <p:embed/>
                  <p:pic>
                    <p:nvPicPr>
                      <p:cNvPr id="0" name=""/>
                      <p:cNvPicPr/>
                      <p:nvPr/>
                    </p:nvPicPr>
                    <p:blipFill>
                      <a:blip r:embed="rId8"/>
                      <a:stretch>
                        <a:fillRect/>
                      </a:stretch>
                    </p:blipFill>
                    <p:spPr>
                      <a:xfrm>
                        <a:off x="785813" y="5378152"/>
                        <a:ext cx="10491787" cy="1219200"/>
                      </a:xfrm>
                      <a:prstGeom prst="rect">
                        <a:avLst/>
                      </a:prstGeom>
                    </p:spPr>
                  </p:pic>
                </p:oleObj>
              </mc:Fallback>
            </mc:AlternateContent>
          </a:graphicData>
        </a:graphic>
      </p:graphicFrame>
    </p:spTree>
    <p:extLst>
      <p:ext uri="{BB962C8B-B14F-4D97-AF65-F5344CB8AC3E}">
        <p14:creationId xmlns:p14="http://schemas.microsoft.com/office/powerpoint/2010/main" val="3370279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 xmlns:a16="http://schemas.microsoft.com/office/drawing/2014/main" id="{42F66117-1422-E04E-93A0-A3423E0F05D2}"/>
              </a:ext>
            </a:extLst>
          </p:cNvPr>
          <p:cNvSpPr/>
          <p:nvPr/>
        </p:nvSpPr>
        <p:spPr>
          <a:xfrm>
            <a:off x="335360" y="2363406"/>
            <a:ext cx="11449272" cy="3801898"/>
          </a:xfrm>
          <a:prstGeom prst="roundRect">
            <a:avLst>
              <a:gd name="adj" fmla="val 1925"/>
            </a:avLst>
          </a:prstGeom>
          <a:noFill/>
          <a:ln>
            <a:solidFill>
              <a:schemeClr val="tx1"/>
            </a:solid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文本框 2">
            <a:extLst>
              <a:ext uri="{FF2B5EF4-FFF2-40B4-BE49-F238E27FC236}">
                <a16:creationId xmlns="" xmlns:a16="http://schemas.microsoft.com/office/drawing/2014/main" id="{1639F706-5A08-E441-9E43-476613981402}"/>
              </a:ext>
            </a:extLst>
          </p:cNvPr>
          <p:cNvSpPr txBox="1"/>
          <p:nvPr/>
        </p:nvSpPr>
        <p:spPr>
          <a:xfrm>
            <a:off x="2700178" y="2060848"/>
            <a:ext cx="6791645" cy="553998"/>
          </a:xfrm>
          <a:prstGeom prst="rect">
            <a:avLst/>
          </a:prstGeom>
          <a:solidFill>
            <a:schemeClr val="bg1"/>
          </a:solidFill>
          <a:ln w="6350">
            <a:noFill/>
          </a:ln>
        </p:spPr>
        <p:txBody>
          <a:bodyPr wrap="square">
            <a:spAutoFit/>
          </a:bodyPr>
          <a:lstStyle/>
          <a:p>
            <a:pPr algn="ctr">
              <a:tabLst>
                <a:tab pos="2430780" algn="l"/>
              </a:tabLst>
            </a:pPr>
            <a:r>
              <a:rPr lang="zh-CN" altLang="en-US" sz="3000" b="1" kern="100" dirty="0">
                <a:latin typeface="+mn-ea"/>
                <a:cs typeface="Times New Roman" panose="02020603050405020304" pitchFamily="18" charset="0"/>
              </a:rPr>
              <a:t>判断溶液中微粒浓度比值的三种方法</a:t>
            </a:r>
            <a:endParaRPr lang="zh-CN" altLang="zh-CN" sz="3000" b="1" kern="100" dirty="0">
              <a:latin typeface="+mn-ea"/>
              <a:cs typeface="Times New Roman" panose="02020603050405020304" pitchFamily="18" charset="0"/>
            </a:endParaRPr>
          </a:p>
        </p:txBody>
      </p:sp>
      <p:sp>
        <p:nvSpPr>
          <p:cNvPr id="4" name="矩形 3"/>
          <p:cNvSpPr/>
          <p:nvPr/>
        </p:nvSpPr>
        <p:spPr>
          <a:xfrm>
            <a:off x="551384" y="2708920"/>
            <a:ext cx="11089232" cy="3347070"/>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将浓度之比转化为物质的量之比进行比较，这样分析起来可以忽略溶液体积的变化，只需分析微粒数目的变化即可。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2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假设法</a:t>
            </a:r>
            <a:r>
              <a:rPr lang="en-US" altLang="zh-CN" sz="2400" kern="100" spc="-2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，如上述问题</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，假设无限稀释，</a:t>
            </a:r>
            <a:r>
              <a:rPr lang="en-US" altLang="zh-CN" sz="2400" i="1" kern="100" spc="-2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spc="-2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COO</a:t>
            </a:r>
            <a:r>
              <a:rPr lang="zh-CN" altLang="zh-CN" sz="2400" kern="100" spc="-2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趋近于</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spc="-2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spc="-2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趋于</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spc="-2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20" baseline="30000" dirty="0">
                <a:latin typeface="Times New Roman" panose="02020603050405020304" pitchFamily="18" charset="0"/>
                <a:ea typeface="微软雅黑" panose="020B0503020204020204" pitchFamily="34" charset="-122"/>
                <a:cs typeface="Courier New" panose="02070309020205020404" pitchFamily="49" charset="0"/>
              </a:rPr>
              <a:t>7</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，故比值变小。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凑常数</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，解题时将某些粒子的浓度比值乘以或除以某种粒子的浓度，转化为一个常数与某种粒子浓度的乘积或相除的关系。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a:hlinkClick r:id="rId2" action="ppaction://hlinksldjump"/>
          </p:cNvPr>
          <p:cNvSpPr/>
          <p:nvPr/>
        </p:nvSpPr>
        <p:spPr>
          <a:xfrm>
            <a:off x="11378232" y="6484114"/>
            <a:ext cx="813768" cy="373886"/>
          </a:xfrm>
          <a:prstGeom prst="rect">
            <a:avLst/>
          </a:prstGeom>
          <a:solidFill>
            <a:srgbClr val="187E8C"/>
          </a:solidFill>
        </p:spPr>
        <p:txBody>
          <a:bodyPr wrap="square">
            <a:spAutoFit/>
          </a:bodyPr>
          <a:lstStyle/>
          <a:p>
            <a:pPr algn="ctr">
              <a:tabLst>
                <a:tab pos="2430780" algn="l"/>
              </a:tabLst>
            </a:pPr>
            <a:r>
              <a:rPr lang="zh-CN" altLang="en-US" kern="100" dirty="0">
                <a:solidFill>
                  <a:schemeClr val="bg1"/>
                </a:solidFill>
                <a:latin typeface="+mj-ea"/>
                <a:ea typeface="+mj-ea"/>
                <a:cs typeface="Courier New" panose="02070309020205020404" pitchFamily="49" charset="0"/>
              </a:rPr>
              <a:t>返回</a:t>
            </a:r>
          </a:p>
        </p:txBody>
      </p:sp>
    </p:spTree>
    <p:extLst>
      <p:ext uri="{BB962C8B-B14F-4D97-AF65-F5344CB8AC3E}">
        <p14:creationId xmlns:p14="http://schemas.microsoft.com/office/powerpoint/2010/main" val="986291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23592" y="2060848"/>
            <a:ext cx="9768408" cy="2304255"/>
          </a:xfrm>
          <a:prstGeom prst="roundRect">
            <a:avLst>
              <a:gd name="adj" fmla="val 0"/>
            </a:avLst>
          </a:prstGeom>
          <a:solidFill>
            <a:srgbClr val="D4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2711624" y="1780080"/>
            <a:ext cx="9480376" cy="2296991"/>
          </a:xfrm>
          <a:prstGeom prst="rect">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xmlns="" id="{C267AA83-D616-ED4E-81C0-545EB4398E09}"/>
              </a:ext>
            </a:extLst>
          </p:cNvPr>
          <p:cNvSpPr txBox="1"/>
          <p:nvPr/>
        </p:nvSpPr>
        <p:spPr>
          <a:xfrm>
            <a:off x="4304805" y="2359188"/>
            <a:ext cx="6294015" cy="1138773"/>
          </a:xfrm>
          <a:prstGeom prst="rect">
            <a:avLst/>
          </a:prstGeom>
          <a:noFill/>
        </p:spPr>
        <p:txBody>
          <a:bodyPr wrap="square" rtlCol="0" anchor="ctr">
            <a:spAutoFit/>
          </a:bodyPr>
          <a:lstStyle/>
          <a:p>
            <a:pPr algn="dist"/>
            <a:r>
              <a:rPr lang="zh-CN" altLang="en-US" sz="6800" b="1" dirty="0" smtClean="0">
                <a:solidFill>
                  <a:schemeClr val="bg1"/>
                </a:solidFill>
                <a:latin typeface="微软雅黑" panose="020B0503020204020204" pitchFamily="34" charset="-122"/>
              </a:rPr>
              <a:t>练真题   明考向</a:t>
            </a:r>
            <a:endParaRPr lang="zh-CN" altLang="zh-CN" sz="6800" b="1" dirty="0">
              <a:solidFill>
                <a:schemeClr val="bg1"/>
              </a:solidFill>
              <a:latin typeface="微软雅黑" panose="020B0503020204020204" pitchFamily="34" charset="-122"/>
            </a:endParaRPr>
          </a:p>
        </p:txBody>
      </p:sp>
    </p:spTree>
    <p:extLst>
      <p:ext uri="{BB962C8B-B14F-4D97-AF65-F5344CB8AC3E}">
        <p14:creationId xmlns:p14="http://schemas.microsoft.com/office/powerpoint/2010/main" val="1449396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80728"/>
            <a:ext cx="1530138" cy="3816424"/>
          </a:xfrm>
          <a:prstGeom prst="rect">
            <a:avLst/>
          </a:prstGeom>
          <a:solidFill>
            <a:srgbClr val="377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300255" y="980728"/>
            <a:ext cx="10891745" cy="3816424"/>
          </a:xfrm>
          <a:prstGeom prst="rect">
            <a:avLst/>
          </a:prstGeom>
          <a:solidFill>
            <a:srgbClr val="F9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 name="组合 1"/>
          <p:cNvGrpSpPr/>
          <p:nvPr/>
        </p:nvGrpSpPr>
        <p:grpSpPr>
          <a:xfrm>
            <a:off x="964484" y="1662670"/>
            <a:ext cx="438282" cy="1478298"/>
            <a:chOff x="964484" y="1662670"/>
            <a:chExt cx="438282" cy="1478298"/>
          </a:xfrm>
        </p:grpSpPr>
        <p:sp>
          <p:nvSpPr>
            <p:cNvPr id="3" name="圆角矩形 2"/>
            <p:cNvSpPr/>
            <p:nvPr/>
          </p:nvSpPr>
          <p:spPr>
            <a:xfrm>
              <a:off x="970718" y="1662670"/>
              <a:ext cx="432048" cy="1478298"/>
            </a:xfrm>
            <a:prstGeom prst="roundRect">
              <a:avLst/>
            </a:prstGeom>
            <a:solidFill>
              <a:srgbClr val="8EB4E3"/>
            </a:solidFill>
            <a:ln>
              <a:solidFill>
                <a:srgbClr val="8AB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64484" y="1792588"/>
              <a:ext cx="428040" cy="1200329"/>
            </a:xfrm>
            <a:prstGeom prst="rect">
              <a:avLst/>
            </a:prstGeom>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内</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容</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索</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引</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grpSp>
      <p:sp>
        <p:nvSpPr>
          <p:cNvPr id="11" name="文本框 10">
            <a:hlinkClick r:id="rId2" action="ppaction://hlinksldjump"/>
          </p:cNvPr>
          <p:cNvSpPr txBox="1"/>
          <p:nvPr/>
        </p:nvSpPr>
        <p:spPr>
          <a:xfrm>
            <a:off x="2703021" y="1524997"/>
            <a:ext cx="8073499" cy="492443"/>
          </a:xfrm>
          <a:prstGeom prst="rect">
            <a:avLst/>
          </a:prstGeom>
          <a:noFill/>
        </p:spPr>
        <p:txBody>
          <a:bodyPr wrap="square" rtlCol="0">
            <a:spAutoFit/>
          </a:bodyPr>
          <a:lstStyle/>
          <a:p>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考点</a:t>
            </a:r>
            <a:r>
              <a:rPr lang="zh-CN" altLang="zh-CN" sz="2600" kern="100" dirty="0">
                <a:latin typeface="黑体" panose="02010609060101010101" pitchFamily="49" charset="-122"/>
                <a:ea typeface="黑体" panose="02010609060101010101" pitchFamily="49" charset="-122"/>
                <a:cs typeface="Times New Roman" panose="02020603050405020304" pitchFamily="18" charset="0"/>
              </a:rPr>
              <a:t>一</a:t>
            </a:r>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　　弱电解质的电离平衡及影响因素</a:t>
            </a:r>
            <a:endParaRPr lang="zh-CN" altLang="zh-CN" sz="26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12" name="文本框 11">
            <a:hlinkClick r:id="rId3" action="ppaction://hlinksldjump"/>
          </p:cNvPr>
          <p:cNvSpPr txBox="1"/>
          <p:nvPr/>
        </p:nvSpPr>
        <p:spPr>
          <a:xfrm>
            <a:off x="2703021" y="2270145"/>
            <a:ext cx="6057275" cy="492443"/>
          </a:xfrm>
          <a:prstGeom prst="rect">
            <a:avLst/>
          </a:prstGeom>
          <a:noFill/>
        </p:spPr>
        <p:txBody>
          <a:bodyPr wrap="square" rtlCol="0">
            <a:spAutoFit/>
          </a:bodyPr>
          <a:lstStyle/>
          <a:p>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考点二　　电离平衡常数及应用</a:t>
            </a:r>
            <a:endParaRPr lang="zh-CN" altLang="zh-CN" sz="26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17" name="文本框 16">
            <a:hlinkClick r:id="rId4" action="ppaction://hlinksldjump"/>
          </p:cNvPr>
          <p:cNvSpPr txBox="1"/>
          <p:nvPr/>
        </p:nvSpPr>
        <p:spPr>
          <a:xfrm>
            <a:off x="2703021" y="3015293"/>
            <a:ext cx="4939938" cy="492443"/>
          </a:xfrm>
          <a:prstGeom prst="rect">
            <a:avLst/>
          </a:prstGeom>
          <a:noFill/>
          <a:ln>
            <a:noFill/>
          </a:ln>
        </p:spPr>
        <p:txBody>
          <a:bodyPr wrap="square" rtlCol="0">
            <a:spAutoFit/>
          </a:bodyPr>
          <a:lstStyle/>
          <a:p>
            <a:pPr defTabSz="914103"/>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练真</a:t>
            </a:r>
            <a:r>
              <a:rPr lang="zh-CN" altLang="en-US" sz="2600" kern="100" dirty="0" smtClean="0">
                <a:latin typeface="黑体" panose="02010609060101010101" pitchFamily="49" charset="-122"/>
                <a:ea typeface="黑体" panose="02010609060101010101" pitchFamily="49" charset="-122"/>
                <a:cs typeface="Times New Roman" panose="02020603050405020304" pitchFamily="18" charset="0"/>
              </a:rPr>
              <a:t>题　　明考</a:t>
            </a:r>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向</a:t>
            </a:r>
          </a:p>
        </p:txBody>
      </p:sp>
      <p:sp>
        <p:nvSpPr>
          <p:cNvPr id="18" name="文本框 17">
            <a:hlinkClick r:id="rId5" action="ppaction://hlinksldjump"/>
          </p:cNvPr>
          <p:cNvSpPr txBox="1"/>
          <p:nvPr/>
        </p:nvSpPr>
        <p:spPr>
          <a:xfrm>
            <a:off x="2703021" y="3760441"/>
            <a:ext cx="4919474" cy="492443"/>
          </a:xfrm>
          <a:prstGeom prst="rect">
            <a:avLst/>
          </a:prstGeom>
          <a:noFill/>
          <a:ln>
            <a:noFill/>
          </a:ln>
        </p:spPr>
        <p:txBody>
          <a:bodyPr wrap="square" rtlCol="0">
            <a:spAutoFit/>
          </a:bodyPr>
          <a:lstStyle/>
          <a:p>
            <a:pPr defTabSz="914103"/>
            <a:r>
              <a:rPr lang="zh-CN" altLang="en-US" sz="2600" dirty="0">
                <a:ln>
                  <a:solidFill>
                    <a:srgbClr val="0E59EE"/>
                  </a:solidFill>
                </a:ln>
                <a:solidFill>
                  <a:srgbClr val="2B6FA6"/>
                </a:solidFill>
                <a:latin typeface="黑体" panose="02010609060101010101" pitchFamily="49" charset="-122"/>
                <a:ea typeface="黑体" panose="02010609060101010101" pitchFamily="49" charset="-122"/>
              </a:rPr>
              <a:t>课时精练</a:t>
            </a:r>
          </a:p>
        </p:txBody>
      </p:sp>
    </p:spTree>
    <p:extLst>
      <p:ext uri="{BB962C8B-B14F-4D97-AF65-F5344CB8AC3E}">
        <p14:creationId xmlns:p14="http://schemas.microsoft.com/office/powerpoint/2010/main" val="363616905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xmlns="" id="{B9872406-72F5-594F-A16E-02C2617B58AB}"/>
              </a:ext>
            </a:extLst>
          </p:cNvPr>
          <p:cNvSpPr/>
          <p:nvPr/>
        </p:nvSpPr>
        <p:spPr>
          <a:xfrm>
            <a:off x="390000" y="1196752"/>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6</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月选考，</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19)</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某同学拟用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计测定溶液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以探究某酸</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是否为弱电解质。下列说法正确的是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A.25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时，若测得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是弱酸</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B.25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时，若测得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HR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pH&gt;2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pH&lt;7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是弱酸</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C.25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时，若测得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，取该溶液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10.0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，加蒸馏水稀释至</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100.0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测</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是弱酸</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D.25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时，若测得</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，取该溶液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10.0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，升温至</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，测得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i="1"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i="1"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&gt;</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是弱酸</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TextBox 9"/>
          <p:cNvSpPr txBox="1"/>
          <p:nvPr/>
        </p:nvSpPr>
        <p:spPr>
          <a:xfrm>
            <a:off x="245118" y="279306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9" name="圆角矩形 8">
            <a:hlinkClick r:id="rId2"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1</a:t>
            </a:r>
            <a:endParaRPr kumimoji="1" lang="zh-CN" altLang="en-US" sz="1600" kern="0" dirty="0">
              <a:solidFill>
                <a:prstClr val="white"/>
              </a:solidFill>
              <a:latin typeface="Arial"/>
              <a:ea typeface="微软雅黑"/>
            </a:endParaRPr>
          </a:p>
        </p:txBody>
      </p:sp>
      <p:sp>
        <p:nvSpPr>
          <p:cNvPr id="10" name="圆角矩形 9">
            <a:hlinkClick r:id="rId3"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06001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2"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1</a:t>
            </a:r>
            <a:endParaRPr kumimoji="1" lang="zh-CN" altLang="en-US" sz="1600" kern="0" dirty="0">
              <a:solidFill>
                <a:prstClr val="white"/>
              </a:solidFill>
              <a:latin typeface="Arial"/>
              <a:ea typeface="微软雅黑"/>
            </a:endParaRPr>
          </a:p>
        </p:txBody>
      </p:sp>
      <p:sp>
        <p:nvSpPr>
          <p:cNvPr id="10" name="圆角矩形 9">
            <a:hlinkClick r:id="rId3"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13" name="组合 12">
            <a:extLst>
              <a:ext uri="{FF2B5EF4-FFF2-40B4-BE49-F238E27FC236}">
                <a16:creationId xmlns:a16="http://schemas.microsoft.com/office/drawing/2014/main" xmlns="" id="{574E7DD6-E482-894D-9E46-D2B62C9ED9EC}"/>
              </a:ext>
            </a:extLst>
          </p:cNvPr>
          <p:cNvGrpSpPr/>
          <p:nvPr/>
        </p:nvGrpSpPr>
        <p:grpSpPr>
          <a:xfrm>
            <a:off x="516000" y="1484784"/>
            <a:ext cx="11160000" cy="4761983"/>
            <a:chOff x="792914" y="3925222"/>
            <a:chExt cx="11160000" cy="4761983"/>
          </a:xfrm>
        </p:grpSpPr>
        <p:sp>
          <p:nvSpPr>
            <p:cNvPr id="14" name="圆角矩形 13">
              <a:extLst>
                <a:ext uri="{FF2B5EF4-FFF2-40B4-BE49-F238E27FC236}">
                  <a16:creationId xmlns:a16="http://schemas.microsoft.com/office/drawing/2014/main" xmlns="" id="{E0791A29-2CB4-2744-96C1-EA2037B165CE}"/>
                </a:ext>
              </a:extLst>
            </p:cNvPr>
            <p:cNvSpPr/>
            <p:nvPr/>
          </p:nvSpPr>
          <p:spPr>
            <a:xfrm>
              <a:off x="792914" y="4038113"/>
              <a:ext cx="11160000" cy="4649092"/>
            </a:xfrm>
            <a:prstGeom prst="roundRect">
              <a:avLst>
                <a:gd name="adj" fmla="val 318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5" name="矩形 1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 name="矩形 3"/>
          <p:cNvSpPr/>
          <p:nvPr/>
        </p:nvSpPr>
        <p:spPr>
          <a:xfrm>
            <a:off x="695400" y="1722452"/>
            <a:ext cx="10801200" cy="4524315"/>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25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时，若测得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为强酸强碱盐，则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为强</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酸，</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spc="-80" dirty="0" smtClean="0">
                <a:latin typeface="Times New Roman" panose="02020603050405020304" pitchFamily="18" charset="0"/>
                <a:ea typeface="宋体" panose="02010600030101010101" pitchFamily="2" charset="-122"/>
                <a:cs typeface="Courier New" panose="02070309020205020404" pitchFamily="49" charset="0"/>
              </a:rPr>
              <a:t>25 </a:t>
            </a:r>
            <a:r>
              <a:rPr lang="en-US" altLang="zh-CN" sz="2400" kern="100" spc="-8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spc="-80" dirty="0">
                <a:latin typeface="Times New Roman" panose="02020603050405020304" pitchFamily="18" charset="0"/>
                <a:ea typeface="宋体" panose="02010600030101010101" pitchFamily="2" charset="-122"/>
                <a:cs typeface="Times New Roman" panose="02020603050405020304" pitchFamily="18" charset="0"/>
              </a:rPr>
              <a:t>时，若测得</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0.01 </a:t>
            </a:r>
            <a:r>
              <a:rPr lang="en-US" altLang="zh-CN" sz="2400" kern="100" spc="-8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8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HR</a:t>
            </a:r>
            <a:r>
              <a:rPr lang="zh-CN" altLang="zh-CN" sz="2400" kern="100" spc="-80" dirty="0">
                <a:latin typeface="Times New Roman" panose="02020603050405020304" pitchFamily="18" charset="0"/>
                <a:ea typeface="宋体" panose="02010600030101010101" pitchFamily="2" charset="-122"/>
                <a:cs typeface="Times New Roman" panose="02020603050405020304" pitchFamily="18" charset="0"/>
              </a:rPr>
              <a:t>溶液</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pH&gt;2</a:t>
            </a:r>
            <a:r>
              <a:rPr lang="zh-CN" altLang="zh-CN" sz="2400" kern="100" spc="-80" dirty="0">
                <a:latin typeface="Times New Roman" panose="02020603050405020304" pitchFamily="18" charset="0"/>
                <a:ea typeface="宋体" panose="02010600030101010101" pitchFamily="2" charset="-122"/>
                <a:cs typeface="Times New Roman" panose="02020603050405020304" pitchFamily="18" charset="0"/>
              </a:rPr>
              <a:t>且</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pH&lt;7</a:t>
            </a:r>
            <a:r>
              <a:rPr lang="zh-CN" altLang="zh-CN" sz="2400" kern="100" spc="-80" dirty="0">
                <a:latin typeface="Times New Roman" panose="02020603050405020304" pitchFamily="18" charset="0"/>
                <a:ea typeface="宋体" panose="02010600030101010101" pitchFamily="2" charset="-122"/>
                <a:cs typeface="Times New Roman" panose="02020603050405020304" pitchFamily="18" charset="0"/>
              </a:rPr>
              <a:t>，可知溶液中</a:t>
            </a:r>
            <a:r>
              <a:rPr lang="en-US" altLang="zh-CN" sz="2400" i="1" kern="100" spc="-8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spc="-8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)&lt;0.01 </a:t>
            </a:r>
            <a:r>
              <a:rPr lang="en-US" altLang="zh-CN" sz="2400" kern="100" spc="-8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8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8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HR</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未完全电离，所以</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HR</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为弱酸，</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假设</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HR</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为强酸，取</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的该溶液</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10.0</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mL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，加蒸馏水稀释至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100.0 mL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，测得此时溶液</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pH&lt;7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假设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为强酸，则</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为强酸强碱盐，溶液呈中性，升温至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，促进水的电离，水的离子积常数增大，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3699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3A329BE5-FA48-1445-847B-16C3FB060719}"/>
              </a:ext>
            </a:extLst>
          </p:cNvPr>
          <p:cNvSpPr/>
          <p:nvPr/>
        </p:nvSpPr>
        <p:spPr>
          <a:xfrm>
            <a:off x="460326" y="1413878"/>
            <a:ext cx="11076375" cy="282382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北京，</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室温下，对于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L 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醋酸溶液。下列判断正确的是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该溶液中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COO</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的粒子数为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6.02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加入少量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COONa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固体后，溶液的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降低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滴加</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溶液过程中，</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COO</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之和始终为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溶液反应的离子方程式</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TextBox 9"/>
          <p:cNvSpPr txBox="1"/>
          <p:nvPr/>
        </p:nvSpPr>
        <p:spPr>
          <a:xfrm>
            <a:off x="317942" y="301482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9" name="圆角矩形 8">
            <a:hlinkClick r:id="rId3"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4"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2</a:t>
            </a:r>
            <a:endParaRPr kumimoji="1" lang="zh-CN" altLang="en-US" sz="1600" kern="0" dirty="0">
              <a:solidFill>
                <a:prstClr val="white"/>
              </a:solidFill>
              <a:latin typeface="Arial"/>
              <a:ea typeface="微软雅黑"/>
            </a:endParaRPr>
          </a:p>
        </p:txBody>
      </p:sp>
      <p:sp>
        <p:nvSpPr>
          <p:cNvPr id="11" name="圆角矩形 10">
            <a:hlinkClick r:id="rId5"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6"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aphicFrame>
        <p:nvGraphicFramePr>
          <p:cNvPr id="15" name="对象 14"/>
          <p:cNvGraphicFramePr>
            <a:graphicFrameLocks noChangeAspect="1"/>
          </p:cNvGraphicFramePr>
          <p:nvPr>
            <p:extLst>
              <p:ext uri="{D42A27DB-BD31-4B8C-83A1-F6EECF244321}">
                <p14:modId xmlns:p14="http://schemas.microsoft.com/office/powerpoint/2010/main" val="2606296847"/>
              </p:ext>
            </p:extLst>
          </p:nvPr>
        </p:nvGraphicFramePr>
        <p:xfrm>
          <a:off x="5521540" y="3670349"/>
          <a:ext cx="1268413" cy="766763"/>
        </p:xfrm>
        <a:graphic>
          <a:graphicData uri="http://schemas.openxmlformats.org/presentationml/2006/ole">
            <mc:AlternateContent xmlns:mc="http://schemas.openxmlformats.org/markup-compatibility/2006">
              <mc:Choice xmlns:v="urn:schemas-microsoft-com:vml" Requires="v">
                <p:oleObj spid="_x0000_s173064" name="文档" r:id="rId8" imgW="1274802" imgH="771268" progId="Word.Document.12">
                  <p:embed/>
                </p:oleObj>
              </mc:Choice>
              <mc:Fallback>
                <p:oleObj name="文档" r:id="rId8" imgW="1274802" imgH="771268" progId="Word.Document.12">
                  <p:embed/>
                  <p:pic>
                    <p:nvPicPr>
                      <p:cNvPr id="0" name=""/>
                      <p:cNvPicPr/>
                      <p:nvPr/>
                    </p:nvPicPr>
                    <p:blipFill>
                      <a:blip r:embed="rId9"/>
                      <a:stretch>
                        <a:fillRect/>
                      </a:stretch>
                    </p:blipFill>
                    <p:spPr>
                      <a:xfrm>
                        <a:off x="5521540" y="3670349"/>
                        <a:ext cx="1268413" cy="766763"/>
                      </a:xfrm>
                      <a:prstGeom prst="rect">
                        <a:avLst/>
                      </a:prstGeom>
                    </p:spPr>
                  </p:pic>
                </p:oleObj>
              </mc:Fallback>
            </mc:AlternateContent>
          </a:graphicData>
        </a:graphic>
      </p:graphicFrame>
    </p:spTree>
    <p:extLst>
      <p:ext uri="{BB962C8B-B14F-4D97-AF65-F5344CB8AC3E}">
        <p14:creationId xmlns:p14="http://schemas.microsoft.com/office/powerpoint/2010/main" val="373230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2"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2</a:t>
            </a:r>
            <a:endParaRPr kumimoji="1" lang="zh-CN" altLang="en-US" sz="1600" kern="0" dirty="0">
              <a:solidFill>
                <a:prstClr val="white"/>
              </a:solidFill>
              <a:latin typeface="Arial"/>
              <a:ea typeface="微软雅黑"/>
            </a:endParaRPr>
          </a:p>
        </p:txBody>
      </p:sp>
      <p:sp>
        <p:nvSpPr>
          <p:cNvPr id="11" name="圆角矩形 10">
            <a:hlinkClick r:id="rId4"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20" name="组合 19">
            <a:extLst>
              <a:ext uri="{FF2B5EF4-FFF2-40B4-BE49-F238E27FC236}">
                <a16:creationId xmlns:a16="http://schemas.microsoft.com/office/drawing/2014/main" xmlns="" id="{574E7DD6-E482-894D-9E46-D2B62C9ED9EC}"/>
              </a:ext>
            </a:extLst>
          </p:cNvPr>
          <p:cNvGrpSpPr/>
          <p:nvPr/>
        </p:nvGrpSpPr>
        <p:grpSpPr>
          <a:xfrm>
            <a:off x="516000" y="1628800"/>
            <a:ext cx="11160000" cy="3744416"/>
            <a:chOff x="792914" y="3925222"/>
            <a:chExt cx="11160000" cy="3744416"/>
          </a:xfrm>
        </p:grpSpPr>
        <p:sp>
          <p:nvSpPr>
            <p:cNvPr id="21" name="圆角矩形 20">
              <a:extLst>
                <a:ext uri="{FF2B5EF4-FFF2-40B4-BE49-F238E27FC236}">
                  <a16:creationId xmlns:a16="http://schemas.microsoft.com/office/drawing/2014/main" xmlns="" id="{E0791A29-2CB4-2744-96C1-EA2037B165CE}"/>
                </a:ext>
              </a:extLst>
            </p:cNvPr>
            <p:cNvSpPr/>
            <p:nvPr/>
          </p:nvSpPr>
          <p:spPr>
            <a:xfrm>
              <a:off x="792914" y="4038112"/>
              <a:ext cx="11160000" cy="3631526"/>
            </a:xfrm>
            <a:prstGeom prst="roundRect">
              <a:avLst>
                <a:gd name="adj" fmla="val 318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矩形 23"/>
          <p:cNvSpPr/>
          <p:nvPr/>
        </p:nvSpPr>
        <p:spPr>
          <a:xfrm>
            <a:off x="685875" y="1926357"/>
            <a:ext cx="10692511" cy="3346237"/>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醋酸属于弱电解质，则含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醋酸的溶液中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COO</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的粒子数小于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6.02</a:t>
            </a:r>
            <a:r>
              <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baseline="30000" dirty="0" smtClean="0">
                <a:latin typeface="Times New Roman" panose="02020603050405020304" pitchFamily="18" charset="0"/>
                <a:ea typeface="宋体" panose="02010600030101010101" pitchFamily="2" charset="-122"/>
                <a:cs typeface="Courier New" panose="02070309020205020404" pitchFamily="49" charset="0"/>
              </a:rPr>
              <a:t>22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加入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少量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COONa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固体，抑制醋酸的电离，溶液的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升高，故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根据</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元素守恒，</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COO</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醋酸</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的酸性强于碳酸，则根据强酸制取弱酸，醋酸与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溶液反应生成醋酸钠、二氧化碳和水，醋酸是弱电解质，离子反应中不能拆写，故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723873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18FEF50E-5279-AC48-99A0-C8947064D50F}"/>
              </a:ext>
            </a:extLst>
          </p:cNvPr>
          <p:cNvSpPr/>
          <p:nvPr/>
        </p:nvSpPr>
        <p:spPr>
          <a:xfrm>
            <a:off x="407368" y="1259235"/>
            <a:ext cx="11299010" cy="438194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全国乙卷，</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常温下，一元酸</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。在某体系中，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不能穿过隔膜，未电离的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可自由穿过该膜</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如图所示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设溶液中</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总</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，当达到平衡时，下列叙述正确的是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zh-CN" altLang="zh-CN" kern="100" dirty="0">
                <a:latin typeface="宋体" panose="02010600030101010101" pitchFamily="2" charset="-122"/>
                <a:ea typeface="微软雅黑" panose="020B0503020204020204" pitchFamily="34" charset="-122"/>
                <a:cs typeface="宋体" panose="02010600030101010101" pitchFamily="2" charset="-122"/>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1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zh-CN" altLang="zh-CN" sz="1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zh-CN" altLang="zh-CN" kern="100" dirty="0">
                <a:latin typeface="宋体" panose="02010600030101010101" pitchFamily="2" charset="-122"/>
                <a:ea typeface="微软雅黑" panose="020B0503020204020204" pitchFamily="34" charset="-122"/>
                <a:cs typeface="宋体" panose="02010600030101010101" pitchFamily="2" charset="-122"/>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zh-CN" altLang="zh-CN" kern="100" dirty="0">
                <a:latin typeface="宋体" panose="02010600030101010101" pitchFamily="2" charset="-122"/>
                <a:ea typeface="微软雅黑" panose="020B0503020204020204" pitchFamily="34" charset="-122"/>
                <a:cs typeface="宋体" panose="02010600030101010101" pitchFamily="2" charset="-122"/>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中的</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不相等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zh-CN" altLang="zh-CN" kern="100" dirty="0">
                <a:latin typeface="宋体" panose="02010600030101010101" pitchFamily="2" charset="-122"/>
                <a:ea typeface="微软雅黑" panose="020B0503020204020204" pitchFamily="34" charset="-122"/>
                <a:cs typeface="宋体" panose="02010600030101010101" pitchFamily="2" charset="-122"/>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zh-CN" altLang="zh-CN" kern="100" dirty="0">
                <a:latin typeface="宋体" panose="02010600030101010101" pitchFamily="2" charset="-122"/>
                <a:ea typeface="微软雅黑" panose="020B0503020204020204" pitchFamily="34" charset="-122"/>
                <a:cs typeface="宋体" panose="02010600030101010101" pitchFamily="2" charset="-122"/>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中的</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总</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之比为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0" name="圆角矩形 19">
            <a:hlinkClick r:id="rId3"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1" name="圆角矩形 20">
            <a:hlinkClick r:id="rId4"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2" name="圆角矩形 21">
            <a:hlinkClick r:id="rId5"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3</a:t>
            </a:r>
            <a:endParaRPr kumimoji="1" lang="zh-CN" altLang="en-US" sz="1600" kern="0" dirty="0">
              <a:solidFill>
                <a:prstClr val="white"/>
              </a:solidFill>
              <a:latin typeface="Arial"/>
              <a:ea typeface="微软雅黑"/>
            </a:endParaRPr>
          </a:p>
        </p:txBody>
      </p:sp>
      <p:sp>
        <p:nvSpPr>
          <p:cNvPr id="23" name="圆角矩形 22">
            <a:hlinkClick r:id="rId6"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aphicFrame>
        <p:nvGraphicFramePr>
          <p:cNvPr id="14" name="对象 13"/>
          <p:cNvGraphicFramePr>
            <a:graphicFrameLocks noChangeAspect="1"/>
          </p:cNvGraphicFramePr>
          <p:nvPr>
            <p:extLst>
              <p:ext uri="{D42A27DB-BD31-4B8C-83A1-F6EECF244321}">
                <p14:modId xmlns:p14="http://schemas.microsoft.com/office/powerpoint/2010/main" val="2458143497"/>
              </p:ext>
            </p:extLst>
          </p:nvPr>
        </p:nvGraphicFramePr>
        <p:xfrm>
          <a:off x="526884" y="3405473"/>
          <a:ext cx="10491787" cy="1219200"/>
        </p:xfrm>
        <a:graphic>
          <a:graphicData uri="http://schemas.openxmlformats.org/presentationml/2006/ole">
            <mc:AlternateContent xmlns:mc="http://schemas.openxmlformats.org/markup-compatibility/2006">
              <mc:Choice xmlns:v="urn:schemas-microsoft-com:vml" Requires="v">
                <p:oleObj spid="_x0000_s174090" name="文档" r:id="rId8" imgW="10598832" imgH="1229983" progId="Word.Document.12">
                  <p:embed/>
                </p:oleObj>
              </mc:Choice>
              <mc:Fallback>
                <p:oleObj name="文档" r:id="rId8" imgW="10598832" imgH="1229983" progId="Word.Document.12">
                  <p:embed/>
                  <p:pic>
                    <p:nvPicPr>
                      <p:cNvPr id="0" name=""/>
                      <p:cNvPicPr/>
                      <p:nvPr/>
                    </p:nvPicPr>
                    <p:blipFill>
                      <a:blip r:embed="rId9"/>
                      <a:stretch>
                        <a:fillRect/>
                      </a:stretch>
                    </p:blipFill>
                    <p:spPr>
                      <a:xfrm>
                        <a:off x="526884" y="3405473"/>
                        <a:ext cx="10491787" cy="1219200"/>
                      </a:xfrm>
                      <a:prstGeom prst="rect">
                        <a:avLst/>
                      </a:prstGeom>
                    </p:spPr>
                  </p:pic>
                </p:oleObj>
              </mc:Fallback>
            </mc:AlternateContent>
          </a:graphicData>
        </a:graphic>
      </p:graphicFrame>
      <p:pic>
        <p:nvPicPr>
          <p:cNvPr id="174083" name="Picture 3" descr="1163"/>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4425" y="3501008"/>
            <a:ext cx="4634816" cy="144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9"/>
          <p:cNvSpPr txBox="1"/>
          <p:nvPr/>
        </p:nvSpPr>
        <p:spPr>
          <a:xfrm>
            <a:off x="262031" y="362652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4241375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a:hlinkClick r:id="rId3"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1" name="圆角矩形 20">
            <a:hlinkClick r:id="rId4"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2" name="圆角矩形 21">
            <a:hlinkClick r:id="rId5"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3</a:t>
            </a:r>
            <a:endParaRPr kumimoji="1" lang="zh-CN" altLang="en-US" sz="1600" kern="0" dirty="0">
              <a:solidFill>
                <a:prstClr val="white"/>
              </a:solidFill>
              <a:latin typeface="Arial"/>
              <a:ea typeface="微软雅黑"/>
            </a:endParaRPr>
          </a:p>
        </p:txBody>
      </p:sp>
      <p:sp>
        <p:nvSpPr>
          <p:cNvPr id="23" name="圆角矩形 22">
            <a:hlinkClick r:id="rId6"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24" name="组合 23">
            <a:extLst>
              <a:ext uri="{FF2B5EF4-FFF2-40B4-BE49-F238E27FC236}">
                <a16:creationId xmlns:a16="http://schemas.microsoft.com/office/drawing/2014/main" xmlns="" id="{574E7DD6-E482-894D-9E46-D2B62C9ED9EC}"/>
              </a:ext>
            </a:extLst>
          </p:cNvPr>
          <p:cNvGrpSpPr/>
          <p:nvPr/>
        </p:nvGrpSpPr>
        <p:grpSpPr>
          <a:xfrm>
            <a:off x="516000" y="1340768"/>
            <a:ext cx="11160000" cy="4680520"/>
            <a:chOff x="792914" y="3925222"/>
            <a:chExt cx="11160000" cy="4680520"/>
          </a:xfrm>
        </p:grpSpPr>
        <p:sp>
          <p:nvSpPr>
            <p:cNvPr id="25" name="圆角矩形 24">
              <a:extLst>
                <a:ext uri="{FF2B5EF4-FFF2-40B4-BE49-F238E27FC236}">
                  <a16:creationId xmlns:a16="http://schemas.microsoft.com/office/drawing/2014/main" xmlns="" id="{E0791A29-2CB4-2744-96C1-EA2037B165CE}"/>
                </a:ext>
              </a:extLst>
            </p:cNvPr>
            <p:cNvSpPr/>
            <p:nvPr/>
          </p:nvSpPr>
          <p:spPr>
            <a:xfrm>
              <a:off x="792914" y="4038113"/>
              <a:ext cx="11160000" cy="4567629"/>
            </a:xfrm>
            <a:prstGeom prst="roundRect">
              <a:avLst>
                <a:gd name="adj" fmla="val 318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6" name="矩形 25">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8" name="矩形 27"/>
          <p:cNvSpPr/>
          <p:nvPr/>
        </p:nvSpPr>
        <p:spPr>
          <a:xfrm>
            <a:off x="695400" y="1521956"/>
            <a:ext cx="6408331" cy="1754326"/>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常温下，溶液</a:t>
            </a:r>
            <a:r>
              <a:rPr lang="zh-CN" altLang="zh-CN" sz="2400" kern="100" dirty="0">
                <a:latin typeface="宋体" panose="02010600030101010101" pitchFamily="2" charset="-122"/>
                <a:ea typeface="宋体" panose="02010600030101010101" pitchFamily="2" charset="-122"/>
                <a:cs typeface="宋体" panose="02010600030101010101" pitchFamily="2" charset="-122"/>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，则溶液</a:t>
            </a:r>
            <a:r>
              <a:rPr lang="zh-CN" altLang="zh-CN" sz="2400" kern="100" dirty="0">
                <a:latin typeface="宋体" panose="02010600030101010101" pitchFamily="2" charset="-122"/>
                <a:ea typeface="宋体" panose="02010600030101010101" pitchFamily="2" charset="-122"/>
                <a:cs typeface="宋体" panose="02010600030101010101" pitchFamily="2" charset="-122"/>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7</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708640831"/>
              </p:ext>
            </p:extLst>
          </p:nvPr>
        </p:nvGraphicFramePr>
        <p:xfrm>
          <a:off x="785813" y="3267566"/>
          <a:ext cx="10491787" cy="2625725"/>
        </p:xfrm>
        <a:graphic>
          <a:graphicData uri="http://schemas.openxmlformats.org/presentationml/2006/ole">
            <mc:AlternateContent xmlns:mc="http://schemas.openxmlformats.org/markup-compatibility/2006">
              <mc:Choice xmlns:v="urn:schemas-microsoft-com:vml" Requires="v">
                <p:oleObj spid="_x0000_s137249" name="文档" r:id="rId8" imgW="10598832" imgH="2650107" progId="Word.Document.12">
                  <p:embed/>
                </p:oleObj>
              </mc:Choice>
              <mc:Fallback>
                <p:oleObj name="文档" r:id="rId8" imgW="10598832" imgH="2650107" progId="Word.Document.12">
                  <p:embed/>
                  <p:pic>
                    <p:nvPicPr>
                      <p:cNvPr id="0" name=""/>
                      <p:cNvPicPr/>
                      <p:nvPr/>
                    </p:nvPicPr>
                    <p:blipFill>
                      <a:blip r:embed="rId9"/>
                      <a:stretch>
                        <a:fillRect/>
                      </a:stretch>
                    </p:blipFill>
                    <p:spPr>
                      <a:xfrm>
                        <a:off x="785813" y="3267566"/>
                        <a:ext cx="10491787" cy="2625725"/>
                      </a:xfrm>
                      <a:prstGeom prst="rect">
                        <a:avLst/>
                      </a:prstGeom>
                    </p:spPr>
                  </p:pic>
                </p:oleObj>
              </mc:Fallback>
            </mc:AlternateContent>
          </a:graphicData>
        </a:graphic>
      </p:graphicFrame>
      <p:pic>
        <p:nvPicPr>
          <p:cNvPr id="13" name="Picture 3" descr="1163"/>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42060" y="1620060"/>
            <a:ext cx="4130447" cy="129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630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a:hlinkClick r:id="rId3"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1" name="圆角矩形 20">
            <a:hlinkClick r:id="rId4"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2" name="圆角矩形 21">
            <a:hlinkClick r:id="rId5"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3</a:t>
            </a:r>
            <a:endParaRPr kumimoji="1" lang="zh-CN" altLang="en-US" sz="1600" kern="0" dirty="0">
              <a:solidFill>
                <a:prstClr val="white"/>
              </a:solidFill>
              <a:latin typeface="Arial"/>
              <a:ea typeface="微软雅黑"/>
            </a:endParaRPr>
          </a:p>
        </p:txBody>
      </p:sp>
      <p:sp>
        <p:nvSpPr>
          <p:cNvPr id="23" name="圆角矩形 22">
            <a:hlinkClick r:id="rId6"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24" name="组合 23">
            <a:extLst>
              <a:ext uri="{FF2B5EF4-FFF2-40B4-BE49-F238E27FC236}">
                <a16:creationId xmlns:a16="http://schemas.microsoft.com/office/drawing/2014/main" xmlns="" id="{574E7DD6-E482-894D-9E46-D2B62C9ED9EC}"/>
              </a:ext>
            </a:extLst>
          </p:cNvPr>
          <p:cNvGrpSpPr/>
          <p:nvPr/>
        </p:nvGrpSpPr>
        <p:grpSpPr>
          <a:xfrm>
            <a:off x="516000" y="1340768"/>
            <a:ext cx="11160000" cy="4968552"/>
            <a:chOff x="792914" y="3925222"/>
            <a:chExt cx="11160000" cy="4968552"/>
          </a:xfrm>
        </p:grpSpPr>
        <p:sp>
          <p:nvSpPr>
            <p:cNvPr id="25" name="圆角矩形 24">
              <a:extLst>
                <a:ext uri="{FF2B5EF4-FFF2-40B4-BE49-F238E27FC236}">
                  <a16:creationId xmlns:a16="http://schemas.microsoft.com/office/drawing/2014/main" xmlns="" id="{E0791A29-2CB4-2744-96C1-EA2037B165CE}"/>
                </a:ext>
              </a:extLst>
            </p:cNvPr>
            <p:cNvSpPr/>
            <p:nvPr/>
          </p:nvSpPr>
          <p:spPr>
            <a:xfrm>
              <a:off x="792914" y="4038113"/>
              <a:ext cx="11160000" cy="4855661"/>
            </a:xfrm>
            <a:prstGeom prst="roundRect">
              <a:avLst>
                <a:gd name="adj" fmla="val 264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6" name="矩形 25">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pic>
        <p:nvPicPr>
          <p:cNvPr id="13" name="Picture 3" descr="116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0777" y="1620060"/>
            <a:ext cx="4130447" cy="129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对象 13"/>
          <p:cNvGraphicFramePr>
            <a:graphicFrameLocks noChangeAspect="1"/>
          </p:cNvGraphicFramePr>
          <p:nvPr>
            <p:extLst>
              <p:ext uri="{D42A27DB-BD31-4B8C-83A1-F6EECF244321}">
                <p14:modId xmlns:p14="http://schemas.microsoft.com/office/powerpoint/2010/main" val="1712736333"/>
              </p:ext>
            </p:extLst>
          </p:nvPr>
        </p:nvGraphicFramePr>
        <p:xfrm>
          <a:off x="830263" y="3003325"/>
          <a:ext cx="10531475" cy="3233738"/>
        </p:xfrm>
        <a:graphic>
          <a:graphicData uri="http://schemas.openxmlformats.org/presentationml/2006/ole">
            <mc:AlternateContent xmlns:mc="http://schemas.openxmlformats.org/markup-compatibility/2006">
              <mc:Choice xmlns:v="urn:schemas-microsoft-com:vml" Requires="v">
                <p:oleObj spid="_x0000_s175113" name="文档" r:id="rId9" imgW="11103041" imgH="3404918" progId="Word.Document.12">
                  <p:embed/>
                </p:oleObj>
              </mc:Choice>
              <mc:Fallback>
                <p:oleObj name="文档" r:id="rId9" imgW="11103041" imgH="3404918" progId="Word.Document.12">
                  <p:embed/>
                  <p:pic>
                    <p:nvPicPr>
                      <p:cNvPr id="0" name=""/>
                      <p:cNvPicPr/>
                      <p:nvPr/>
                    </p:nvPicPr>
                    <p:blipFill>
                      <a:blip r:embed="rId10"/>
                      <a:stretch>
                        <a:fillRect/>
                      </a:stretch>
                    </p:blipFill>
                    <p:spPr>
                      <a:xfrm>
                        <a:off x="830263" y="3003325"/>
                        <a:ext cx="10531475" cy="3233738"/>
                      </a:xfrm>
                      <a:prstGeom prst="rect">
                        <a:avLst/>
                      </a:prstGeom>
                    </p:spPr>
                  </p:pic>
                </p:oleObj>
              </mc:Fallback>
            </mc:AlternateContent>
          </a:graphicData>
        </a:graphic>
      </p:graphicFrame>
    </p:spTree>
    <p:extLst>
      <p:ext uri="{BB962C8B-B14F-4D97-AF65-F5344CB8AC3E}">
        <p14:creationId xmlns:p14="http://schemas.microsoft.com/office/powerpoint/2010/main" val="3299040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a:hlinkClick r:id="rId3"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6" name="圆角矩形 15">
            <a:hlinkClick r:id="rId4"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7" name="圆角矩形 16">
            <a:hlinkClick r:id="rId5"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8" name="圆角矩形 17">
            <a:hlinkClick r:id="rId6"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270703201"/>
              </p:ext>
            </p:extLst>
          </p:nvPr>
        </p:nvGraphicFramePr>
        <p:xfrm>
          <a:off x="550863" y="1268760"/>
          <a:ext cx="11160125" cy="1446213"/>
        </p:xfrm>
        <a:graphic>
          <a:graphicData uri="http://schemas.openxmlformats.org/presentationml/2006/ole">
            <mc:AlternateContent xmlns:mc="http://schemas.openxmlformats.org/markup-compatibility/2006">
              <mc:Choice xmlns:v="urn:schemas-microsoft-com:vml" Requires="v">
                <p:oleObj spid="_x0000_s176145" name="文档" r:id="rId8" imgW="11268350" imgH="1461458" progId="Word.Document.12">
                  <p:embed/>
                </p:oleObj>
              </mc:Choice>
              <mc:Fallback>
                <p:oleObj name="文档" r:id="rId8" imgW="11268350" imgH="1461458" progId="Word.Document.12">
                  <p:embed/>
                  <p:pic>
                    <p:nvPicPr>
                      <p:cNvPr id="0" name=""/>
                      <p:cNvPicPr/>
                      <p:nvPr/>
                    </p:nvPicPr>
                    <p:blipFill>
                      <a:blip r:embed="rId9"/>
                      <a:stretch>
                        <a:fillRect/>
                      </a:stretch>
                    </p:blipFill>
                    <p:spPr>
                      <a:xfrm>
                        <a:off x="550863" y="1268760"/>
                        <a:ext cx="11160125" cy="1446213"/>
                      </a:xfrm>
                      <a:prstGeom prst="rect">
                        <a:avLst/>
                      </a:prstGeom>
                    </p:spPr>
                  </p:pic>
                </p:oleObj>
              </mc:Fallback>
            </mc:AlternateContent>
          </a:graphicData>
        </a:graphic>
      </p:graphicFrame>
      <p:sp>
        <p:nvSpPr>
          <p:cNvPr id="3" name="矩形 2"/>
          <p:cNvSpPr/>
          <p:nvPr/>
        </p:nvSpPr>
        <p:spPr>
          <a:xfrm>
            <a:off x="5496316" y="1963026"/>
            <a:ext cx="1199367"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10</a:t>
            </a:r>
            <a:r>
              <a:rPr lang="en-US" altLang="zh-CN" sz="2400" kern="100" baseline="30000" dirty="0">
                <a:solidFill>
                  <a:srgbClr val="C00000"/>
                </a:solidFill>
                <a:latin typeface="Times New Roman" panose="02020603050405020304" pitchFamily="18" charset="0"/>
                <a:ea typeface="微软雅黑" panose="020B0503020204020204" pitchFamily="34" charset="-122"/>
              </a:rPr>
              <a:t>12</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i="1" kern="100" dirty="0">
                <a:solidFill>
                  <a:srgbClr val="C00000"/>
                </a:solidFill>
                <a:latin typeface="Times New Roman" panose="02020603050405020304" pitchFamily="18" charset="0"/>
                <a:ea typeface="微软雅黑" panose="020B0503020204020204" pitchFamily="34" charset="-122"/>
              </a:rPr>
              <a:t>K</a:t>
            </a:r>
            <a:r>
              <a:rPr lang="en-US" altLang="zh-CN" sz="2400" kern="100" baseline="-25000" dirty="0">
                <a:solidFill>
                  <a:srgbClr val="C00000"/>
                </a:solidFill>
                <a:latin typeface="Times New Roman" panose="02020603050405020304" pitchFamily="18" charset="0"/>
                <a:ea typeface="微软雅黑" panose="020B0503020204020204" pitchFamily="34" charset="-122"/>
              </a:rPr>
              <a:t>a1</a:t>
            </a:r>
            <a:endParaRPr lang="zh-CN" altLang="en-US" dirty="0"/>
          </a:p>
        </p:txBody>
      </p:sp>
      <p:sp>
        <p:nvSpPr>
          <p:cNvPr id="5" name="矩形 4"/>
          <p:cNvSpPr/>
          <p:nvPr/>
        </p:nvSpPr>
        <p:spPr>
          <a:xfrm>
            <a:off x="7634295" y="1957807"/>
            <a:ext cx="1701107"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10</a:t>
            </a:r>
            <a:r>
              <a:rPr lang="en-US" altLang="zh-CN" sz="2400" kern="100" baseline="30000" dirty="0">
                <a:solidFill>
                  <a:srgbClr val="C00000"/>
                </a:solidFill>
                <a:latin typeface="Times New Roman" panose="02020603050405020304" pitchFamily="18" charset="0"/>
                <a:ea typeface="微软雅黑" panose="020B0503020204020204" pitchFamily="34" charset="-122"/>
              </a:rPr>
              <a:t>24</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i="1" kern="100" dirty="0">
                <a:solidFill>
                  <a:srgbClr val="C00000"/>
                </a:solidFill>
                <a:latin typeface="Times New Roman" panose="02020603050405020304" pitchFamily="18" charset="0"/>
                <a:ea typeface="微软雅黑" panose="020B0503020204020204" pitchFamily="34" charset="-122"/>
              </a:rPr>
              <a:t>K</a:t>
            </a:r>
            <a:r>
              <a:rPr lang="en-US" altLang="zh-CN" sz="2400" kern="100" baseline="-25000" dirty="0">
                <a:solidFill>
                  <a:srgbClr val="C00000"/>
                </a:solidFill>
                <a:latin typeface="Times New Roman" panose="02020603050405020304" pitchFamily="18" charset="0"/>
                <a:ea typeface="微软雅黑" panose="020B0503020204020204" pitchFamily="34" charset="-122"/>
              </a:rPr>
              <a:t>a1</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i="1" kern="100" dirty="0">
                <a:solidFill>
                  <a:srgbClr val="C00000"/>
                </a:solidFill>
                <a:latin typeface="Times New Roman" panose="02020603050405020304" pitchFamily="18" charset="0"/>
                <a:ea typeface="微软雅黑" panose="020B0503020204020204" pitchFamily="34" charset="-122"/>
              </a:rPr>
              <a:t>K</a:t>
            </a:r>
            <a:r>
              <a:rPr lang="en-US" altLang="zh-CN" sz="2400" kern="100" baseline="-25000" dirty="0">
                <a:solidFill>
                  <a:srgbClr val="C00000"/>
                </a:solidFill>
                <a:latin typeface="Times New Roman" panose="02020603050405020304" pitchFamily="18" charset="0"/>
                <a:ea typeface="微软雅黑" panose="020B0503020204020204" pitchFamily="34" charset="-122"/>
              </a:rPr>
              <a:t>a2</a:t>
            </a:r>
            <a:endParaRPr lang="zh-CN" altLang="en-US" dirty="0"/>
          </a:p>
        </p:txBody>
      </p:sp>
      <p:grpSp>
        <p:nvGrpSpPr>
          <p:cNvPr id="19" name="组合 18">
            <a:extLst>
              <a:ext uri="{FF2B5EF4-FFF2-40B4-BE49-F238E27FC236}">
                <a16:creationId xmlns:a16="http://schemas.microsoft.com/office/drawing/2014/main" xmlns="" id="{574E7DD6-E482-894D-9E46-D2B62C9ED9EC}"/>
              </a:ext>
            </a:extLst>
          </p:cNvPr>
          <p:cNvGrpSpPr/>
          <p:nvPr/>
        </p:nvGrpSpPr>
        <p:grpSpPr>
          <a:xfrm>
            <a:off x="516000" y="2780928"/>
            <a:ext cx="11160000" cy="3566914"/>
            <a:chOff x="792914" y="3925222"/>
            <a:chExt cx="11160000" cy="3566914"/>
          </a:xfrm>
        </p:grpSpPr>
        <p:sp>
          <p:nvSpPr>
            <p:cNvPr id="20" name="圆角矩形 19">
              <a:extLst>
                <a:ext uri="{FF2B5EF4-FFF2-40B4-BE49-F238E27FC236}">
                  <a16:creationId xmlns:a16="http://schemas.microsoft.com/office/drawing/2014/main" xmlns="" id="{E0791A29-2CB4-2744-96C1-EA2037B165CE}"/>
                </a:ext>
              </a:extLst>
            </p:cNvPr>
            <p:cNvSpPr/>
            <p:nvPr/>
          </p:nvSpPr>
          <p:spPr>
            <a:xfrm>
              <a:off x="792914" y="4038112"/>
              <a:ext cx="11160000" cy="3454024"/>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23" name="对象 22"/>
          <p:cNvGraphicFramePr>
            <a:graphicFrameLocks noChangeAspect="1"/>
          </p:cNvGraphicFramePr>
          <p:nvPr>
            <p:extLst>
              <p:ext uri="{D42A27DB-BD31-4B8C-83A1-F6EECF244321}">
                <p14:modId xmlns:p14="http://schemas.microsoft.com/office/powerpoint/2010/main" val="1794927200"/>
              </p:ext>
            </p:extLst>
          </p:nvPr>
        </p:nvGraphicFramePr>
        <p:xfrm>
          <a:off x="846138" y="3099993"/>
          <a:ext cx="10490200" cy="3135312"/>
        </p:xfrm>
        <a:graphic>
          <a:graphicData uri="http://schemas.openxmlformats.org/presentationml/2006/ole">
            <mc:AlternateContent xmlns:mc="http://schemas.openxmlformats.org/markup-compatibility/2006">
              <mc:Choice xmlns:v="urn:schemas-microsoft-com:vml" Requires="v">
                <p:oleObj spid="_x0000_s176146" name="文档" r:id="rId11" imgW="10598832" imgH="3169848" progId="Word.Document.12">
                  <p:embed/>
                </p:oleObj>
              </mc:Choice>
              <mc:Fallback>
                <p:oleObj name="文档" r:id="rId11" imgW="10598832" imgH="3169848" progId="Word.Document.12">
                  <p:embed/>
                  <p:pic>
                    <p:nvPicPr>
                      <p:cNvPr id="0" name=""/>
                      <p:cNvPicPr/>
                      <p:nvPr/>
                    </p:nvPicPr>
                    <p:blipFill>
                      <a:blip r:embed="rId12"/>
                      <a:stretch>
                        <a:fillRect/>
                      </a:stretch>
                    </p:blipFill>
                    <p:spPr>
                      <a:xfrm>
                        <a:off x="846138" y="3099993"/>
                        <a:ext cx="10490200" cy="3135312"/>
                      </a:xfrm>
                      <a:prstGeom prst="rect">
                        <a:avLst/>
                      </a:prstGeom>
                    </p:spPr>
                  </p:pic>
                </p:oleObj>
              </mc:Fallback>
            </mc:AlternateContent>
          </a:graphicData>
        </a:graphic>
      </p:graphicFrame>
      <p:pic>
        <p:nvPicPr>
          <p:cNvPr id="24" name="图片 23"/>
          <p:cNvPicPr>
            <a:picLocks noChangeAspect="1"/>
          </p:cNvPicPr>
          <p:nvPr/>
        </p:nvPicPr>
        <p:blipFill>
          <a:blip r:embed="rId13">
            <a:clrChange>
              <a:clrFrom>
                <a:srgbClr val="FFFFFF"/>
              </a:clrFrom>
              <a:clrTo>
                <a:srgbClr val="FFFFFF">
                  <a:alpha val="0"/>
                </a:srgbClr>
              </a:clrTo>
            </a:clrChange>
          </a:blip>
          <a:stretch>
            <a:fillRect/>
          </a:stretch>
        </p:blipFill>
        <p:spPr>
          <a:xfrm>
            <a:off x="6230482" y="3208496"/>
            <a:ext cx="520383" cy="161150"/>
          </a:xfrm>
          <a:prstGeom prst="rect">
            <a:avLst/>
          </a:prstGeom>
        </p:spPr>
      </p:pic>
      <p:pic>
        <p:nvPicPr>
          <p:cNvPr id="25" name="图片 24"/>
          <p:cNvPicPr>
            <a:picLocks noChangeAspect="1"/>
          </p:cNvPicPr>
          <p:nvPr/>
        </p:nvPicPr>
        <p:blipFill>
          <a:blip r:embed="rId13">
            <a:clrChange>
              <a:clrFrom>
                <a:srgbClr val="FFFFFF"/>
              </a:clrFrom>
              <a:clrTo>
                <a:srgbClr val="FFFFFF">
                  <a:alpha val="0"/>
                </a:srgbClr>
              </a:clrTo>
            </a:clrChange>
          </a:blip>
          <a:stretch>
            <a:fillRect/>
          </a:stretch>
        </p:blipFill>
        <p:spPr>
          <a:xfrm>
            <a:off x="9200228" y="3208495"/>
            <a:ext cx="520383" cy="161150"/>
          </a:xfrm>
          <a:prstGeom prst="rect">
            <a:avLst/>
          </a:prstGeom>
        </p:spPr>
      </p:pic>
      <p:sp>
        <p:nvSpPr>
          <p:cNvPr id="26" name="矩形 25">
            <a:hlinkClick r:id="rId14" action="ppaction://hlinksldjump"/>
          </p:cNvPr>
          <p:cNvSpPr/>
          <p:nvPr/>
        </p:nvSpPr>
        <p:spPr>
          <a:xfrm>
            <a:off x="11378232" y="6484114"/>
            <a:ext cx="813768" cy="373886"/>
          </a:xfrm>
          <a:prstGeom prst="rect">
            <a:avLst/>
          </a:prstGeom>
          <a:solidFill>
            <a:srgbClr val="062680"/>
          </a:solidFill>
        </p:spPr>
        <p:txBody>
          <a:bodyPr wrap="square">
            <a:spAutoFit/>
          </a:bodyPr>
          <a:lstStyle/>
          <a:p>
            <a:pPr algn="ctr">
              <a:tabLst>
                <a:tab pos="2430780" algn="l"/>
              </a:tabLst>
            </a:pPr>
            <a:r>
              <a:rPr lang="zh-CN" altLang="en-US" kern="100" dirty="0">
                <a:solidFill>
                  <a:schemeClr val="bg1"/>
                </a:solidFill>
                <a:latin typeface="+mj-ea"/>
                <a:ea typeface="+mj-ea"/>
                <a:cs typeface="Courier New" panose="02070309020205020404" pitchFamily="49" charset="0"/>
              </a:rPr>
              <a:t>返回</a:t>
            </a:r>
          </a:p>
        </p:txBody>
      </p:sp>
    </p:spTree>
    <p:extLst>
      <p:ext uri="{BB962C8B-B14F-4D97-AF65-F5344CB8AC3E}">
        <p14:creationId xmlns:p14="http://schemas.microsoft.com/office/powerpoint/2010/main" val="252243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par>
                                <p:cTn id="18" presetID="3" presetClass="entr" presetSubtype="1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par>
                                <p:cTn id="21" presetID="3" presetClass="entr" presetSubtype="1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linds(horizontal)">
                                      <p:cBhvr>
                                        <p:cTn id="23" dur="500"/>
                                        <p:tgtEl>
                                          <p:spTgt spid="24"/>
                                        </p:tgtEl>
                                      </p:cBhvr>
                                    </p:animEffect>
                                  </p:childTnLst>
                                </p:cTn>
                              </p:par>
                              <p:par>
                                <p:cTn id="24" presetID="3" presetClass="entr" presetSubtype="1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linds(horizontal)">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23592" y="2060848"/>
            <a:ext cx="9768408" cy="2304255"/>
          </a:xfrm>
          <a:prstGeom prst="roundRect">
            <a:avLst>
              <a:gd name="adj" fmla="val 0"/>
            </a:avLst>
          </a:prstGeom>
          <a:solidFill>
            <a:srgbClr val="D4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2711624" y="1780080"/>
            <a:ext cx="9480376" cy="2296991"/>
          </a:xfrm>
          <a:prstGeom prst="rect">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xmlns="" id="{C267AA83-D616-ED4E-81C0-545EB4398E09}"/>
              </a:ext>
            </a:extLst>
          </p:cNvPr>
          <p:cNvSpPr txBox="1"/>
          <p:nvPr/>
        </p:nvSpPr>
        <p:spPr>
          <a:xfrm>
            <a:off x="4698529" y="2328411"/>
            <a:ext cx="4925863" cy="1200329"/>
          </a:xfrm>
          <a:prstGeom prst="rect">
            <a:avLst/>
          </a:prstGeom>
          <a:noFill/>
        </p:spPr>
        <p:txBody>
          <a:bodyPr wrap="square" rtlCol="0" anchor="ctr">
            <a:spAutoFit/>
          </a:bodyPr>
          <a:lstStyle/>
          <a:p>
            <a:pPr algn="dist"/>
            <a:r>
              <a:rPr lang="zh-CN" altLang="en-US" sz="7200" b="1" dirty="0" smtClean="0">
                <a:solidFill>
                  <a:schemeClr val="bg1"/>
                </a:solidFill>
                <a:latin typeface="微软雅黑" panose="020B0503020204020204" pitchFamily="34" charset="-122"/>
              </a:rPr>
              <a:t>课时精练</a:t>
            </a:r>
            <a:endParaRPr lang="zh-CN" altLang="zh-CN" sz="7200" b="1" dirty="0">
              <a:solidFill>
                <a:schemeClr val="bg1"/>
              </a:solidFill>
              <a:latin typeface="微软雅黑" panose="020B0503020204020204" pitchFamily="34" charset="-122"/>
            </a:endParaRPr>
          </a:p>
        </p:txBody>
      </p:sp>
    </p:spTree>
    <p:extLst>
      <p:ext uri="{BB962C8B-B14F-4D97-AF65-F5344CB8AC3E}">
        <p14:creationId xmlns:p14="http://schemas.microsoft.com/office/powerpoint/2010/main" val="3319834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xmlns="" id="{F3C0D54F-E471-254D-996C-2FBC9553FFE9}"/>
              </a:ext>
            </a:extLst>
          </p:cNvPr>
          <p:cNvSpPr/>
          <p:nvPr/>
        </p:nvSpPr>
        <p:spPr>
          <a:xfrm>
            <a:off x="390000" y="915272"/>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氢氰酸</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(HCN)</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是一种弱酸，在水溶液中存在电离平衡：</a:t>
            </a:r>
            <a:r>
              <a:rPr lang="en-US" altLang="zh-CN" kern="100" spc="-20" dirty="0" smtClean="0">
                <a:latin typeface="Times New Roman" panose="02020603050405020304" pitchFamily="18" charset="0"/>
                <a:ea typeface="微软雅黑" panose="020B0503020204020204" pitchFamily="34" charset="-122"/>
                <a:cs typeface="Courier New" panose="02070309020205020404" pitchFamily="49" charset="0"/>
              </a:rPr>
              <a:t>HCN</a:t>
            </a:r>
            <a:r>
              <a:rPr lang="en-US" altLang="zh-CN" kern="100" spc="-2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spc="-20" dirty="0" smtClean="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spc="-2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CN</a:t>
            </a:r>
            <a:r>
              <a:rPr lang="zh-CN" altLang="zh-CN" kern="100" spc="-2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，常温下</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电离常数为</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HCN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pH&lt;1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增大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溶液浓度，其电离程度减小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升高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溶液温度，平衡逆向移动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加入少量</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溶液，会使</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45118" y="252898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 name="圆角矩形 2">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1</a:t>
            </a:r>
            <a:endParaRPr kumimoji="1" lang="zh-CN" altLang="en-US" sz="1600" kern="0" dirty="0">
              <a:solidFill>
                <a:prstClr val="white"/>
              </a:solidFill>
              <a:latin typeface="Arial"/>
              <a:ea typeface="微软雅黑"/>
            </a:endParaRPr>
          </a:p>
        </p:txBody>
      </p:sp>
      <p:sp>
        <p:nvSpPr>
          <p:cNvPr id="4" name="圆角矩形 3">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4" name="圆角矩形 43">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18" name="图片 17"/>
          <p:cNvPicPr>
            <a:picLocks noChangeAspect="1"/>
          </p:cNvPicPr>
          <p:nvPr/>
        </p:nvPicPr>
        <p:blipFill>
          <a:blip r:embed="rId16">
            <a:clrChange>
              <a:clrFrom>
                <a:srgbClr val="FFFFFF"/>
              </a:clrFrom>
              <a:clrTo>
                <a:srgbClr val="FFFFFF">
                  <a:alpha val="0"/>
                </a:srgbClr>
              </a:clrTo>
            </a:clrChange>
          </a:blip>
          <a:stretch>
            <a:fillRect/>
          </a:stretch>
        </p:blipFill>
        <p:spPr>
          <a:xfrm>
            <a:off x="8561690" y="1196752"/>
            <a:ext cx="536151" cy="166033"/>
          </a:xfrm>
          <a:prstGeom prst="rect">
            <a:avLst/>
          </a:prstGeom>
        </p:spPr>
      </p:pic>
    </p:spTree>
    <p:extLst>
      <p:ext uri="{BB962C8B-B14F-4D97-AF65-F5344CB8AC3E}">
        <p14:creationId xmlns:p14="http://schemas.microsoft.com/office/powerpoint/2010/main" val="1394282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23592" y="2060848"/>
            <a:ext cx="9768408" cy="2304255"/>
          </a:xfrm>
          <a:prstGeom prst="roundRect">
            <a:avLst>
              <a:gd name="adj" fmla="val 0"/>
            </a:avLst>
          </a:prstGeom>
          <a:solidFill>
            <a:srgbClr val="D4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2711624" y="1780080"/>
            <a:ext cx="9480376" cy="2296991"/>
          </a:xfrm>
          <a:prstGeom prst="rect">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xmlns="" id="{C267AA83-D616-ED4E-81C0-545EB4398E09}"/>
              </a:ext>
            </a:extLst>
          </p:cNvPr>
          <p:cNvSpPr txBox="1"/>
          <p:nvPr/>
        </p:nvSpPr>
        <p:spPr>
          <a:xfrm>
            <a:off x="2989107" y="2695852"/>
            <a:ext cx="8925410" cy="830997"/>
          </a:xfrm>
          <a:prstGeom prst="rect">
            <a:avLst/>
          </a:prstGeom>
          <a:noFill/>
        </p:spPr>
        <p:txBody>
          <a:bodyPr wrap="square" rtlCol="0" anchor="ctr">
            <a:spAutoFit/>
          </a:bodyPr>
          <a:lstStyle/>
          <a:p>
            <a:pPr algn="dist"/>
            <a:r>
              <a:rPr lang="zh-CN" altLang="en-US" sz="4800" b="1" dirty="0">
                <a:solidFill>
                  <a:schemeClr val="bg1"/>
                </a:solidFill>
                <a:latin typeface="微软雅黑" panose="020B0503020204020204" pitchFamily="34" charset="-122"/>
              </a:rPr>
              <a:t>弱电解质的电离平衡及影响因素</a:t>
            </a:r>
            <a:endParaRPr lang="zh-CN" altLang="zh-CN" sz="4800" b="1" dirty="0">
              <a:solidFill>
                <a:schemeClr val="bg1"/>
              </a:solidFill>
              <a:latin typeface="微软雅黑" panose="020B0503020204020204" pitchFamily="34" charset="-122"/>
            </a:endParaRPr>
          </a:p>
        </p:txBody>
      </p:sp>
      <p:grpSp>
        <p:nvGrpSpPr>
          <p:cNvPr id="9" name="组合 8"/>
          <p:cNvGrpSpPr/>
          <p:nvPr/>
        </p:nvGrpSpPr>
        <p:grpSpPr>
          <a:xfrm>
            <a:off x="6399480" y="2074783"/>
            <a:ext cx="2104665" cy="430887"/>
            <a:chOff x="5951984" y="2074783"/>
            <a:chExt cx="2104665" cy="430887"/>
          </a:xfrm>
        </p:grpSpPr>
        <p:grpSp>
          <p:nvGrpSpPr>
            <p:cNvPr id="10" name="组合 9">
              <a:extLst>
                <a:ext uri="{FF2B5EF4-FFF2-40B4-BE49-F238E27FC236}">
                  <a16:creationId xmlns="" xmlns:a16="http://schemas.microsoft.com/office/drawing/2014/main" id="{5EDD1B64-CEE3-CE44-8F17-E05128AFB818}"/>
                </a:ext>
              </a:extLst>
            </p:cNvPr>
            <p:cNvGrpSpPr/>
            <p:nvPr/>
          </p:nvGrpSpPr>
          <p:grpSpPr>
            <a:xfrm>
              <a:off x="5951984" y="2074783"/>
              <a:ext cx="2104665" cy="369332"/>
              <a:chOff x="5015445" y="2374315"/>
              <a:chExt cx="2104665" cy="369332"/>
            </a:xfrm>
          </p:grpSpPr>
          <p:sp>
            <p:nvSpPr>
              <p:cNvPr id="17" name="文本框 16">
                <a:extLst>
                  <a:ext uri="{FF2B5EF4-FFF2-40B4-BE49-F238E27FC236}">
                    <a16:creationId xmlns="" xmlns:a16="http://schemas.microsoft.com/office/drawing/2014/main" id="{A6A0A2D4-C220-DA46-A6AD-B44FA94018D4}"/>
                  </a:ext>
                </a:extLst>
              </p:cNvPr>
              <p:cNvSpPr txBox="1"/>
              <p:nvPr/>
            </p:nvSpPr>
            <p:spPr>
              <a:xfrm>
                <a:off x="6800792" y="2374315"/>
                <a:ext cx="319318" cy="369332"/>
              </a:xfrm>
              <a:prstGeom prst="rect">
                <a:avLst/>
              </a:prstGeom>
              <a:noFill/>
            </p:spPr>
            <p:txBody>
              <a:bodyPr wrap="none" rtlCol="0">
                <a:spAutoFit/>
              </a:bodyPr>
              <a:lstStyle/>
              <a:p>
                <a:r>
                  <a:rPr kumimoji="1" lang="en-US" altLang="zh-CN" dirty="0">
                    <a:solidFill>
                      <a:schemeClr val="bg1">
                        <a:lumMod val="85000"/>
                      </a:schemeClr>
                    </a:solidFill>
                  </a:rPr>
                  <a:t>&gt;</a:t>
                </a:r>
                <a:endParaRPr kumimoji="1" lang="zh-CN" altLang="en-US" dirty="0">
                  <a:solidFill>
                    <a:schemeClr val="bg1">
                      <a:lumMod val="85000"/>
                    </a:schemeClr>
                  </a:solidFill>
                </a:endParaRPr>
              </a:p>
            </p:txBody>
          </p:sp>
          <p:sp>
            <p:nvSpPr>
              <p:cNvPr id="18" name="文本框 17">
                <a:extLst>
                  <a:ext uri="{FF2B5EF4-FFF2-40B4-BE49-F238E27FC236}">
                    <a16:creationId xmlns="" xmlns:a16="http://schemas.microsoft.com/office/drawing/2014/main" id="{5EEDB553-6843-D943-908B-713024609FA6}"/>
                  </a:ext>
                </a:extLst>
              </p:cNvPr>
              <p:cNvSpPr txBox="1"/>
              <p:nvPr/>
            </p:nvSpPr>
            <p:spPr>
              <a:xfrm>
                <a:off x="5015445" y="2374315"/>
                <a:ext cx="319318" cy="369332"/>
              </a:xfrm>
              <a:prstGeom prst="rect">
                <a:avLst/>
              </a:prstGeom>
              <a:noFill/>
            </p:spPr>
            <p:txBody>
              <a:bodyPr wrap="none" rtlCol="0">
                <a:spAutoFit/>
              </a:bodyPr>
              <a:lstStyle/>
              <a:p>
                <a:r>
                  <a:rPr kumimoji="1" lang="en-US" altLang="zh-CN" dirty="0">
                    <a:solidFill>
                      <a:schemeClr val="bg1">
                        <a:lumMod val="85000"/>
                      </a:schemeClr>
                    </a:solidFill>
                  </a:rPr>
                  <a:t>&lt;</a:t>
                </a:r>
                <a:endParaRPr kumimoji="1" lang="zh-CN" altLang="en-US" dirty="0">
                  <a:solidFill>
                    <a:schemeClr val="bg1">
                      <a:lumMod val="85000"/>
                    </a:schemeClr>
                  </a:solidFill>
                </a:endParaRPr>
              </a:p>
            </p:txBody>
          </p:sp>
        </p:grpSp>
        <p:sp>
          <p:nvSpPr>
            <p:cNvPr id="11" name="矩形 10"/>
            <p:cNvSpPr/>
            <p:nvPr/>
          </p:nvSpPr>
          <p:spPr>
            <a:xfrm>
              <a:off x="6418518" y="2074783"/>
              <a:ext cx="1171597" cy="430887"/>
            </a:xfrm>
            <a:prstGeom prst="rect">
              <a:avLst/>
            </a:prstGeom>
          </p:spPr>
          <p:txBody>
            <a:bodyPr wrap="square">
              <a:spAutoFit/>
            </a:bodyPr>
            <a:lstStyle/>
            <a:p>
              <a:pPr algn="dist"/>
              <a:r>
                <a:rPr lang="zh-CN" altLang="en-US" sz="2200" smtClean="0">
                  <a:solidFill>
                    <a:schemeClr val="bg1">
                      <a:lumMod val="85000"/>
                    </a:schemeClr>
                  </a:solidFill>
                </a:rPr>
                <a:t>考点一</a:t>
              </a:r>
              <a:endParaRPr lang="zh-CN" altLang="en-US" sz="2200" dirty="0">
                <a:solidFill>
                  <a:schemeClr val="bg1">
                    <a:lumMod val="85000"/>
                  </a:schemeClr>
                </a:solidFill>
              </a:endParaRPr>
            </a:p>
          </p:txBody>
        </p:sp>
      </p:grpSp>
    </p:spTree>
    <p:extLst>
      <p:ext uri="{BB962C8B-B14F-4D97-AF65-F5344CB8AC3E}">
        <p14:creationId xmlns:p14="http://schemas.microsoft.com/office/powerpoint/2010/main" val="608294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1</a:t>
            </a:r>
            <a:endParaRPr kumimoji="1" lang="zh-CN" altLang="en-US" sz="1600" kern="0" dirty="0">
              <a:solidFill>
                <a:prstClr val="white"/>
              </a:solidFill>
              <a:latin typeface="Arial"/>
              <a:ea typeface="微软雅黑"/>
            </a:endParaRPr>
          </a:p>
        </p:txBody>
      </p:sp>
      <p:sp>
        <p:nvSpPr>
          <p:cNvPr id="4" name="圆角矩形 3">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4" name="圆角矩形 43">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18" name="组合 17">
            <a:extLst>
              <a:ext uri="{FF2B5EF4-FFF2-40B4-BE49-F238E27FC236}">
                <a16:creationId xmlns:a16="http://schemas.microsoft.com/office/drawing/2014/main" xmlns="" id="{574E7DD6-E482-894D-9E46-D2B62C9ED9EC}"/>
              </a:ext>
            </a:extLst>
          </p:cNvPr>
          <p:cNvGrpSpPr/>
          <p:nvPr/>
        </p:nvGrpSpPr>
        <p:grpSpPr>
          <a:xfrm>
            <a:off x="516000" y="1124744"/>
            <a:ext cx="11160000" cy="3654654"/>
            <a:chOff x="792914" y="3925222"/>
            <a:chExt cx="11160000" cy="3654654"/>
          </a:xfrm>
        </p:grpSpPr>
        <p:sp>
          <p:nvSpPr>
            <p:cNvPr id="19" name="圆角矩形 18">
              <a:extLst>
                <a:ext uri="{FF2B5EF4-FFF2-40B4-BE49-F238E27FC236}">
                  <a16:creationId xmlns:a16="http://schemas.microsoft.com/office/drawing/2014/main" xmlns="" id="{E0791A29-2CB4-2744-96C1-EA2037B165CE}"/>
                </a:ext>
              </a:extLst>
            </p:cNvPr>
            <p:cNvSpPr/>
            <p:nvPr/>
          </p:nvSpPr>
          <p:spPr>
            <a:xfrm>
              <a:off x="792914" y="4038111"/>
              <a:ext cx="11160000" cy="3541765"/>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2" name="矩形 21"/>
          <p:cNvSpPr/>
          <p:nvPr/>
        </p:nvSpPr>
        <p:spPr>
          <a:xfrm>
            <a:off x="696282" y="1351925"/>
            <a:ext cx="10799436" cy="3416320"/>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氢氰酸</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(HCN)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是一种弱酸，在水溶液中部分电离，因此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HCN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氢氰酸</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为弱电解质，增大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HCN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溶液浓度，其电离程度减小，故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弱电解质</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的电离是吸热过程，升高温度，平衡正向移动，故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加入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少量</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溶液，电离平衡正向移动，但溶液的温度不变，电离平衡常数不变，故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858288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446495" y="898927"/>
            <a:ext cx="1129901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饱和氨水中存在化学平衡和电离平衡：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。下列有关说法正确的是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常温下饱和氨水的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向氨水中滴加过量硫酸，上述平衡均正向移动，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电离是吸热过程，升高温度，上述平衡均正向移动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向氨水中加入少量</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固体，上述平衡均逆向移动，有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放出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9"/>
          <p:cNvSpPr txBox="1"/>
          <p:nvPr/>
        </p:nvSpPr>
        <p:spPr>
          <a:xfrm>
            <a:off x="299440" y="360910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56" name="圆角矩形 55">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7" name="圆角矩形 56">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2</a:t>
            </a:r>
            <a:endParaRPr kumimoji="1" lang="zh-CN" altLang="en-US" sz="1600" kern="0" dirty="0">
              <a:solidFill>
                <a:prstClr val="white"/>
              </a:solidFill>
              <a:latin typeface="Arial"/>
              <a:ea typeface="微软雅黑"/>
            </a:endParaRPr>
          </a:p>
        </p:txBody>
      </p:sp>
      <p:sp>
        <p:nvSpPr>
          <p:cNvPr id="58" name="圆角矩形 57">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9" name="圆角矩形 58">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0" name="圆角矩形 59">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1" name="圆角矩形 60">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2" name="圆角矩形 61">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3" name="圆角矩形 62">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4" name="圆角矩形 63">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65" name="圆角矩形 64">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6" name="圆角矩形 65">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7" name="圆角矩形 66">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8" name="圆角矩形 67">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9" name="圆角矩形 68">
            <a:hlinkClick r:id="rId16"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7" name="对象 26"/>
          <p:cNvGraphicFramePr>
            <a:graphicFrameLocks noChangeAspect="1"/>
          </p:cNvGraphicFramePr>
          <p:nvPr>
            <p:extLst>
              <p:ext uri="{D42A27DB-BD31-4B8C-83A1-F6EECF244321}">
                <p14:modId xmlns:p14="http://schemas.microsoft.com/office/powerpoint/2010/main" val="3362558670"/>
              </p:ext>
            </p:extLst>
          </p:nvPr>
        </p:nvGraphicFramePr>
        <p:xfrm>
          <a:off x="9785826" y="1071406"/>
          <a:ext cx="1258888" cy="757238"/>
        </p:xfrm>
        <a:graphic>
          <a:graphicData uri="http://schemas.openxmlformats.org/presentationml/2006/ole">
            <mc:AlternateContent xmlns:mc="http://schemas.openxmlformats.org/markup-compatibility/2006">
              <mc:Choice xmlns:v="urn:schemas-microsoft-com:vml" Requires="v">
                <p:oleObj spid="_x0000_s177161" name="文档" r:id="rId18" imgW="1274802" imgH="772710" progId="Word.Document.12">
                  <p:embed/>
                </p:oleObj>
              </mc:Choice>
              <mc:Fallback>
                <p:oleObj name="文档" r:id="rId18" imgW="1274802" imgH="772710" progId="Word.Document.12">
                  <p:embed/>
                  <p:pic>
                    <p:nvPicPr>
                      <p:cNvPr id="0" name=""/>
                      <p:cNvPicPr/>
                      <p:nvPr/>
                    </p:nvPicPr>
                    <p:blipFill>
                      <a:blip r:embed="rId19"/>
                      <a:stretch>
                        <a:fillRect/>
                      </a:stretch>
                    </p:blipFill>
                    <p:spPr>
                      <a:xfrm>
                        <a:off x="9785826" y="1071406"/>
                        <a:ext cx="1258888" cy="757238"/>
                      </a:xfrm>
                      <a:prstGeom prst="rect">
                        <a:avLst/>
                      </a:prstGeom>
                    </p:spPr>
                  </p:pic>
                </p:oleObj>
              </mc:Fallback>
            </mc:AlternateContent>
          </a:graphicData>
        </a:graphic>
      </p:graphicFrame>
      <p:pic>
        <p:nvPicPr>
          <p:cNvPr id="28" name="图片 27"/>
          <p:cNvPicPr>
            <a:picLocks noChangeAspect="1"/>
          </p:cNvPicPr>
          <p:nvPr/>
        </p:nvPicPr>
        <p:blipFill>
          <a:blip r:embed="rId20">
            <a:clrChange>
              <a:clrFrom>
                <a:srgbClr val="FFFFFF"/>
              </a:clrFrom>
              <a:clrTo>
                <a:srgbClr val="FFFFFF">
                  <a:alpha val="0"/>
                </a:srgbClr>
              </a:clrTo>
            </a:clrChange>
          </a:blip>
          <a:stretch>
            <a:fillRect/>
          </a:stretch>
        </p:blipFill>
        <p:spPr>
          <a:xfrm>
            <a:off x="7418271" y="1173651"/>
            <a:ext cx="536151" cy="166033"/>
          </a:xfrm>
          <a:prstGeom prst="rect">
            <a:avLst/>
          </a:prstGeom>
        </p:spPr>
      </p:pic>
      <p:pic>
        <p:nvPicPr>
          <p:cNvPr id="29" name="图片 28"/>
          <p:cNvPicPr>
            <a:picLocks noChangeAspect="1"/>
          </p:cNvPicPr>
          <p:nvPr/>
        </p:nvPicPr>
        <p:blipFill>
          <a:blip r:embed="rId20">
            <a:clrChange>
              <a:clrFrom>
                <a:srgbClr val="FFFFFF"/>
              </a:clrFrom>
              <a:clrTo>
                <a:srgbClr val="FFFFFF">
                  <a:alpha val="0"/>
                </a:srgbClr>
              </a:clrTo>
            </a:clrChange>
          </a:blip>
          <a:stretch>
            <a:fillRect/>
          </a:stretch>
        </p:blipFill>
        <p:spPr>
          <a:xfrm>
            <a:off x="9206130" y="1173651"/>
            <a:ext cx="536151" cy="166033"/>
          </a:xfrm>
          <a:prstGeom prst="rect">
            <a:avLst/>
          </a:prstGeom>
        </p:spPr>
      </p:pic>
    </p:spTree>
    <p:extLst>
      <p:ext uri="{BB962C8B-B14F-4D97-AF65-F5344CB8AC3E}">
        <p14:creationId xmlns:p14="http://schemas.microsoft.com/office/powerpoint/2010/main" val="223560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xmlns="" id="{574E7DD6-E482-894D-9E46-D2B62C9ED9EC}"/>
              </a:ext>
            </a:extLst>
          </p:cNvPr>
          <p:cNvGrpSpPr/>
          <p:nvPr/>
        </p:nvGrpSpPr>
        <p:grpSpPr>
          <a:xfrm>
            <a:off x="516000" y="1196752"/>
            <a:ext cx="11160000" cy="3089502"/>
            <a:chOff x="792914" y="3925222"/>
            <a:chExt cx="11160000" cy="3089502"/>
          </a:xfrm>
        </p:grpSpPr>
        <p:sp>
          <p:nvSpPr>
            <p:cNvPr id="24" name="圆角矩形 23">
              <a:extLst>
                <a:ext uri="{FF2B5EF4-FFF2-40B4-BE49-F238E27FC236}">
                  <a16:creationId xmlns:a16="http://schemas.microsoft.com/office/drawing/2014/main" xmlns="" id="{E0791A29-2CB4-2744-96C1-EA2037B165CE}"/>
                </a:ext>
              </a:extLst>
            </p:cNvPr>
            <p:cNvSpPr/>
            <p:nvPr/>
          </p:nvSpPr>
          <p:spPr>
            <a:xfrm>
              <a:off x="792914" y="4038111"/>
              <a:ext cx="11160000" cy="2976613"/>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6" name="矩形 5"/>
          <p:cNvSpPr/>
          <p:nvPr/>
        </p:nvSpPr>
        <p:spPr>
          <a:xfrm>
            <a:off x="651967" y="1423933"/>
            <a:ext cx="10799436" cy="2862322"/>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常温下饱和氨水呈碱性，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加入过量硫酸，</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升温会使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逸出，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平衡逆向移动，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加入少量</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固体，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浓度增大，平衡向生成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的方向移动，有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放出，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56" name="圆角矩形 55">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7" name="圆角矩形 5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2</a:t>
            </a:r>
            <a:endParaRPr kumimoji="1" lang="zh-CN" altLang="en-US" sz="1600" kern="0" dirty="0">
              <a:solidFill>
                <a:prstClr val="white"/>
              </a:solidFill>
              <a:latin typeface="Arial"/>
              <a:ea typeface="微软雅黑"/>
            </a:endParaRPr>
          </a:p>
        </p:txBody>
      </p:sp>
      <p:sp>
        <p:nvSpPr>
          <p:cNvPr id="58" name="圆角矩形 57">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9" name="圆角矩形 58">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0" name="圆角矩形 59">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1" name="圆角矩形 60">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2" name="圆角矩形 61">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3" name="圆角矩形 62">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4" name="圆角矩形 63">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65" name="圆角矩形 64">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6" name="圆角矩形 65">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7" name="圆角矩形 66">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8" name="圆角矩形 67">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9" name="圆角矩形 68">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2" name="图片 21"/>
          <p:cNvPicPr>
            <a:picLocks noChangeAspect="1"/>
          </p:cNvPicPr>
          <p:nvPr/>
        </p:nvPicPr>
        <p:blipFill>
          <a:blip r:embed="rId16">
            <a:clrChange>
              <a:clrFrom>
                <a:srgbClr val="FFFFFF"/>
              </a:clrFrom>
              <a:clrTo>
                <a:srgbClr val="FFFFFF">
                  <a:alpha val="0"/>
                </a:srgbClr>
              </a:clrTo>
            </a:clrChange>
          </a:blip>
          <a:stretch>
            <a:fillRect/>
          </a:stretch>
        </p:blipFill>
        <p:spPr>
          <a:xfrm>
            <a:off x="4801330" y="2772077"/>
            <a:ext cx="536151" cy="166033"/>
          </a:xfrm>
          <a:prstGeom prst="rect">
            <a:avLst/>
          </a:prstGeom>
        </p:spPr>
      </p:pic>
    </p:spTree>
    <p:extLst>
      <p:ext uri="{BB962C8B-B14F-4D97-AF65-F5344CB8AC3E}">
        <p14:creationId xmlns:p14="http://schemas.microsoft.com/office/powerpoint/2010/main" val="4078397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390000" y="1062047"/>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一定温度下，将一定质量的冰醋酸加水稀释过程中，溶液的导电能力变化如图所示，下列说法正确的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三点溶液的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c&lt;a&lt;b</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三点</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的电离程度：</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用湿润的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试纸测量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处溶液的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，测量结果偏小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D.a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三点溶液用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溶液中和，消耗</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溶液</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体积：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b</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9"/>
          <p:cNvSpPr txBox="1"/>
          <p:nvPr/>
        </p:nvSpPr>
        <p:spPr>
          <a:xfrm>
            <a:off x="254643" y="321422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8" name="圆角矩形 17">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0" name="圆角矩形 19">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1" name="圆角矩形 20">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3</a:t>
            </a:r>
            <a:endParaRPr kumimoji="1" lang="zh-CN" altLang="en-US" sz="1600" kern="0" dirty="0">
              <a:solidFill>
                <a:prstClr val="white"/>
              </a:solidFill>
              <a:latin typeface="Arial"/>
              <a:ea typeface="微软雅黑"/>
            </a:endParaRPr>
          </a:p>
        </p:txBody>
      </p:sp>
      <p:sp>
        <p:nvSpPr>
          <p:cNvPr id="22" name="圆角矩形 21">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3" name="圆角矩形 22">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4" name="圆角矩形 23">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5" name="圆角矩形 24">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6" name="圆角矩形 25">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7" name="圆角矩形 26">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8" name="圆角矩形 27">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9" name="圆角矩形 28">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0" name="圆角矩形 29">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1" name="圆角矩形 30">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2" name="圆角矩形 31">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178178" name="Picture 2" descr="1164"/>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55251" y="1875749"/>
            <a:ext cx="2446749" cy="221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2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0" name="圆角矩形 19">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1" name="圆角矩形 20">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3</a:t>
            </a:r>
            <a:endParaRPr kumimoji="1" lang="zh-CN" altLang="en-US" sz="1600" kern="0" dirty="0">
              <a:solidFill>
                <a:prstClr val="white"/>
              </a:solidFill>
              <a:latin typeface="Arial"/>
              <a:ea typeface="微软雅黑"/>
            </a:endParaRPr>
          </a:p>
        </p:txBody>
      </p:sp>
      <p:sp>
        <p:nvSpPr>
          <p:cNvPr id="22" name="圆角矩形 21">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3" name="圆角矩形 22">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4" name="圆角矩形 23">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5" name="圆角矩形 24">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6" name="圆角矩形 25">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7" name="圆角矩形 26">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8" name="圆角矩形 27">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9" name="圆角矩形 28">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0" name="圆角矩形 29">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1" name="圆角矩形 30">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2" name="圆角矩形 31">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33" name="组合 32">
            <a:extLst>
              <a:ext uri="{FF2B5EF4-FFF2-40B4-BE49-F238E27FC236}">
                <a16:creationId xmlns:a16="http://schemas.microsoft.com/office/drawing/2014/main" xmlns="" id="{574E7DD6-E482-894D-9E46-D2B62C9ED9EC}"/>
              </a:ext>
            </a:extLst>
          </p:cNvPr>
          <p:cNvGrpSpPr/>
          <p:nvPr/>
        </p:nvGrpSpPr>
        <p:grpSpPr>
          <a:xfrm>
            <a:off x="516000" y="836712"/>
            <a:ext cx="11160000" cy="4248472"/>
            <a:chOff x="792914" y="3925222"/>
            <a:chExt cx="11160000" cy="4248472"/>
          </a:xfrm>
        </p:grpSpPr>
        <p:sp>
          <p:nvSpPr>
            <p:cNvPr id="34" name="圆角矩形 33">
              <a:extLst>
                <a:ext uri="{FF2B5EF4-FFF2-40B4-BE49-F238E27FC236}">
                  <a16:creationId xmlns:a16="http://schemas.microsoft.com/office/drawing/2014/main" xmlns="" id="{E0791A29-2CB4-2744-96C1-EA2037B165CE}"/>
                </a:ext>
              </a:extLst>
            </p:cNvPr>
            <p:cNvSpPr/>
            <p:nvPr/>
          </p:nvSpPr>
          <p:spPr>
            <a:xfrm>
              <a:off x="792914" y="4038112"/>
              <a:ext cx="11160000" cy="4135582"/>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5" name="矩形 3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文本框 3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8" name="矩形 37"/>
          <p:cNvSpPr/>
          <p:nvPr/>
        </p:nvSpPr>
        <p:spPr>
          <a:xfrm>
            <a:off x="696282" y="1063893"/>
            <a:ext cx="8064014" cy="2862322"/>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项，由导电能力知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项，加水越多，越利于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电离，故电离程度：</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项，用湿润的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试纸测量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处溶液的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，相当于稀释</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点溶液，由图可知，溶液导电能力增强，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偏小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9" name="Picture 2" descr="1164"/>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90806" y="1157424"/>
            <a:ext cx="2446749" cy="221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矩形 39"/>
          <p:cNvSpPr/>
          <p:nvPr/>
        </p:nvSpPr>
        <p:spPr>
          <a:xfrm>
            <a:off x="696282" y="3818693"/>
            <a:ext cx="10799436" cy="1113766"/>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三点</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相同，用</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溶液中和时消耗</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相同，即体积相同。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156449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par>
                                <p:cTn id="8" presetID="3"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par>
                                <p:cTn id="11" presetID="3" presetClass="entr" presetSubtype="1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linds(horizontal)">
                                      <p:cBhvr>
                                        <p:cTn id="13" dur="500"/>
                                        <p:tgtEl>
                                          <p:spTgt spid="3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linds(horizontal)">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407368" y="836712"/>
            <a:ext cx="1129901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杭州一模</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25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1.8</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HF</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6.3</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分别测定某</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HF</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溶液、醋酸溶液的</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，前者小于后者，可以证明</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HF</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i="1" kern="100" spc="-6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spc="-60" baseline="-25000" dirty="0" err="1">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1.8</a:t>
            </a:r>
            <a:r>
              <a:rPr lang="en-US" altLang="zh-CN" kern="100" spc="-6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spc="-6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60" baseline="30000" dirty="0">
                <a:latin typeface="Times New Roman" panose="02020603050405020304" pitchFamily="18" charset="0"/>
                <a:ea typeface="微软雅黑" panose="020B0503020204020204" pitchFamily="34" charset="-122"/>
                <a:cs typeface="Courier New" panose="02070309020205020404" pitchFamily="49" charset="0"/>
              </a:rPr>
              <a:t>5</a:t>
            </a:r>
            <a:endParaRPr lang="zh-CN" altLang="zh-CN" sz="1050" kern="100" spc="-6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B.10 mL 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HF</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溶液中加入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溶液，溶液中水的电离</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程</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度</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与纯水相同，</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可能小于或大于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 mL</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20 mL 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HF</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溶液中加入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 mL 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溶液充分反应</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所得</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溶液中</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(HF)</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HF</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的醋酸混合，</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HF</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的电离度增大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9"/>
          <p:cNvSpPr txBox="1"/>
          <p:nvPr/>
        </p:nvSpPr>
        <p:spPr>
          <a:xfrm>
            <a:off x="260725" y="2447015"/>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5" name="圆角矩形 24">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6" name="圆角矩形 25">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7" name="圆角矩形 26">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8" name="圆角矩形 27">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sp>
        <p:nvSpPr>
          <p:cNvPr id="29" name="圆角矩形 28">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0" name="圆角矩形 29">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1" name="圆角矩形 30">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2" name="圆角矩形 31">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3" name="圆角矩形 32">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4" name="圆角矩形 33">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5" name="圆角矩形 34">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6" name="圆角矩形 35">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6" name="圆角矩形 45">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7" name="圆角矩形 46">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80911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xmlns="" id="{F3C0D54F-E471-254D-996C-2FBC9553FFE9}"/>
              </a:ext>
            </a:extLst>
          </p:cNvPr>
          <p:cNvSpPr/>
          <p:nvPr/>
        </p:nvSpPr>
        <p:spPr>
          <a:xfrm>
            <a:off x="390000" y="260648"/>
            <a:ext cx="11412000" cy="448581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已知数据：</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4.6</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4.9</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分别是三种酸的电离平衡常数，若已知这些酸可发生如下反应：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HF</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NaF</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HF</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NaF</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，由此可判断下列叙述中不正确的是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A.HF</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的电离平衡常数为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B.HNO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的电离平衡常数为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4.9</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根据</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两个反应即可知三种酸的相对强弱</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D.HNO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的电离平衡常数比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大，比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HF</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45118" y="295978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8" name="圆角矩形 17">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9" name="圆角矩形 18">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0" name="圆角矩形 19">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1" name="圆角矩形 20">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2" name="圆角矩形 21">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5</a:t>
            </a:r>
            <a:endParaRPr kumimoji="1" lang="zh-CN" altLang="en-US" sz="1600" kern="0" dirty="0">
              <a:solidFill>
                <a:prstClr val="white"/>
              </a:solidFill>
              <a:latin typeface="Arial"/>
              <a:ea typeface="微软雅黑"/>
            </a:endParaRPr>
          </a:p>
        </p:txBody>
      </p:sp>
      <p:sp>
        <p:nvSpPr>
          <p:cNvPr id="23" name="圆角矩形 22">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4" name="圆角矩形 23">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5" name="圆角矩形 24">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6" name="圆角矩形 25">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7" name="圆角矩形 26">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8" name="圆角矩形 27">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9" name="圆角矩形 28">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0" name="圆角矩形 29">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7" name="圆角矩形 46">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33" name="组合 32">
            <a:extLst>
              <a:ext uri="{FF2B5EF4-FFF2-40B4-BE49-F238E27FC236}">
                <a16:creationId xmlns:a16="http://schemas.microsoft.com/office/drawing/2014/main" xmlns="" id="{574E7DD6-E482-894D-9E46-D2B62C9ED9EC}"/>
              </a:ext>
            </a:extLst>
          </p:cNvPr>
          <p:cNvGrpSpPr/>
          <p:nvPr/>
        </p:nvGrpSpPr>
        <p:grpSpPr>
          <a:xfrm>
            <a:off x="516000" y="4918593"/>
            <a:ext cx="11160000" cy="1030687"/>
            <a:chOff x="792914" y="3925222"/>
            <a:chExt cx="11160000" cy="1030687"/>
          </a:xfrm>
        </p:grpSpPr>
        <p:sp>
          <p:nvSpPr>
            <p:cNvPr id="34" name="圆角矩形 33">
              <a:extLst>
                <a:ext uri="{FF2B5EF4-FFF2-40B4-BE49-F238E27FC236}">
                  <a16:creationId xmlns:a16="http://schemas.microsoft.com/office/drawing/2014/main" xmlns="" id="{E0791A29-2CB4-2744-96C1-EA2037B165CE}"/>
                </a:ext>
              </a:extLst>
            </p:cNvPr>
            <p:cNvSpPr/>
            <p:nvPr/>
          </p:nvSpPr>
          <p:spPr>
            <a:xfrm>
              <a:off x="792914" y="4038112"/>
              <a:ext cx="11160000" cy="917797"/>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5" name="矩形 3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文本框 3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7" name="矩形 36"/>
          <p:cNvSpPr/>
          <p:nvPr/>
        </p:nvSpPr>
        <p:spPr>
          <a:xfrm>
            <a:off x="642285" y="5170963"/>
            <a:ext cx="10907430" cy="576248"/>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说明酸性：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&gt;HCN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说明酸性：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HF&gt;HNO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75463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linds(horizontal)">
                                      <p:cBhvr>
                                        <p:cTn id="12" dur="500"/>
                                        <p:tgtEl>
                                          <p:spTgt spid="37"/>
                                        </p:tgtEl>
                                      </p:cBhvr>
                                    </p:animEffect>
                                  </p:childTnLst>
                                </p:cTn>
                              </p:par>
                              <p:par>
                                <p:cTn id="13" presetID="3" presetClass="entr" presetSubtype="1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linds(horizontal)">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732760"/>
            <a:ext cx="11412000" cy="3416320"/>
          </a:xfrm>
          <a:prstGeom prst="rect">
            <a:avLst/>
          </a:prstGeom>
        </p:spPr>
        <p:txBody>
          <a:bodyPr>
            <a:spAutoFit/>
          </a:bodyPr>
          <a:lstStyle/>
          <a:p>
            <a:pPr algn="just">
              <a:lnSpc>
                <a:spcPct val="150000"/>
              </a:lnSpc>
              <a:spcAft>
                <a:spcPts val="0"/>
              </a:spcAft>
            </a:pPr>
            <a:r>
              <a:rPr lang="en-US" altLang="zh-CN" sz="2400" kern="100" spc="-6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spc="-60" dirty="0">
                <a:latin typeface="Times New Roman" panose="02020603050405020304" pitchFamily="18" charset="0"/>
                <a:ea typeface="微软雅黑" panose="020B0503020204020204" pitchFamily="34" charset="-122"/>
                <a:cs typeface="Times New Roman" panose="02020603050405020304" pitchFamily="18" charset="0"/>
              </a:rPr>
              <a:t>硼酸</a:t>
            </a:r>
            <a:r>
              <a:rPr lang="en-US" altLang="zh-CN" sz="2400" kern="100" spc="-6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spc="-6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spc="-60" dirty="0">
                <a:latin typeface="Times New Roman" panose="02020603050405020304" pitchFamily="18" charset="0"/>
                <a:ea typeface="微软雅黑" panose="020B0503020204020204" pitchFamily="34" charset="-122"/>
                <a:cs typeface="Courier New" panose="02070309020205020404" pitchFamily="49" charset="0"/>
              </a:rPr>
              <a:t>BO</a:t>
            </a:r>
            <a:r>
              <a:rPr lang="en-US" altLang="zh-CN" sz="2400" kern="100" spc="-6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spc="-6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60" dirty="0">
                <a:latin typeface="Times New Roman" panose="02020603050405020304" pitchFamily="18" charset="0"/>
                <a:ea typeface="微软雅黑" panose="020B0503020204020204" pitchFamily="34" charset="-122"/>
                <a:cs typeface="Times New Roman" panose="02020603050405020304" pitchFamily="18" charset="0"/>
              </a:rPr>
              <a:t>的电离方程式为</a:t>
            </a:r>
            <a:r>
              <a:rPr lang="en-US" altLang="zh-CN" sz="2400" kern="100" spc="-6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spc="-6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spc="-60" dirty="0">
                <a:latin typeface="Times New Roman" panose="02020603050405020304" pitchFamily="18" charset="0"/>
                <a:ea typeface="微软雅黑" panose="020B0503020204020204" pitchFamily="34" charset="-122"/>
                <a:cs typeface="Courier New" panose="02070309020205020404" pitchFamily="49" charset="0"/>
              </a:rPr>
              <a:t>BO</a:t>
            </a:r>
            <a:r>
              <a:rPr lang="en-US" altLang="zh-CN" sz="2400" kern="100" spc="-6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spc="-6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6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spc="-6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6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spc="-60" dirty="0" smtClean="0">
                <a:latin typeface="ZBFH" panose="02020603050405020304" pitchFamily="18" charset="0"/>
                <a:ea typeface="微软雅黑" panose="020B0503020204020204" pitchFamily="34" charset="-122"/>
                <a:cs typeface="Times New Roman" panose="02020603050405020304" pitchFamily="18" charset="0"/>
              </a:rPr>
              <a:t>                     </a:t>
            </a:r>
            <a:r>
              <a:rPr lang="zh-CN" altLang="zh-CN" sz="2400" kern="100" spc="-6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6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spc="-6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spc="-60" dirty="0">
                <a:latin typeface="Times New Roman" panose="02020603050405020304" pitchFamily="18" charset="0"/>
                <a:ea typeface="微软雅黑" panose="020B0503020204020204" pitchFamily="34" charset="-122"/>
                <a:cs typeface="Times New Roman" panose="02020603050405020304" pitchFamily="18" charset="0"/>
              </a:rPr>
              <a:t>。已知常温下</a:t>
            </a:r>
            <a:r>
              <a:rPr lang="zh-CN" altLang="zh-CN" sz="2400" kern="100" spc="-6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spc="-60" dirty="0" err="1" smtClean="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spc="-60" baseline="-25000" dirty="0" err="1" smtClean="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spc="-6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spc="-6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spc="-60" dirty="0" smtClean="0">
                <a:latin typeface="Times New Roman" panose="02020603050405020304" pitchFamily="18" charset="0"/>
                <a:ea typeface="微软雅黑" panose="020B0503020204020204" pitchFamily="34" charset="-122"/>
                <a:cs typeface="Courier New" panose="02070309020205020404" pitchFamily="49" charset="0"/>
              </a:rPr>
              <a:t>BO</a:t>
            </a:r>
            <a:r>
              <a:rPr lang="en-US" altLang="zh-CN" sz="2400" kern="100" spc="-6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spc="-6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5.4</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1.75</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为一元酸</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B.0.01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pH</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常温下，等浓度溶液的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COONa&gt;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D.NaOH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溶液溅到皮肤时，可用大量水冲洗，再涂上硼酸溶液</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TextBox 9"/>
          <p:cNvSpPr txBox="1"/>
          <p:nvPr/>
        </p:nvSpPr>
        <p:spPr>
          <a:xfrm>
            <a:off x="236141" y="285708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8" name="圆角矩形 27">
            <a:hlinkClick r:id="rId4"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9" name="圆角矩形 28">
            <a:hlinkClick r:id="rId5"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0" name="圆角矩形 29">
            <a:hlinkClick r:id="rId6"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1" name="圆角矩形 30">
            <a:hlinkClick r:id="rId7"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2" name="圆角矩形 31">
            <a:hlinkClick r:id="rId8"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3" name="圆角矩形 32">
            <a:hlinkClick r:id="rId9"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6</a:t>
            </a:r>
            <a:endParaRPr kumimoji="1" lang="zh-CN" altLang="en-US" sz="1600" kern="0" dirty="0">
              <a:solidFill>
                <a:prstClr val="white"/>
              </a:solidFill>
              <a:latin typeface="Arial"/>
              <a:ea typeface="微软雅黑"/>
            </a:endParaRPr>
          </a:p>
        </p:txBody>
      </p:sp>
      <p:sp>
        <p:nvSpPr>
          <p:cNvPr id="34" name="圆角矩形 33">
            <a:hlinkClick r:id="rId10"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5" name="圆角矩形 34">
            <a:hlinkClick r:id="rId11"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6" name="圆角矩形 35">
            <a:hlinkClick r:id="rId12"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3"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4"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1" name="圆角矩形 40">
            <a:hlinkClick r:id="rId15"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2" name="圆角矩形 41">
            <a:hlinkClick r:id="rId16"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3" name="圆角矩形 42">
            <a:hlinkClick r:id="rId17"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717333671"/>
              </p:ext>
            </p:extLst>
          </p:nvPr>
        </p:nvGraphicFramePr>
        <p:xfrm>
          <a:off x="6639650" y="876052"/>
          <a:ext cx="1289050" cy="487362"/>
        </p:xfrm>
        <a:graphic>
          <a:graphicData uri="http://schemas.openxmlformats.org/presentationml/2006/ole">
            <mc:AlternateContent xmlns:mc="http://schemas.openxmlformats.org/markup-compatibility/2006">
              <mc:Choice xmlns:v="urn:schemas-microsoft-com:vml" Requires="v">
                <p:oleObj spid="_x0000_s179209" name="文档" r:id="rId19" imgW="1288839" imgH="486775" progId="Word.Document.12">
                  <p:embed/>
                </p:oleObj>
              </mc:Choice>
              <mc:Fallback>
                <p:oleObj name="文档" r:id="rId19" imgW="1288839" imgH="486775" progId="Word.Document.12">
                  <p:embed/>
                  <p:pic>
                    <p:nvPicPr>
                      <p:cNvPr id="0" name=""/>
                      <p:cNvPicPr/>
                      <p:nvPr/>
                    </p:nvPicPr>
                    <p:blipFill>
                      <a:blip r:embed="rId20"/>
                      <a:stretch>
                        <a:fillRect/>
                      </a:stretch>
                    </p:blipFill>
                    <p:spPr>
                      <a:xfrm>
                        <a:off x="6639650" y="876052"/>
                        <a:ext cx="1289050" cy="487362"/>
                      </a:xfrm>
                      <a:prstGeom prst="rect">
                        <a:avLst/>
                      </a:prstGeom>
                    </p:spPr>
                  </p:pic>
                </p:oleObj>
              </mc:Fallback>
            </mc:AlternateContent>
          </a:graphicData>
        </a:graphic>
      </p:graphicFrame>
      <p:pic>
        <p:nvPicPr>
          <p:cNvPr id="38" name="图片 37"/>
          <p:cNvPicPr>
            <a:picLocks noChangeAspect="1"/>
          </p:cNvPicPr>
          <p:nvPr/>
        </p:nvPicPr>
        <p:blipFill>
          <a:blip r:embed="rId21">
            <a:clrChange>
              <a:clrFrom>
                <a:srgbClr val="FFFFFF"/>
              </a:clrFrom>
              <a:clrTo>
                <a:srgbClr val="FFFFFF">
                  <a:alpha val="0"/>
                </a:srgbClr>
              </a:clrTo>
            </a:clrChange>
          </a:blip>
          <a:stretch>
            <a:fillRect/>
          </a:stretch>
        </p:blipFill>
        <p:spPr>
          <a:xfrm>
            <a:off x="6050119" y="993895"/>
            <a:ext cx="536151" cy="166033"/>
          </a:xfrm>
          <a:prstGeom prst="rect">
            <a:avLst/>
          </a:prstGeom>
        </p:spPr>
      </p:pic>
    </p:spTree>
    <p:extLst>
      <p:ext uri="{BB962C8B-B14F-4D97-AF65-F5344CB8AC3E}">
        <p14:creationId xmlns:p14="http://schemas.microsoft.com/office/powerpoint/2010/main" val="155169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xmlns="" id="{574E7DD6-E482-894D-9E46-D2B62C9ED9EC}"/>
              </a:ext>
            </a:extLst>
          </p:cNvPr>
          <p:cNvGrpSpPr/>
          <p:nvPr/>
        </p:nvGrpSpPr>
        <p:grpSpPr>
          <a:xfrm>
            <a:off x="516000" y="1020500"/>
            <a:ext cx="11160000" cy="3960440"/>
            <a:chOff x="792914" y="3925222"/>
            <a:chExt cx="11160000" cy="3960440"/>
          </a:xfrm>
        </p:grpSpPr>
        <p:sp>
          <p:nvSpPr>
            <p:cNvPr id="23" name="圆角矩形 22">
              <a:extLst>
                <a:ext uri="{FF2B5EF4-FFF2-40B4-BE49-F238E27FC236}">
                  <a16:creationId xmlns:a16="http://schemas.microsoft.com/office/drawing/2014/main" xmlns="" id="{E0791A29-2CB4-2744-96C1-EA2037B165CE}"/>
                </a:ext>
              </a:extLst>
            </p:cNvPr>
            <p:cNvSpPr/>
            <p:nvPr/>
          </p:nvSpPr>
          <p:spPr>
            <a:xfrm>
              <a:off x="792914" y="4038112"/>
              <a:ext cx="11160000" cy="3847550"/>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6" name="矩形 25"/>
          <p:cNvSpPr/>
          <p:nvPr/>
        </p:nvSpPr>
        <p:spPr>
          <a:xfrm>
            <a:off x="687305" y="1255452"/>
            <a:ext cx="10907430" cy="576248"/>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根据题意可知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只存在一步电离，所以为一元酸，</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圆角矩形 27">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9" name="圆角矩形 28">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0" name="圆角矩形 29">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1" name="圆角矩形 30">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2" name="圆角矩形 31">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3" name="圆角矩形 32">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6</a:t>
            </a:r>
            <a:endParaRPr kumimoji="1" lang="zh-CN" altLang="en-US" sz="1600" kern="0" dirty="0">
              <a:solidFill>
                <a:prstClr val="white"/>
              </a:solidFill>
              <a:latin typeface="Arial"/>
              <a:ea typeface="微软雅黑"/>
            </a:endParaRPr>
          </a:p>
        </p:txBody>
      </p:sp>
      <p:sp>
        <p:nvSpPr>
          <p:cNvPr id="34" name="圆角矩形 33">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5" name="圆角矩形 34">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6" name="圆角矩形 35">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1" name="圆角矩形 40">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2" name="圆角矩形 41">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3" name="圆角矩形 42">
            <a:hlinkClick r:id="rId16"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2" name="对象 21"/>
          <p:cNvGraphicFramePr>
            <a:graphicFrameLocks noChangeAspect="1"/>
          </p:cNvGraphicFramePr>
          <p:nvPr>
            <p:extLst>
              <p:ext uri="{D42A27DB-BD31-4B8C-83A1-F6EECF244321}">
                <p14:modId xmlns:p14="http://schemas.microsoft.com/office/powerpoint/2010/main" val="3681428015"/>
              </p:ext>
            </p:extLst>
          </p:nvPr>
        </p:nvGraphicFramePr>
        <p:xfrm>
          <a:off x="786301" y="1955483"/>
          <a:ext cx="10382250" cy="1908175"/>
        </p:xfrm>
        <a:graphic>
          <a:graphicData uri="http://schemas.openxmlformats.org/presentationml/2006/ole">
            <mc:AlternateContent xmlns:mc="http://schemas.openxmlformats.org/markup-compatibility/2006">
              <mc:Choice xmlns:v="urn:schemas-microsoft-com:vml" Requires="v">
                <p:oleObj spid="_x0000_s125017" name="文档" r:id="rId18" imgW="10598832" imgH="1946694" progId="Word.Document.12">
                  <p:embed/>
                </p:oleObj>
              </mc:Choice>
              <mc:Fallback>
                <p:oleObj name="文档" r:id="rId18" imgW="10598832" imgH="1946694" progId="Word.Document.12">
                  <p:embed/>
                  <p:pic>
                    <p:nvPicPr>
                      <p:cNvPr id="0" name=""/>
                      <p:cNvPicPr/>
                      <p:nvPr/>
                    </p:nvPicPr>
                    <p:blipFill>
                      <a:blip r:embed="rId19"/>
                      <a:stretch>
                        <a:fillRect/>
                      </a:stretch>
                    </p:blipFill>
                    <p:spPr>
                      <a:xfrm>
                        <a:off x="786301" y="1955483"/>
                        <a:ext cx="10382250" cy="1908175"/>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909347275"/>
              </p:ext>
            </p:extLst>
          </p:nvPr>
        </p:nvGraphicFramePr>
        <p:xfrm>
          <a:off x="786301" y="3883402"/>
          <a:ext cx="10491788" cy="1219200"/>
        </p:xfrm>
        <a:graphic>
          <a:graphicData uri="http://schemas.openxmlformats.org/presentationml/2006/ole">
            <mc:AlternateContent xmlns:mc="http://schemas.openxmlformats.org/markup-compatibility/2006">
              <mc:Choice xmlns:v="urn:schemas-microsoft-com:vml" Requires="v">
                <p:oleObj spid="_x0000_s125018" name="文档" r:id="rId21" imgW="10598832" imgH="1229983" progId="Word.Document.12">
                  <p:embed/>
                </p:oleObj>
              </mc:Choice>
              <mc:Fallback>
                <p:oleObj name="文档" r:id="rId21" imgW="10598832" imgH="1229983" progId="Word.Document.12">
                  <p:embed/>
                  <p:pic>
                    <p:nvPicPr>
                      <p:cNvPr id="0" name=""/>
                      <p:cNvPicPr/>
                      <p:nvPr/>
                    </p:nvPicPr>
                    <p:blipFill>
                      <a:blip r:embed="rId22"/>
                      <a:stretch>
                        <a:fillRect/>
                      </a:stretch>
                    </p:blipFill>
                    <p:spPr>
                      <a:xfrm>
                        <a:off x="786301" y="3883402"/>
                        <a:ext cx="10491788" cy="1219200"/>
                      </a:xfrm>
                      <a:prstGeom prst="rect">
                        <a:avLst/>
                      </a:prstGeom>
                    </p:spPr>
                  </p:pic>
                </p:oleObj>
              </mc:Fallback>
            </mc:AlternateContent>
          </a:graphicData>
        </a:graphic>
      </p:graphicFrame>
    </p:spTree>
    <p:extLst>
      <p:ext uri="{BB962C8B-B14F-4D97-AF65-F5344CB8AC3E}">
        <p14:creationId xmlns:p14="http://schemas.microsoft.com/office/powerpoint/2010/main" val="1720974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FFF65964-AB35-1C41-A7F1-54DD8E8F48A6}"/>
              </a:ext>
            </a:extLst>
          </p:cNvPr>
          <p:cNvSpPr/>
          <p:nvPr/>
        </p:nvSpPr>
        <p:spPr>
          <a:xfrm>
            <a:off x="407368" y="724073"/>
            <a:ext cx="11187139"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电导率可用于衡量电解质溶液导电能力的强弱。室温下，用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0.100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氨水滴定</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浓度均为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0.100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HCl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的混合液，滴定过程中溶液电导率曲线如图所示。下列说法正确的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溶液中</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0.200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溶液温度高低为</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点溶液有</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COO</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点后因离子数目减少使电导率略</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减小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72061" y="341158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0" name="圆角矩形 19">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7</a:t>
            </a:r>
            <a:endParaRPr kumimoji="1" lang="zh-CN" altLang="en-US" sz="1600" kern="0" dirty="0">
              <a:solidFill>
                <a:prstClr val="white"/>
              </a:solidFill>
              <a:latin typeface="Arial"/>
              <a:ea typeface="微软雅黑"/>
            </a:endParaRPr>
          </a:p>
        </p:txBody>
      </p:sp>
      <p:sp>
        <p:nvSpPr>
          <p:cNvPr id="28" name="圆角矩形 27">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9" name="圆角矩形 28">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0" name="圆角矩形 49">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180226" name="Picture 2" descr="116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8867" y="2068508"/>
            <a:ext cx="2629547" cy="244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59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489541"/>
            <a:ext cx="11412000" cy="2239074"/>
          </a:xfrm>
          <a:prstGeom prst="rect">
            <a:avLst/>
          </a:prstGeom>
        </p:spPr>
        <p:txBody>
          <a:bodyPr wrap="square">
            <a:spAutoFit/>
          </a:bodyPr>
          <a:lstStyle/>
          <a:p>
            <a:pPr algn="just">
              <a:lnSpc>
                <a:spcPct val="150000"/>
              </a:lnSpc>
              <a:spcAft>
                <a:spcPts val="0"/>
              </a:spcAft>
            </a:pPr>
            <a:r>
              <a:rPr lang="en-US" altLang="zh-CN" sz="2400" b="1" kern="100" dirty="0">
                <a:latin typeface="+mj-ea"/>
                <a:ea typeface="+mj-ea"/>
                <a:cs typeface="Courier New" panose="02070309020205020404" pitchFamily="49" charset="0"/>
              </a:rPr>
              <a:t>1.</a:t>
            </a:r>
            <a:r>
              <a:rPr lang="zh-CN" altLang="zh-CN" sz="2400" b="1" kern="100" dirty="0">
                <a:latin typeface="+mj-ea"/>
                <a:ea typeface="+mj-ea"/>
                <a:cs typeface="Courier New" panose="02070309020205020404" pitchFamily="49" charset="0"/>
              </a:rPr>
              <a:t>电离平衡的建立</a:t>
            </a: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在一定条件下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如温度、压强等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，当弱电解质分子电离产生离子的速率和离子结合成分子的速率相等时，电离过程达到了平衡。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平衡建立过程如图所示：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47458" name="Picture 2" descr="115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5812" y="3871803"/>
            <a:ext cx="6220376" cy="255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981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574E7DD6-E482-894D-9E46-D2B62C9ED9EC}"/>
              </a:ext>
            </a:extLst>
          </p:cNvPr>
          <p:cNvGrpSpPr/>
          <p:nvPr/>
        </p:nvGrpSpPr>
        <p:grpSpPr>
          <a:xfrm>
            <a:off x="516000" y="836712"/>
            <a:ext cx="11160000" cy="4320480"/>
            <a:chOff x="792914" y="3925222"/>
            <a:chExt cx="11160000" cy="4320480"/>
          </a:xfrm>
        </p:grpSpPr>
        <p:sp>
          <p:nvSpPr>
            <p:cNvPr id="23" name="圆角矩形 22">
              <a:extLst>
                <a:ext uri="{FF2B5EF4-FFF2-40B4-BE49-F238E27FC236}">
                  <a16:creationId xmlns:a16="http://schemas.microsoft.com/office/drawing/2014/main" xmlns="" id="{E0791A29-2CB4-2744-96C1-EA2037B165CE}"/>
                </a:ext>
              </a:extLst>
            </p:cNvPr>
            <p:cNvSpPr/>
            <p:nvPr/>
          </p:nvSpPr>
          <p:spPr>
            <a:xfrm>
              <a:off x="792914" y="4038112"/>
              <a:ext cx="11160000" cy="4207590"/>
            </a:xfrm>
            <a:prstGeom prst="roundRect">
              <a:avLst>
                <a:gd name="adj" fmla="val 412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7" name="矩形 26"/>
          <p:cNvSpPr/>
          <p:nvPr/>
        </p:nvSpPr>
        <p:spPr>
          <a:xfrm>
            <a:off x="696282" y="1107326"/>
            <a:ext cx="7606721" cy="3416320"/>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醋酸为弱电解质，</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点溶液</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)&lt;0.200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酸</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碱中和反应放热，</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点溶液温度较低，故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rPr>
              <a:t>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点时恰好完全反应生成等物质的量的氯化铵和醋酸铵，其中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COO</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发生微弱水解，则</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点溶液中：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)&gt;</a:t>
            </a:r>
          </a:p>
          <a:p>
            <a:pPr algn="just">
              <a:lnSpc>
                <a:spcPct val="150000"/>
              </a:lnSpc>
              <a:spcAft>
                <a:spcPts val="0"/>
              </a:spcAft>
            </a:pP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COO</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圆角矩形 20">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4" name="圆角矩形 23">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1" name="圆角矩形 30">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6" name="圆角矩形 45">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7</a:t>
            </a:r>
            <a:endParaRPr kumimoji="1" lang="zh-CN" altLang="en-US" sz="1600" kern="0" dirty="0">
              <a:solidFill>
                <a:prstClr val="white"/>
              </a:solidFill>
              <a:latin typeface="Arial"/>
              <a:ea typeface="微软雅黑"/>
            </a:endParaRPr>
          </a:p>
        </p:txBody>
      </p:sp>
      <p:sp>
        <p:nvSpPr>
          <p:cNvPr id="47" name="圆角矩形 46">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8" name="圆角矩形 47">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0" name="圆角矩形 4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3" name="圆角矩形 52">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33" name="Picture 2" descr="116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4900" y="1246018"/>
            <a:ext cx="2588565" cy="240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矩形 33"/>
          <p:cNvSpPr/>
          <p:nvPr/>
        </p:nvSpPr>
        <p:spPr>
          <a:xfrm>
            <a:off x="696282" y="4445637"/>
            <a:ext cx="10799436" cy="576248"/>
          </a:xfrm>
          <a:prstGeom prst="rect">
            <a:avLst/>
          </a:prstGeom>
        </p:spPr>
        <p:txBody>
          <a:bodyPr>
            <a:spAutoFit/>
          </a:bodyPr>
          <a:lstStyle/>
          <a:p>
            <a:pPr algn="just">
              <a:lnSpc>
                <a:spcPct val="150000"/>
              </a:lnSpc>
              <a:spcAft>
                <a:spcPts val="0"/>
              </a:spcAft>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点后，溶液体积变大，溶液中离子浓度减小导致电导率减小，故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098650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linds(horizontal)">
                                      <p:cBhvr>
                                        <p:cTn id="13" dur="500"/>
                                        <p:tgtEl>
                                          <p:spTgt spid="3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linds(horizontal)">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xmlns="" id="{9EF13083-441D-CC41-A3B9-50FF39250BAC}"/>
              </a:ext>
            </a:extLst>
          </p:cNvPr>
          <p:cNvSpPr/>
          <p:nvPr/>
        </p:nvSpPr>
        <p:spPr>
          <a:xfrm>
            <a:off x="502431" y="865331"/>
            <a:ext cx="11187139"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浙江省山水联盟高三联考</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25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时，氢氰酸</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，醋酸的</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1.75</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A.25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时，浓度相等的</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混合后，混合液呈酸性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将浓度均为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溶液加水稀释，两种溶液的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均变大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C.25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溶液中滴入醋酸溶液，则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的电离受到抑制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D.25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时，向醋酸溶液中加入一定量</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固体，调节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，此时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COO</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COOH)</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TextBox 9"/>
          <p:cNvSpPr txBox="1"/>
          <p:nvPr/>
        </p:nvSpPr>
        <p:spPr>
          <a:xfrm>
            <a:off x="362739" y="355685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6" name="圆角矩形 25">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1" name="圆角矩形 30">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6" name="圆角矩形 45">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8</a:t>
            </a:r>
            <a:endParaRPr kumimoji="1" lang="zh-CN" altLang="en-US" sz="1600" kern="0" dirty="0">
              <a:solidFill>
                <a:prstClr val="white"/>
              </a:solidFill>
              <a:latin typeface="Arial"/>
              <a:ea typeface="微软雅黑"/>
            </a:endParaRPr>
          </a:p>
        </p:txBody>
      </p:sp>
      <p:sp>
        <p:nvSpPr>
          <p:cNvPr id="48" name="圆角矩形 47">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0" name="圆角矩形 4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3" name="圆角矩形 52">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93785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xmlns="" id="{574E7DD6-E482-894D-9E46-D2B62C9ED9EC}"/>
              </a:ext>
            </a:extLst>
          </p:cNvPr>
          <p:cNvGrpSpPr/>
          <p:nvPr/>
        </p:nvGrpSpPr>
        <p:grpSpPr>
          <a:xfrm>
            <a:off x="516000" y="145095"/>
            <a:ext cx="11160000" cy="5962422"/>
            <a:chOff x="792914" y="3925222"/>
            <a:chExt cx="11160000" cy="5962422"/>
          </a:xfrm>
        </p:grpSpPr>
        <p:sp>
          <p:nvSpPr>
            <p:cNvPr id="22" name="圆角矩形 21">
              <a:extLst>
                <a:ext uri="{FF2B5EF4-FFF2-40B4-BE49-F238E27FC236}">
                  <a16:creationId xmlns:a16="http://schemas.microsoft.com/office/drawing/2014/main" xmlns="" id="{E0791A29-2CB4-2744-96C1-EA2037B165CE}"/>
                </a:ext>
              </a:extLst>
            </p:cNvPr>
            <p:cNvSpPr/>
            <p:nvPr/>
          </p:nvSpPr>
          <p:spPr>
            <a:xfrm>
              <a:off x="792914" y="4038112"/>
              <a:ext cx="11160000" cy="5849532"/>
            </a:xfrm>
            <a:prstGeom prst="roundRect">
              <a:avLst>
                <a:gd name="adj" fmla="val 2116"/>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矩形 24"/>
          <p:cNvSpPr/>
          <p:nvPr/>
        </p:nvSpPr>
        <p:spPr>
          <a:xfrm>
            <a:off x="687639" y="2096087"/>
            <a:ext cx="10799436" cy="168424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将浓度均为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0.10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NaCN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HCN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溶液加水稀释，</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NaCN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HCN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溶液的碱性、酸性均减弱，故两种溶液的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一个变小、一个变大，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不确定</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两者的浓度关系，不能判断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HCN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的电离是否受到抑制，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2" name="对象 31"/>
          <p:cNvGraphicFramePr>
            <a:graphicFrameLocks noChangeAspect="1"/>
          </p:cNvGraphicFramePr>
          <p:nvPr>
            <p:extLst>
              <p:ext uri="{D42A27DB-BD31-4B8C-83A1-F6EECF244321}">
                <p14:modId xmlns:p14="http://schemas.microsoft.com/office/powerpoint/2010/main" val="3153179159"/>
              </p:ext>
            </p:extLst>
          </p:nvPr>
        </p:nvGraphicFramePr>
        <p:xfrm>
          <a:off x="796925" y="332656"/>
          <a:ext cx="10490200" cy="1927225"/>
        </p:xfrm>
        <a:graphic>
          <a:graphicData uri="http://schemas.openxmlformats.org/presentationml/2006/ole">
            <mc:AlternateContent xmlns:mc="http://schemas.openxmlformats.org/markup-compatibility/2006">
              <mc:Choice xmlns:v="urn:schemas-microsoft-com:vml" Requires="v">
                <p:oleObj spid="_x0000_s127064" name="文档" r:id="rId4" imgW="10598832" imgH="1946694" progId="Word.Document.12">
                  <p:embed/>
                </p:oleObj>
              </mc:Choice>
              <mc:Fallback>
                <p:oleObj name="文档" r:id="rId4" imgW="10598832" imgH="1946694" progId="Word.Document.12">
                  <p:embed/>
                  <p:pic>
                    <p:nvPicPr>
                      <p:cNvPr id="0" name=""/>
                      <p:cNvPicPr/>
                      <p:nvPr/>
                    </p:nvPicPr>
                    <p:blipFill>
                      <a:blip r:embed="rId5"/>
                      <a:stretch>
                        <a:fillRect/>
                      </a:stretch>
                    </p:blipFill>
                    <p:spPr>
                      <a:xfrm>
                        <a:off x="796925" y="332656"/>
                        <a:ext cx="10490200" cy="1927225"/>
                      </a:xfrm>
                      <a:prstGeom prst="rect">
                        <a:avLst/>
                      </a:prstGeom>
                    </p:spPr>
                  </p:pic>
                </p:oleObj>
              </mc:Fallback>
            </mc:AlternateContent>
          </a:graphicData>
        </a:graphic>
      </p:graphicFrame>
      <p:graphicFrame>
        <p:nvGraphicFramePr>
          <p:cNvPr id="33" name="对象 32"/>
          <p:cNvGraphicFramePr>
            <a:graphicFrameLocks noChangeAspect="1"/>
          </p:cNvGraphicFramePr>
          <p:nvPr>
            <p:extLst>
              <p:ext uri="{D42A27DB-BD31-4B8C-83A1-F6EECF244321}">
                <p14:modId xmlns:p14="http://schemas.microsoft.com/office/powerpoint/2010/main" val="3713608084"/>
              </p:ext>
            </p:extLst>
          </p:nvPr>
        </p:nvGraphicFramePr>
        <p:xfrm>
          <a:off x="796925" y="3815167"/>
          <a:ext cx="10491788" cy="2292350"/>
        </p:xfrm>
        <a:graphic>
          <a:graphicData uri="http://schemas.openxmlformats.org/presentationml/2006/ole">
            <mc:AlternateContent xmlns:mc="http://schemas.openxmlformats.org/markup-compatibility/2006">
              <mc:Choice xmlns:v="urn:schemas-microsoft-com:vml" Requires="v">
                <p:oleObj spid="_x0000_s127065" name="文档" r:id="rId7" imgW="10598832" imgH="2310082" progId="Word.Document.12">
                  <p:embed/>
                </p:oleObj>
              </mc:Choice>
              <mc:Fallback>
                <p:oleObj name="文档" r:id="rId7" imgW="10598832" imgH="2310082" progId="Word.Document.12">
                  <p:embed/>
                  <p:pic>
                    <p:nvPicPr>
                      <p:cNvPr id="0" name=""/>
                      <p:cNvPicPr/>
                      <p:nvPr/>
                    </p:nvPicPr>
                    <p:blipFill>
                      <a:blip r:embed="rId8"/>
                      <a:stretch>
                        <a:fillRect/>
                      </a:stretch>
                    </p:blipFill>
                    <p:spPr>
                      <a:xfrm>
                        <a:off x="796925" y="3815167"/>
                        <a:ext cx="10491788" cy="2292350"/>
                      </a:xfrm>
                      <a:prstGeom prst="rect">
                        <a:avLst/>
                      </a:prstGeom>
                    </p:spPr>
                  </p:pic>
                </p:oleObj>
              </mc:Fallback>
            </mc:AlternateContent>
          </a:graphicData>
        </a:graphic>
      </p:graphicFrame>
      <p:sp>
        <p:nvSpPr>
          <p:cNvPr id="26" name="圆角矩形 25">
            <a:hlinkClick r:id="rId9"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10"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11"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12"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13"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1" name="圆角矩形 30">
            <a:hlinkClick r:id="rId14"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6" name="圆角矩形 45">
            <a:hlinkClick r:id="rId15"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16"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8</a:t>
            </a:r>
            <a:endParaRPr kumimoji="1" lang="zh-CN" altLang="en-US" sz="1600" kern="0" dirty="0">
              <a:solidFill>
                <a:prstClr val="white"/>
              </a:solidFill>
              <a:latin typeface="Arial"/>
              <a:ea typeface="微软雅黑"/>
            </a:endParaRPr>
          </a:p>
        </p:txBody>
      </p:sp>
      <p:sp>
        <p:nvSpPr>
          <p:cNvPr id="48" name="圆角矩形 47">
            <a:hlinkClick r:id="rId17"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8"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0" name="圆角矩形 49">
            <a:hlinkClick r:id="rId19"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20"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21"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3" name="圆角矩形 52">
            <a:hlinkClick r:id="rId22"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930156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par>
                                <p:cTn id="14" presetID="3" presetClass="entr" presetSubtype="1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linds(horizontal)">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9EF13083-441D-CC41-A3B9-50FF39250BAC}"/>
              </a:ext>
            </a:extLst>
          </p:cNvPr>
          <p:cNvSpPr/>
          <p:nvPr/>
        </p:nvSpPr>
        <p:spPr>
          <a:xfrm>
            <a:off x="355214" y="2317110"/>
            <a:ext cx="11412000" cy="171583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次氯酸的电离方程式为</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HClO</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ClO</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依次表示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ClO</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HClO</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的变化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次氯酸电离常数</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的数量级为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7</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9" name="圆角矩形 28">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0" name="圆角矩形 29">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9</a:t>
            </a:r>
            <a:endParaRPr kumimoji="1" lang="zh-CN" altLang="en-US" sz="1600" kern="0" dirty="0">
              <a:solidFill>
                <a:prstClr val="white"/>
              </a:solidFill>
              <a:latin typeface="Arial"/>
              <a:ea typeface="微软雅黑"/>
            </a:endParaRPr>
          </a:p>
        </p:txBody>
      </p:sp>
      <p:sp>
        <p:nvSpPr>
          <p:cNvPr id="47" name="圆角矩形 46">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0" name="圆角矩形 49">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1" name="圆角矩形 50">
            <a:hlinkClick r:id="rId16"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18" name="对象 17"/>
          <p:cNvGraphicFramePr>
            <a:graphicFrameLocks noChangeAspect="1"/>
          </p:cNvGraphicFramePr>
          <p:nvPr>
            <p:extLst>
              <p:ext uri="{D42A27DB-BD31-4B8C-83A1-F6EECF244321}">
                <p14:modId xmlns:p14="http://schemas.microsoft.com/office/powerpoint/2010/main" val="1440983858"/>
              </p:ext>
            </p:extLst>
          </p:nvPr>
        </p:nvGraphicFramePr>
        <p:xfrm>
          <a:off x="481807" y="620688"/>
          <a:ext cx="11228387" cy="1720850"/>
        </p:xfrm>
        <a:graphic>
          <a:graphicData uri="http://schemas.openxmlformats.org/presentationml/2006/ole">
            <mc:AlternateContent xmlns:mc="http://schemas.openxmlformats.org/markup-compatibility/2006">
              <mc:Choice xmlns:v="urn:schemas-microsoft-com:vml" Requires="v">
                <p:oleObj spid="_x0000_s182285" name="文档" r:id="rId18" imgW="11337499" imgH="1742895" progId="Word.Document.12">
                  <p:embed/>
                </p:oleObj>
              </mc:Choice>
              <mc:Fallback>
                <p:oleObj name="文档" r:id="rId18" imgW="11337499" imgH="1742895" progId="Word.Document.12">
                  <p:embed/>
                  <p:pic>
                    <p:nvPicPr>
                      <p:cNvPr id="0" name=""/>
                      <p:cNvPicPr/>
                      <p:nvPr/>
                    </p:nvPicPr>
                    <p:blipFill>
                      <a:blip r:embed="rId19"/>
                      <a:stretch>
                        <a:fillRect/>
                      </a:stretch>
                    </p:blipFill>
                    <p:spPr>
                      <a:xfrm>
                        <a:off x="481807" y="620688"/>
                        <a:ext cx="11228387" cy="1720850"/>
                      </a:xfrm>
                      <a:prstGeom prst="rect">
                        <a:avLst/>
                      </a:prstGeom>
                    </p:spPr>
                  </p:pic>
                </p:oleObj>
              </mc:Fallback>
            </mc:AlternateContent>
          </a:graphicData>
        </a:graphic>
      </p:graphicFrame>
      <p:pic>
        <p:nvPicPr>
          <p:cNvPr id="182274" name="Picture 2" descr="1166"/>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5007" y="2276872"/>
            <a:ext cx="3346900" cy="2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对象 19"/>
          <p:cNvGraphicFramePr>
            <a:graphicFrameLocks noChangeAspect="1"/>
          </p:cNvGraphicFramePr>
          <p:nvPr>
            <p:extLst>
              <p:ext uri="{D42A27DB-BD31-4B8C-83A1-F6EECF244321}">
                <p14:modId xmlns:p14="http://schemas.microsoft.com/office/powerpoint/2010/main" val="1889888867"/>
              </p:ext>
            </p:extLst>
          </p:nvPr>
        </p:nvGraphicFramePr>
        <p:xfrm>
          <a:off x="481807" y="4031191"/>
          <a:ext cx="10491787" cy="1219200"/>
        </p:xfrm>
        <a:graphic>
          <a:graphicData uri="http://schemas.openxmlformats.org/presentationml/2006/ole">
            <mc:AlternateContent xmlns:mc="http://schemas.openxmlformats.org/markup-compatibility/2006">
              <mc:Choice xmlns:v="urn:schemas-microsoft-com:vml" Requires="v">
                <p:oleObj spid="_x0000_s182286" name="文档" r:id="rId22" imgW="10598832" imgH="1229983" progId="Word.Document.12">
                  <p:embed/>
                </p:oleObj>
              </mc:Choice>
              <mc:Fallback>
                <p:oleObj name="文档" r:id="rId22" imgW="10598832" imgH="1229983" progId="Word.Document.12">
                  <p:embed/>
                  <p:pic>
                    <p:nvPicPr>
                      <p:cNvPr id="0" name=""/>
                      <p:cNvPicPr/>
                      <p:nvPr/>
                    </p:nvPicPr>
                    <p:blipFill>
                      <a:blip r:embed="rId23"/>
                      <a:stretch>
                        <a:fillRect/>
                      </a:stretch>
                    </p:blipFill>
                    <p:spPr>
                      <a:xfrm>
                        <a:off x="481807" y="4031191"/>
                        <a:ext cx="10491787" cy="1219200"/>
                      </a:xfrm>
                      <a:prstGeom prst="rect">
                        <a:avLst/>
                      </a:prstGeom>
                    </p:spPr>
                  </p:pic>
                </p:oleObj>
              </mc:Fallback>
            </mc:AlternateContent>
          </a:graphicData>
        </a:graphic>
      </p:graphicFrame>
      <p:sp>
        <p:nvSpPr>
          <p:cNvPr id="31" name="TextBox 9"/>
          <p:cNvSpPr txBox="1"/>
          <p:nvPr/>
        </p:nvSpPr>
        <p:spPr>
          <a:xfrm>
            <a:off x="200053" y="408955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83080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574E7DD6-E482-894D-9E46-D2B62C9ED9EC}"/>
              </a:ext>
            </a:extLst>
          </p:cNvPr>
          <p:cNvGrpSpPr/>
          <p:nvPr/>
        </p:nvGrpSpPr>
        <p:grpSpPr>
          <a:xfrm>
            <a:off x="516000" y="297820"/>
            <a:ext cx="11160000" cy="5760640"/>
            <a:chOff x="792914" y="3925222"/>
            <a:chExt cx="11160000" cy="5760640"/>
          </a:xfrm>
        </p:grpSpPr>
        <p:sp>
          <p:nvSpPr>
            <p:cNvPr id="23" name="圆角矩形 22">
              <a:extLst>
                <a:ext uri="{FF2B5EF4-FFF2-40B4-BE49-F238E27FC236}">
                  <a16:creationId xmlns:a16="http://schemas.microsoft.com/office/drawing/2014/main" xmlns="" id="{E0791A29-2CB4-2744-96C1-EA2037B165CE}"/>
                </a:ext>
              </a:extLst>
            </p:cNvPr>
            <p:cNvSpPr/>
            <p:nvPr/>
          </p:nvSpPr>
          <p:spPr>
            <a:xfrm>
              <a:off x="792914" y="4038112"/>
              <a:ext cx="11160000" cy="5647750"/>
            </a:xfrm>
            <a:prstGeom prst="roundRect">
              <a:avLst>
                <a:gd name="adj" fmla="val 227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6" name="矩形 25"/>
          <p:cNvSpPr/>
          <p:nvPr/>
        </p:nvSpPr>
        <p:spPr>
          <a:xfrm>
            <a:off x="749745" y="467963"/>
            <a:ext cx="7434487" cy="2862322"/>
          </a:xfrm>
          <a:prstGeom prst="rect">
            <a:avLst/>
          </a:prstGeom>
        </p:spPr>
        <p:txBody>
          <a:bodyPr wrap="square">
            <a:spAutoFit/>
          </a:bodyPr>
          <a:lstStyle/>
          <a:p>
            <a:pPr algn="just">
              <a:lnSpc>
                <a:spcPct val="150000"/>
              </a:lnSpc>
              <a:spcAft>
                <a:spcPts val="0"/>
              </a:spcAft>
            </a:pP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次氯酸是弱电解质，电离方程式为</a:t>
            </a:r>
            <a:r>
              <a:rPr lang="en-US" altLang="zh-CN" sz="2400" kern="100" spc="-20" dirty="0" err="1" smtClean="0">
                <a:latin typeface="Times New Roman" panose="02020603050405020304" pitchFamily="18" charset="0"/>
                <a:ea typeface="宋体" panose="02010600030101010101" pitchFamily="2" charset="-122"/>
                <a:cs typeface="Courier New" panose="02070309020205020404" pitchFamily="49" charset="0"/>
              </a:rPr>
              <a:t>HClO</a:t>
            </a:r>
            <a:r>
              <a:rPr lang="en-US" altLang="zh-CN" sz="2400" kern="100" spc="-2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ClO</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次氯酸是弱酸，随着</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的增大，</a:t>
            </a:r>
            <a:r>
              <a:rPr lang="en-US" altLang="zh-CN" sz="2400" kern="100" spc="-60" dirty="0" err="1">
                <a:latin typeface="Times New Roman" panose="02020603050405020304" pitchFamily="18" charset="0"/>
                <a:ea typeface="宋体" panose="02010600030101010101" pitchFamily="2" charset="-122"/>
                <a:cs typeface="Courier New" panose="02070309020205020404" pitchFamily="49" charset="0"/>
              </a:rPr>
              <a:t>HClO</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逐渐减少，</a:t>
            </a:r>
            <a:r>
              <a:rPr lang="en-US" altLang="zh-CN" sz="2400" kern="100" spc="-60" dirty="0" err="1">
                <a:latin typeface="Times New Roman" panose="02020603050405020304" pitchFamily="18" charset="0"/>
                <a:ea typeface="宋体" panose="02010600030101010101" pitchFamily="2" charset="-122"/>
                <a:cs typeface="Courier New" panose="02070309020205020404" pitchFamily="49" charset="0"/>
              </a:rPr>
              <a:t>ClO</a:t>
            </a:r>
            <a:r>
              <a:rPr lang="zh-CN" altLang="zh-CN" sz="2400" kern="100" spc="-6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逐渐增多，故曲线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依次表示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HClO</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ClO</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的变化，故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圆角矩形 26">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8" name="圆角矩形 27">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0" name="圆角矩形 29">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1" name="圆角矩形 30">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7" name="圆角矩形 46">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8" name="圆角矩形 47">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9" name="圆角矩形 48">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0" name="圆角矩形 49">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9</a:t>
            </a:r>
            <a:endParaRPr kumimoji="1" lang="zh-CN" altLang="en-US" sz="1600" kern="0" dirty="0">
              <a:solidFill>
                <a:prstClr val="white"/>
              </a:solidFill>
              <a:latin typeface="Arial"/>
              <a:ea typeface="微软雅黑"/>
            </a:endParaRPr>
          </a:p>
        </p:txBody>
      </p:sp>
      <p:sp>
        <p:nvSpPr>
          <p:cNvPr id="51" name="圆角矩形 50">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2" name="圆角矩形 51">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3" name="圆角矩形 52">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4" name="圆角矩形 53">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5" name="圆角矩形 54">
            <a:hlinkClick r:id="rId16"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1" name="对象 20"/>
          <p:cNvGraphicFramePr>
            <a:graphicFrameLocks noChangeAspect="1"/>
          </p:cNvGraphicFramePr>
          <p:nvPr>
            <p:extLst>
              <p:ext uri="{D42A27DB-BD31-4B8C-83A1-F6EECF244321}">
                <p14:modId xmlns:p14="http://schemas.microsoft.com/office/powerpoint/2010/main" val="2227966170"/>
              </p:ext>
            </p:extLst>
          </p:nvPr>
        </p:nvGraphicFramePr>
        <p:xfrm>
          <a:off x="834209" y="3250148"/>
          <a:ext cx="10490200" cy="1397000"/>
        </p:xfrm>
        <a:graphic>
          <a:graphicData uri="http://schemas.openxmlformats.org/presentationml/2006/ole">
            <mc:AlternateContent xmlns:mc="http://schemas.openxmlformats.org/markup-compatibility/2006">
              <mc:Choice xmlns:v="urn:schemas-microsoft-com:vml" Requires="v">
                <p:oleObj spid="_x0000_s128089" name="文档" r:id="rId18" imgW="10598832" imgH="1411497" progId="Word.Document.12">
                  <p:embed/>
                </p:oleObj>
              </mc:Choice>
              <mc:Fallback>
                <p:oleObj name="文档" r:id="rId18" imgW="10598832" imgH="1411497" progId="Word.Document.12">
                  <p:embed/>
                  <p:pic>
                    <p:nvPicPr>
                      <p:cNvPr id="0" name=""/>
                      <p:cNvPicPr/>
                      <p:nvPr/>
                    </p:nvPicPr>
                    <p:blipFill>
                      <a:blip r:embed="rId19"/>
                      <a:stretch>
                        <a:fillRect/>
                      </a:stretch>
                    </p:blipFill>
                    <p:spPr>
                      <a:xfrm>
                        <a:off x="834209" y="3250148"/>
                        <a:ext cx="10490200" cy="1397000"/>
                      </a:xfrm>
                      <a:prstGeom prst="rect">
                        <a:avLst/>
                      </a:prstGeom>
                    </p:spPr>
                  </p:pic>
                </p:oleObj>
              </mc:Fallback>
            </mc:AlternateContent>
          </a:graphicData>
        </a:graphic>
      </p:graphicFrame>
      <p:pic>
        <p:nvPicPr>
          <p:cNvPr id="29" name="Picture 2" descr="1166"/>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50960" y="631195"/>
            <a:ext cx="2953152" cy="21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31"/>
          <p:cNvPicPr>
            <a:picLocks noChangeAspect="1"/>
          </p:cNvPicPr>
          <p:nvPr/>
        </p:nvPicPr>
        <p:blipFill>
          <a:blip r:embed="rId21">
            <a:clrChange>
              <a:clrFrom>
                <a:srgbClr val="FFFFFF"/>
              </a:clrFrom>
              <a:clrTo>
                <a:srgbClr val="FFFFFF">
                  <a:alpha val="0"/>
                </a:srgbClr>
              </a:clrTo>
            </a:clrChange>
          </a:blip>
          <a:stretch>
            <a:fillRect/>
          </a:stretch>
        </p:blipFill>
        <p:spPr>
          <a:xfrm>
            <a:off x="6108744" y="726851"/>
            <a:ext cx="536151" cy="166033"/>
          </a:xfrm>
          <a:prstGeom prst="rect">
            <a:avLst/>
          </a:prstGeom>
        </p:spPr>
      </p:pic>
      <p:graphicFrame>
        <p:nvGraphicFramePr>
          <p:cNvPr id="33" name="对象 32"/>
          <p:cNvGraphicFramePr>
            <a:graphicFrameLocks noChangeAspect="1"/>
          </p:cNvGraphicFramePr>
          <p:nvPr>
            <p:extLst>
              <p:ext uri="{D42A27DB-BD31-4B8C-83A1-F6EECF244321}">
                <p14:modId xmlns:p14="http://schemas.microsoft.com/office/powerpoint/2010/main" val="990055572"/>
              </p:ext>
            </p:extLst>
          </p:nvPr>
        </p:nvGraphicFramePr>
        <p:xfrm>
          <a:off x="834209" y="4650782"/>
          <a:ext cx="10491788" cy="1397000"/>
        </p:xfrm>
        <a:graphic>
          <a:graphicData uri="http://schemas.openxmlformats.org/presentationml/2006/ole">
            <mc:AlternateContent xmlns:mc="http://schemas.openxmlformats.org/markup-compatibility/2006">
              <mc:Choice xmlns:v="urn:schemas-microsoft-com:vml" Requires="v">
                <p:oleObj spid="_x0000_s128090" name="文档" r:id="rId23" imgW="10598832" imgH="1411497" progId="Word.Document.12">
                  <p:embed/>
                </p:oleObj>
              </mc:Choice>
              <mc:Fallback>
                <p:oleObj name="文档" r:id="rId23" imgW="10598832" imgH="1411497" progId="Word.Document.12">
                  <p:embed/>
                  <p:pic>
                    <p:nvPicPr>
                      <p:cNvPr id="0" name=""/>
                      <p:cNvPicPr/>
                      <p:nvPr/>
                    </p:nvPicPr>
                    <p:blipFill>
                      <a:blip r:embed="rId24"/>
                      <a:stretch>
                        <a:fillRect/>
                      </a:stretch>
                    </p:blipFill>
                    <p:spPr>
                      <a:xfrm>
                        <a:off x="834209" y="4650782"/>
                        <a:ext cx="10491788" cy="1397000"/>
                      </a:xfrm>
                      <a:prstGeom prst="rect">
                        <a:avLst/>
                      </a:prstGeom>
                    </p:spPr>
                  </p:pic>
                </p:oleObj>
              </mc:Fallback>
            </mc:AlternateContent>
          </a:graphicData>
        </a:graphic>
      </p:graphicFrame>
    </p:spTree>
    <p:extLst>
      <p:ext uri="{BB962C8B-B14F-4D97-AF65-F5344CB8AC3E}">
        <p14:creationId xmlns:p14="http://schemas.microsoft.com/office/powerpoint/2010/main" val="991724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par>
                                <p:cTn id="17" presetID="3" presetClass="entr" presetSubtype="1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linds(horizontal)">
                                      <p:cBhvr>
                                        <p:cTn id="19" dur="500"/>
                                        <p:tgtEl>
                                          <p:spTgt spid="32"/>
                                        </p:tgtEl>
                                      </p:cBhvr>
                                    </p:animEffect>
                                  </p:childTnLst>
                                </p:cTn>
                              </p:par>
                              <p:par>
                                <p:cTn id="20" presetID="3" presetClass="entr" presetSubtype="1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xmlns="" id="{9EF13083-441D-CC41-A3B9-50FF39250BAC}"/>
              </a:ext>
            </a:extLst>
          </p:cNvPr>
          <p:cNvSpPr/>
          <p:nvPr/>
        </p:nvSpPr>
        <p:spPr>
          <a:xfrm>
            <a:off x="390000" y="908720"/>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浙南联盟模拟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某酸和某碱等体积混合，充分反应后，溶液呈酸性，可以推测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为弱碱</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的盐酸和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的氨水等体积混合后，恰好完全反应，则所用盐酸和</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氨水</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物质的量浓度相等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COONH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溶液，水的电离程度相同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同物质的量浓度的盐酸与醋酸分别中和同体积同浓度的</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溶液，消耗醋酸的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体</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积</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多</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44850" y="198359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4" name="圆角矩形 23">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0" name="圆角矩形 29">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8" name="圆角矩形 47">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50" name="圆角矩形 4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3" name="圆角矩形 52">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1288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xmlns="" id="{574E7DD6-E482-894D-9E46-D2B62C9ED9EC}"/>
              </a:ext>
            </a:extLst>
          </p:cNvPr>
          <p:cNvGrpSpPr/>
          <p:nvPr/>
        </p:nvGrpSpPr>
        <p:grpSpPr>
          <a:xfrm>
            <a:off x="516000" y="924164"/>
            <a:ext cx="11160000" cy="4233027"/>
            <a:chOff x="792914" y="3925222"/>
            <a:chExt cx="11160000" cy="4233027"/>
          </a:xfrm>
        </p:grpSpPr>
        <p:sp>
          <p:nvSpPr>
            <p:cNvPr id="19" name="圆角矩形 18">
              <a:extLst>
                <a:ext uri="{FF2B5EF4-FFF2-40B4-BE49-F238E27FC236}">
                  <a16:creationId xmlns:a16="http://schemas.microsoft.com/office/drawing/2014/main" xmlns="" id="{E0791A29-2CB4-2744-96C1-EA2037B165CE}"/>
                </a:ext>
              </a:extLst>
            </p:cNvPr>
            <p:cNvSpPr/>
            <p:nvPr/>
          </p:nvSpPr>
          <p:spPr>
            <a:xfrm>
              <a:off x="792914" y="4038112"/>
              <a:ext cx="11160000" cy="4120137"/>
            </a:xfrm>
            <a:prstGeom prst="roundRect">
              <a:avLst>
                <a:gd name="adj" fmla="val 250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34681" y="1186874"/>
            <a:ext cx="10799436" cy="3970318"/>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某酸和某碱等体积混合，由于浓度未知，不能判断溶液呈酸性的原因，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的盐酸和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的氨水等体积混合后，恰好完全反应，说明</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盐酸</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氨水</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COONH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对水的电离平衡无影响而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COONH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促进水的电离，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同</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物质的量浓度的盐酸与醋酸分别中和同体积同浓度的</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溶液，消耗的盐酸和醋酸溶液体积一样多，</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圆角矩形 23">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0" name="圆角矩形 29">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8" name="圆角矩形 47">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50" name="圆角矩形 4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3" name="圆角矩形 52">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146868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75F79D94-896B-AE4F-97EE-8AF2ABE2A968}"/>
              </a:ext>
            </a:extLst>
          </p:cNvPr>
          <p:cNvSpPr/>
          <p:nvPr/>
        </p:nvSpPr>
        <p:spPr>
          <a:xfrm>
            <a:off x="390000" y="373727"/>
            <a:ext cx="11412000" cy="60700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rPr>
              <a:t>11.25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时，几种弱酸的电离平衡常数如表所示。下列说法正确的是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9" name="圆角矩形 18">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0" name="圆角矩形 19">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1" name="圆角矩形 20">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2" name="圆角矩形 21">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3" name="圆角矩形 22">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4" name="圆角矩形 23">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5" name="圆角矩形 24">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6" name="圆角矩形 25">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7" name="圆角矩形 26">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29" name="圆角矩形 28">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6" name="圆角矩形 45">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7" name="圆角矩形 46">
            <a:hlinkClick r:id="rId16"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32" name="表格 31"/>
          <p:cNvGraphicFramePr>
            <a:graphicFrameLocks noGrp="1"/>
          </p:cNvGraphicFramePr>
          <p:nvPr>
            <p:extLst>
              <p:ext uri="{D42A27DB-BD31-4B8C-83A1-F6EECF244321}">
                <p14:modId xmlns:p14="http://schemas.microsoft.com/office/powerpoint/2010/main" val="182733423"/>
              </p:ext>
            </p:extLst>
          </p:nvPr>
        </p:nvGraphicFramePr>
        <p:xfrm>
          <a:off x="516000" y="1196752"/>
          <a:ext cx="11160000" cy="1645920"/>
        </p:xfrm>
        <a:graphic>
          <a:graphicData uri="http://schemas.openxmlformats.org/drawingml/2006/table">
            <a:tbl>
              <a:tblPr/>
              <a:tblGrid>
                <a:gridCol w="3746962"/>
                <a:gridCol w="3607053"/>
                <a:gridCol w="3805985"/>
              </a:tblGrid>
              <a:tr h="0">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HCOOH</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HCN</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a</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1.8</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a1</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4.5</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10</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7</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a2</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4.7</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10</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11</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dirty="0" err="1">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dirty="0" err="1">
                          <a:effectLst/>
                          <a:latin typeface="Times New Roman" panose="02020603050405020304" pitchFamily="18" charset="0"/>
                          <a:ea typeface="微软雅黑" panose="020B0503020204020204" pitchFamily="34" charset="-122"/>
                          <a:cs typeface="Courier New" panose="02070309020205020404" pitchFamily="49" charset="0"/>
                        </a:rPr>
                        <a:t>a</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6.2</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10</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 name="矩形 32">
            <a:extLst>
              <a:ext uri="{FF2B5EF4-FFF2-40B4-BE49-F238E27FC236}">
                <a16:creationId xmlns:a16="http://schemas.microsoft.com/office/drawing/2014/main" xmlns="" id="{75F79D94-896B-AE4F-97EE-8AF2ABE2A968}"/>
              </a:ext>
            </a:extLst>
          </p:cNvPr>
          <p:cNvSpPr/>
          <p:nvPr/>
        </p:nvSpPr>
        <p:spPr>
          <a:xfrm>
            <a:off x="390000" y="4611354"/>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物质的量浓度均为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HCOONa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溶液和</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前者大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酸性强弱顺序是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HCOOH&gt;HCN&gt;H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4" name="对象 33"/>
          <p:cNvGraphicFramePr>
            <a:graphicFrameLocks noChangeAspect="1"/>
          </p:cNvGraphicFramePr>
          <p:nvPr>
            <p:extLst>
              <p:ext uri="{D42A27DB-BD31-4B8C-83A1-F6EECF244321}">
                <p14:modId xmlns:p14="http://schemas.microsoft.com/office/powerpoint/2010/main" val="2893207523"/>
              </p:ext>
            </p:extLst>
          </p:nvPr>
        </p:nvGraphicFramePr>
        <p:xfrm>
          <a:off x="511053" y="3060251"/>
          <a:ext cx="10490200" cy="1720850"/>
        </p:xfrm>
        <a:graphic>
          <a:graphicData uri="http://schemas.openxmlformats.org/presentationml/2006/ole">
            <mc:AlternateContent xmlns:mc="http://schemas.openxmlformats.org/markup-compatibility/2006">
              <mc:Choice xmlns:v="urn:schemas-microsoft-com:vml" Requires="v">
                <p:oleObj spid="_x0000_s183302" name="文档" r:id="rId18" imgW="10598832" imgH="1742895" progId="Word.Document.12">
                  <p:embed/>
                </p:oleObj>
              </mc:Choice>
              <mc:Fallback>
                <p:oleObj name="文档" r:id="rId18" imgW="10598832" imgH="1742895" progId="Word.Document.12">
                  <p:embed/>
                  <p:pic>
                    <p:nvPicPr>
                      <p:cNvPr id="0" name=""/>
                      <p:cNvPicPr/>
                      <p:nvPr/>
                    </p:nvPicPr>
                    <p:blipFill>
                      <a:blip r:embed="rId19"/>
                      <a:stretch>
                        <a:fillRect/>
                      </a:stretch>
                    </p:blipFill>
                    <p:spPr>
                      <a:xfrm>
                        <a:off x="511053" y="3060251"/>
                        <a:ext cx="10490200" cy="1720850"/>
                      </a:xfrm>
                      <a:prstGeom prst="rect">
                        <a:avLst/>
                      </a:prstGeom>
                    </p:spPr>
                  </p:pic>
                </p:oleObj>
              </mc:Fallback>
            </mc:AlternateContent>
          </a:graphicData>
        </a:graphic>
      </p:graphicFrame>
      <p:sp>
        <p:nvSpPr>
          <p:cNvPr id="31" name="TextBox 9"/>
          <p:cNvSpPr txBox="1"/>
          <p:nvPr/>
        </p:nvSpPr>
        <p:spPr>
          <a:xfrm>
            <a:off x="245934" y="296103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294825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7" name="圆角矩形 46">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8" name="圆角矩形 47">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9" name="圆角矩形 48">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0" name="圆角矩形 49">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1" name="圆角矩形 50">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2" name="圆角矩形 51">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3" name="圆角矩形 52">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4" name="圆角矩形 53">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5" name="圆角矩形 54">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6" name="圆角矩形 55">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7" name="圆角矩形 56">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8" name="圆角矩形 57">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9" name="圆角矩形 58">
            <a:hlinkClick r:id="rId16"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32" name="对象 31"/>
          <p:cNvGraphicFramePr>
            <a:graphicFrameLocks noChangeAspect="1"/>
          </p:cNvGraphicFramePr>
          <p:nvPr>
            <p:extLst>
              <p:ext uri="{D42A27DB-BD31-4B8C-83A1-F6EECF244321}">
                <p14:modId xmlns:p14="http://schemas.microsoft.com/office/powerpoint/2010/main" val="987752551"/>
              </p:ext>
            </p:extLst>
          </p:nvPr>
        </p:nvGraphicFramePr>
        <p:xfrm>
          <a:off x="496094" y="251939"/>
          <a:ext cx="11199812" cy="5859462"/>
        </p:xfrm>
        <a:graphic>
          <a:graphicData uri="http://schemas.openxmlformats.org/presentationml/2006/ole">
            <mc:AlternateContent xmlns:mc="http://schemas.openxmlformats.org/markup-compatibility/2006">
              <mc:Choice xmlns:v="urn:schemas-microsoft-com:vml" Requires="v">
                <p:oleObj spid="_x0000_s185352" name="文档" r:id="rId18" imgW="11308326" imgH="5911970" progId="Word.Document.12">
                  <p:embed/>
                </p:oleObj>
              </mc:Choice>
              <mc:Fallback>
                <p:oleObj name="文档" r:id="rId18" imgW="11308326" imgH="5911970" progId="Word.Document.12">
                  <p:embed/>
                  <p:pic>
                    <p:nvPicPr>
                      <p:cNvPr id="0" name=""/>
                      <p:cNvPicPr/>
                      <p:nvPr/>
                    </p:nvPicPr>
                    <p:blipFill>
                      <a:blip r:embed="rId19"/>
                      <a:stretch>
                        <a:fillRect/>
                      </a:stretch>
                    </p:blipFill>
                    <p:spPr>
                      <a:xfrm>
                        <a:off x="496094" y="251939"/>
                        <a:ext cx="11199812" cy="5859462"/>
                      </a:xfrm>
                      <a:prstGeom prst="rect">
                        <a:avLst/>
                      </a:prstGeom>
                    </p:spPr>
                  </p:pic>
                </p:oleObj>
              </mc:Fallback>
            </mc:AlternateContent>
          </a:graphicData>
        </a:graphic>
      </p:graphicFrame>
      <p:sp>
        <p:nvSpPr>
          <p:cNvPr id="26" name="TextBox 9"/>
          <p:cNvSpPr txBox="1"/>
          <p:nvPr/>
        </p:nvSpPr>
        <p:spPr>
          <a:xfrm>
            <a:off x="236141" y="213177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698727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xmlns="" id="{574E7DD6-E482-894D-9E46-D2B62C9ED9EC}"/>
              </a:ext>
            </a:extLst>
          </p:cNvPr>
          <p:cNvGrpSpPr/>
          <p:nvPr/>
        </p:nvGrpSpPr>
        <p:grpSpPr>
          <a:xfrm>
            <a:off x="516000" y="836712"/>
            <a:ext cx="11160000" cy="4608512"/>
            <a:chOff x="792914" y="3925222"/>
            <a:chExt cx="11160000" cy="4608512"/>
          </a:xfrm>
        </p:grpSpPr>
        <p:sp>
          <p:nvSpPr>
            <p:cNvPr id="28" name="圆角矩形 27">
              <a:extLst>
                <a:ext uri="{FF2B5EF4-FFF2-40B4-BE49-F238E27FC236}">
                  <a16:creationId xmlns:a16="http://schemas.microsoft.com/office/drawing/2014/main" xmlns="" id="{E0791A29-2CB4-2744-96C1-EA2037B165CE}"/>
                </a:ext>
              </a:extLst>
            </p:cNvPr>
            <p:cNvSpPr/>
            <p:nvPr/>
          </p:nvSpPr>
          <p:spPr>
            <a:xfrm>
              <a:off x="792914" y="4038112"/>
              <a:ext cx="11160000" cy="4495622"/>
            </a:xfrm>
            <a:prstGeom prst="roundRect">
              <a:avLst>
                <a:gd name="adj" fmla="val 312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9" name="矩形 28">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文本框 3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圆角矩形 24">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7" name="圆角矩形 46">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8" name="圆角矩形 47">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9" name="圆角矩形 48">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0" name="圆角矩形 49">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1" name="圆角矩形 50">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2" name="圆角矩形 51">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3" name="圆角矩形 52">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4" name="圆角矩形 53">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5" name="圆角矩形 54">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6" name="圆角矩形 55">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7" name="圆角矩形 56">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8" name="圆角矩形 57">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9" name="圆角矩形 58">
            <a:hlinkClick r:id="rId16"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32" name="对象 31"/>
          <p:cNvGraphicFramePr>
            <a:graphicFrameLocks noChangeAspect="1"/>
          </p:cNvGraphicFramePr>
          <p:nvPr>
            <p:extLst>
              <p:ext uri="{D42A27DB-BD31-4B8C-83A1-F6EECF244321}">
                <p14:modId xmlns:p14="http://schemas.microsoft.com/office/powerpoint/2010/main" val="1771341437"/>
              </p:ext>
            </p:extLst>
          </p:nvPr>
        </p:nvGraphicFramePr>
        <p:xfrm>
          <a:off x="751681" y="1107326"/>
          <a:ext cx="10490200" cy="1219200"/>
        </p:xfrm>
        <a:graphic>
          <a:graphicData uri="http://schemas.openxmlformats.org/presentationml/2006/ole">
            <mc:AlternateContent xmlns:mc="http://schemas.openxmlformats.org/markup-compatibility/2006">
              <mc:Choice xmlns:v="urn:schemas-microsoft-com:vml" Requires="v">
                <p:oleObj spid="_x0000_s131166" name="文档" r:id="rId18" imgW="10598832" imgH="1229983" progId="Word.Document.12">
                  <p:embed/>
                </p:oleObj>
              </mc:Choice>
              <mc:Fallback>
                <p:oleObj name="文档" r:id="rId18" imgW="10598832" imgH="1229983" progId="Word.Document.12">
                  <p:embed/>
                  <p:pic>
                    <p:nvPicPr>
                      <p:cNvPr id="0" name=""/>
                      <p:cNvPicPr/>
                      <p:nvPr/>
                    </p:nvPicPr>
                    <p:blipFill>
                      <a:blip r:embed="rId19"/>
                      <a:stretch>
                        <a:fillRect/>
                      </a:stretch>
                    </p:blipFill>
                    <p:spPr>
                      <a:xfrm>
                        <a:off x="751681" y="1107326"/>
                        <a:ext cx="10490200" cy="1219200"/>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4232661603"/>
              </p:ext>
            </p:extLst>
          </p:nvPr>
        </p:nvGraphicFramePr>
        <p:xfrm>
          <a:off x="751681" y="1972736"/>
          <a:ext cx="10688638" cy="1955800"/>
        </p:xfrm>
        <a:graphic>
          <a:graphicData uri="http://schemas.openxmlformats.org/presentationml/2006/ole">
            <mc:AlternateContent xmlns:mc="http://schemas.openxmlformats.org/markup-compatibility/2006">
              <mc:Choice xmlns:v="urn:schemas-microsoft-com:vml" Requires="v">
                <p:oleObj spid="_x0000_s131167" name="文档" r:id="rId21" imgW="10791152" imgH="1977965" progId="Word.Document.12">
                  <p:embed/>
                </p:oleObj>
              </mc:Choice>
              <mc:Fallback>
                <p:oleObj name="文档" r:id="rId21" imgW="10791152" imgH="1977965" progId="Word.Document.12">
                  <p:embed/>
                  <p:pic>
                    <p:nvPicPr>
                      <p:cNvPr id="0" name=""/>
                      <p:cNvPicPr/>
                      <p:nvPr/>
                    </p:nvPicPr>
                    <p:blipFill>
                      <a:blip r:embed="rId22"/>
                      <a:stretch>
                        <a:fillRect/>
                      </a:stretch>
                    </p:blipFill>
                    <p:spPr>
                      <a:xfrm>
                        <a:off x="751681" y="1972736"/>
                        <a:ext cx="10688638" cy="1955800"/>
                      </a:xfrm>
                      <a:prstGeom prst="rect">
                        <a:avLst/>
                      </a:prstGeom>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897337324"/>
              </p:ext>
            </p:extLst>
          </p:nvPr>
        </p:nvGraphicFramePr>
        <p:xfrm>
          <a:off x="751681" y="3988960"/>
          <a:ext cx="10599737" cy="1366838"/>
        </p:xfrm>
        <a:graphic>
          <a:graphicData uri="http://schemas.openxmlformats.org/presentationml/2006/ole">
            <mc:AlternateContent xmlns:mc="http://schemas.openxmlformats.org/markup-compatibility/2006">
              <mc:Choice xmlns:v="urn:schemas-microsoft-com:vml" Requires="v">
                <p:oleObj spid="_x0000_s131168" name="文档" r:id="rId24" imgW="10701475" imgH="1384540" progId="Word.Document.12">
                  <p:embed/>
                </p:oleObj>
              </mc:Choice>
              <mc:Fallback>
                <p:oleObj name="文档" r:id="rId24" imgW="10701475" imgH="1384540" progId="Word.Document.12">
                  <p:embed/>
                  <p:pic>
                    <p:nvPicPr>
                      <p:cNvPr id="0" name=""/>
                      <p:cNvPicPr/>
                      <p:nvPr/>
                    </p:nvPicPr>
                    <p:blipFill>
                      <a:blip r:embed="rId25"/>
                      <a:stretch>
                        <a:fillRect/>
                      </a:stretch>
                    </p:blipFill>
                    <p:spPr>
                      <a:xfrm>
                        <a:off x="751681" y="3988960"/>
                        <a:ext cx="10599737" cy="1366838"/>
                      </a:xfrm>
                      <a:prstGeom prst="rect">
                        <a:avLst/>
                      </a:prstGeom>
                    </p:spPr>
                  </p:pic>
                </p:oleObj>
              </mc:Fallback>
            </mc:AlternateContent>
          </a:graphicData>
        </a:graphic>
      </p:graphicFrame>
    </p:spTree>
    <p:extLst>
      <p:ext uri="{BB962C8B-B14F-4D97-AF65-F5344CB8AC3E}">
        <p14:creationId xmlns:p14="http://schemas.microsoft.com/office/powerpoint/2010/main" val="619049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688172"/>
            <a:ext cx="11412000" cy="3970318"/>
          </a:xfrm>
          <a:prstGeom prst="rect">
            <a:avLst/>
          </a:prstGeom>
        </p:spPr>
        <p:txBody>
          <a:bodyPr wrap="square">
            <a:spAutoFit/>
          </a:bodyPr>
          <a:lstStyle/>
          <a:p>
            <a:pPr algn="just">
              <a:lnSpc>
                <a:spcPct val="150000"/>
              </a:lnSpc>
              <a:spcAft>
                <a:spcPts val="0"/>
              </a:spcAft>
            </a:pPr>
            <a:r>
              <a:rPr lang="en-US" altLang="zh-CN" sz="2400" b="1" kern="100" dirty="0">
                <a:latin typeface="+mj-ea"/>
                <a:ea typeface="+mj-ea"/>
                <a:cs typeface="Courier New" panose="02070309020205020404" pitchFamily="49" charset="0"/>
              </a:rPr>
              <a:t>2.</a:t>
            </a:r>
            <a:r>
              <a:rPr lang="zh-CN" altLang="zh-CN" sz="2400" b="1" kern="100" dirty="0">
                <a:latin typeface="+mj-ea"/>
                <a:ea typeface="+mj-ea"/>
                <a:cs typeface="Courier New" panose="02070309020205020404" pitchFamily="49" charset="0"/>
              </a:rPr>
              <a:t>外因对电离平衡的影响</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浓度：在一定温度下，同一弱电解质溶液，浓度</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越</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越易电离。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温度：温度越高，电离</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程度</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同离子效应：加入与弱电解质具有相同离子的电解质时，可使电离平衡</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方向移动。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化学反应：加入能与弱电解质电离出的离子反应的物质时，可使电离平衡</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方向</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移动。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7593654" y="2294290"/>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小</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4603586" y="2844227"/>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越大</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10577914" y="3410596"/>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结合</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成</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536283" y="3950474"/>
            <a:ext cx="2031325" cy="461665"/>
          </a:xfrm>
          <a:prstGeom prst="rect">
            <a:avLst/>
          </a:prstGeom>
        </p:spPr>
        <p:txBody>
          <a:bodyPr wrap="none">
            <a:spAutoFit/>
          </a:bodyPr>
          <a:lstStyle/>
          <a:p>
            <a:pPr lvl="0"/>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弱电解质分子</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10919484" y="4508416"/>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电离</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57205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1991D404-2CED-D84E-A33D-6A797F18D4C4}"/>
              </a:ext>
            </a:extLst>
          </p:cNvPr>
          <p:cNvSpPr/>
          <p:nvPr/>
        </p:nvSpPr>
        <p:spPr>
          <a:xfrm>
            <a:off x="390000" y="758909"/>
            <a:ext cx="11412000" cy="424344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13.</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舟山模拟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是一种二元弱酸，</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溶液中各粒子浓度在其总浓度中所占比值叫其分布系数，常温下某浓度的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溶液中各粒子分布系数随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的变化如图所示，据此分析，下列说法不正确的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代表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代表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常温下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NaHC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溶液显酸性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常温下，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的电离平衡常数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4.30</a:t>
            </a:r>
          </a:p>
          <a:p>
            <a:pPr algn="just">
              <a:lnSpc>
                <a:spcPct val="150000"/>
              </a:lnSpc>
              <a:spcAft>
                <a:spcPts val="0"/>
              </a:spcAf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D.pH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1.30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4.30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先</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增大后</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减小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7" name="圆角矩形 16">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8" name="圆角矩形 17">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9" name="圆角矩形 18">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0" name="圆角矩形 19">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1" name="圆角矩形 20">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2" name="圆角矩形 21">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3" name="圆角矩形 22">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4" name="圆角矩形 23">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5" name="圆角矩形 24">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6" name="圆角矩形 25">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7" name="圆角矩形 26">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30" name="圆角矩形 29">
            <a:hlinkClick r:id="rId16"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530581429"/>
              </p:ext>
            </p:extLst>
          </p:nvPr>
        </p:nvGraphicFramePr>
        <p:xfrm>
          <a:off x="4823153" y="2479206"/>
          <a:ext cx="1011237" cy="595312"/>
        </p:xfrm>
        <a:graphic>
          <a:graphicData uri="http://schemas.openxmlformats.org/presentationml/2006/ole">
            <mc:AlternateContent xmlns:mc="http://schemas.openxmlformats.org/markup-compatibility/2006">
              <mc:Choice xmlns:v="urn:schemas-microsoft-com:vml" Requires="v">
                <p:oleObj spid="_x0000_s186385" name="文档" r:id="rId18" imgW="1010628" imgH="595308" progId="Word.Document.12">
                  <p:embed/>
                </p:oleObj>
              </mc:Choice>
              <mc:Fallback>
                <p:oleObj name="文档" r:id="rId18" imgW="1010628" imgH="595308" progId="Word.Document.12">
                  <p:embed/>
                  <p:pic>
                    <p:nvPicPr>
                      <p:cNvPr id="0" name=""/>
                      <p:cNvPicPr/>
                      <p:nvPr/>
                    </p:nvPicPr>
                    <p:blipFill>
                      <a:blip r:embed="rId19"/>
                      <a:stretch>
                        <a:fillRect/>
                      </a:stretch>
                    </p:blipFill>
                    <p:spPr>
                      <a:xfrm>
                        <a:off x="4823153" y="2479206"/>
                        <a:ext cx="1011237" cy="595312"/>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37457710"/>
              </p:ext>
            </p:extLst>
          </p:nvPr>
        </p:nvGraphicFramePr>
        <p:xfrm>
          <a:off x="3558302" y="4234133"/>
          <a:ext cx="1541160" cy="995067"/>
        </p:xfrm>
        <a:graphic>
          <a:graphicData uri="http://schemas.openxmlformats.org/presentationml/2006/ole">
            <mc:AlternateContent xmlns:mc="http://schemas.openxmlformats.org/markup-compatibility/2006">
              <mc:Choice xmlns:v="urn:schemas-microsoft-com:vml" Requires="v">
                <p:oleObj spid="_x0000_s186386" name="文档" r:id="rId21" imgW="1536817" imgH="992300" progId="Word.Document.12">
                  <p:embed/>
                </p:oleObj>
              </mc:Choice>
              <mc:Fallback>
                <p:oleObj name="文档" r:id="rId21" imgW="1536817" imgH="992300" progId="Word.Document.12">
                  <p:embed/>
                  <p:pic>
                    <p:nvPicPr>
                      <p:cNvPr id="0" name=""/>
                      <p:cNvPicPr/>
                      <p:nvPr/>
                    </p:nvPicPr>
                    <p:blipFill>
                      <a:blip r:embed="rId22"/>
                      <a:stretch>
                        <a:fillRect/>
                      </a:stretch>
                    </p:blipFill>
                    <p:spPr>
                      <a:xfrm>
                        <a:off x="3558302" y="4234133"/>
                        <a:ext cx="1541160" cy="995067"/>
                      </a:xfrm>
                      <a:prstGeom prst="rect">
                        <a:avLst/>
                      </a:prstGeom>
                    </p:spPr>
                  </p:pic>
                </p:oleObj>
              </mc:Fallback>
            </mc:AlternateContent>
          </a:graphicData>
        </a:graphic>
      </p:graphicFrame>
      <p:pic>
        <p:nvPicPr>
          <p:cNvPr id="186372" name="Picture 4" descr="1167"/>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0296" y="2186639"/>
            <a:ext cx="2468686" cy="235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9"/>
          <p:cNvSpPr txBox="1"/>
          <p:nvPr/>
        </p:nvSpPr>
        <p:spPr>
          <a:xfrm>
            <a:off x="244850" y="4264633"/>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570420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8" name="圆角矩形 17">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9" name="圆角矩形 18">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0" name="圆角矩形 19">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1" name="圆角矩形 20">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2" name="圆角矩形 21">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3" name="圆角矩形 22">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4" name="圆角矩形 23">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5" name="圆角矩形 24">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6" name="圆角矩形 25">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7" name="圆角矩形 26">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30" name="圆角矩形 29">
            <a:hlinkClick r:id="rId16"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31" name="组合 30">
            <a:extLst>
              <a:ext uri="{FF2B5EF4-FFF2-40B4-BE49-F238E27FC236}">
                <a16:creationId xmlns:a16="http://schemas.microsoft.com/office/drawing/2014/main" xmlns="" id="{574E7DD6-E482-894D-9E46-D2B62C9ED9EC}"/>
              </a:ext>
            </a:extLst>
          </p:cNvPr>
          <p:cNvGrpSpPr/>
          <p:nvPr/>
        </p:nvGrpSpPr>
        <p:grpSpPr>
          <a:xfrm>
            <a:off x="516000" y="693641"/>
            <a:ext cx="11160000" cy="5039614"/>
            <a:chOff x="792914" y="3925222"/>
            <a:chExt cx="11160000" cy="5039614"/>
          </a:xfrm>
        </p:grpSpPr>
        <p:sp>
          <p:nvSpPr>
            <p:cNvPr id="32" name="圆角矩形 31">
              <a:extLst>
                <a:ext uri="{FF2B5EF4-FFF2-40B4-BE49-F238E27FC236}">
                  <a16:creationId xmlns:a16="http://schemas.microsoft.com/office/drawing/2014/main" xmlns="" id="{E0791A29-2CB4-2744-96C1-EA2037B165CE}"/>
                </a:ext>
              </a:extLst>
            </p:cNvPr>
            <p:cNvSpPr/>
            <p:nvPr/>
          </p:nvSpPr>
          <p:spPr>
            <a:xfrm>
              <a:off x="792914" y="4038111"/>
              <a:ext cx="11160000" cy="4926725"/>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3" name="矩形 32">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文本框 3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5" name="矩形 34"/>
          <p:cNvSpPr/>
          <p:nvPr/>
        </p:nvSpPr>
        <p:spPr>
          <a:xfrm>
            <a:off x="642285" y="972780"/>
            <a:ext cx="8190019" cy="230832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随着</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的增大，草酸分子的浓度逐渐减小，草酸氢根离子的浓度逐渐增大，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继续升高，草酸氢根离子的浓度又逐渐减小，而草酸根离子的浓度逐渐增大，因此曲线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代表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代表</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6" name="对象 35"/>
          <p:cNvGraphicFramePr>
            <a:graphicFrameLocks noChangeAspect="1"/>
          </p:cNvGraphicFramePr>
          <p:nvPr>
            <p:extLst>
              <p:ext uri="{D42A27DB-BD31-4B8C-83A1-F6EECF244321}">
                <p14:modId xmlns:p14="http://schemas.microsoft.com/office/powerpoint/2010/main" val="2992080486"/>
              </p:ext>
            </p:extLst>
          </p:nvPr>
        </p:nvGraphicFramePr>
        <p:xfrm>
          <a:off x="695400" y="3325679"/>
          <a:ext cx="10490200" cy="1416050"/>
        </p:xfrm>
        <a:graphic>
          <a:graphicData uri="http://schemas.openxmlformats.org/presentationml/2006/ole">
            <mc:AlternateContent xmlns:mc="http://schemas.openxmlformats.org/markup-compatibility/2006">
              <mc:Choice xmlns:v="urn:schemas-microsoft-com:vml" Requires="v">
                <p:oleObj spid="_x0000_s132189" name="文档" r:id="rId18" imgW="10598832" imgH="1433423" progId="Word.Document.12">
                  <p:embed/>
                </p:oleObj>
              </mc:Choice>
              <mc:Fallback>
                <p:oleObj name="文档" r:id="rId18" imgW="10598832" imgH="1433423" progId="Word.Document.12">
                  <p:embed/>
                  <p:pic>
                    <p:nvPicPr>
                      <p:cNvPr id="0" name=""/>
                      <p:cNvPicPr/>
                      <p:nvPr/>
                    </p:nvPicPr>
                    <p:blipFill>
                      <a:blip r:embed="rId19"/>
                      <a:stretch>
                        <a:fillRect/>
                      </a:stretch>
                    </p:blipFill>
                    <p:spPr>
                      <a:xfrm>
                        <a:off x="695400" y="3325679"/>
                        <a:ext cx="10490200" cy="1416050"/>
                      </a:xfrm>
                      <a:prstGeom prst="rect">
                        <a:avLst/>
                      </a:prstGeom>
                    </p:spPr>
                  </p:pic>
                </p:oleObj>
              </mc:Fallback>
            </mc:AlternateContent>
          </a:graphicData>
        </a:graphic>
      </p:graphicFrame>
      <p:pic>
        <p:nvPicPr>
          <p:cNvPr id="38" name="Picture 4" descr="1167"/>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52340" y="980728"/>
            <a:ext cx="2244260" cy="214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1977863916"/>
              </p:ext>
            </p:extLst>
          </p:nvPr>
        </p:nvGraphicFramePr>
        <p:xfrm>
          <a:off x="2135560" y="2774962"/>
          <a:ext cx="1000125" cy="396875"/>
        </p:xfrm>
        <a:graphic>
          <a:graphicData uri="http://schemas.openxmlformats.org/presentationml/2006/ole">
            <mc:AlternateContent xmlns:mc="http://schemas.openxmlformats.org/markup-compatibility/2006">
              <mc:Choice xmlns:v="urn:schemas-microsoft-com:vml" Requires="v">
                <p:oleObj spid="_x0000_s132190" name="文档" r:id="rId22" imgW="1000551" imgH="397353" progId="Word.Document.12">
                  <p:embed/>
                </p:oleObj>
              </mc:Choice>
              <mc:Fallback>
                <p:oleObj name="文档" r:id="rId22" imgW="1000551" imgH="397353" progId="Word.Document.12">
                  <p:embed/>
                  <p:pic>
                    <p:nvPicPr>
                      <p:cNvPr id="0" name=""/>
                      <p:cNvPicPr/>
                      <p:nvPr/>
                    </p:nvPicPr>
                    <p:blipFill>
                      <a:blip r:embed="rId23"/>
                      <a:stretch>
                        <a:fillRect/>
                      </a:stretch>
                    </p:blipFill>
                    <p:spPr>
                      <a:xfrm>
                        <a:off x="2135560" y="2774962"/>
                        <a:ext cx="1000125" cy="396875"/>
                      </a:xfrm>
                      <a:prstGeom prst="rect">
                        <a:avLst/>
                      </a:prstGeom>
                    </p:spPr>
                  </p:pic>
                </p:oleObj>
              </mc:Fallback>
            </mc:AlternateContent>
          </a:graphicData>
        </a:graphic>
      </p:graphicFrame>
      <p:graphicFrame>
        <p:nvGraphicFramePr>
          <p:cNvPr id="40" name="对象 39"/>
          <p:cNvGraphicFramePr>
            <a:graphicFrameLocks noChangeAspect="1"/>
          </p:cNvGraphicFramePr>
          <p:nvPr>
            <p:extLst>
              <p:ext uri="{D42A27DB-BD31-4B8C-83A1-F6EECF244321}">
                <p14:modId xmlns:p14="http://schemas.microsoft.com/office/powerpoint/2010/main" val="1233567350"/>
              </p:ext>
            </p:extLst>
          </p:nvPr>
        </p:nvGraphicFramePr>
        <p:xfrm>
          <a:off x="695400" y="4782334"/>
          <a:ext cx="10490200" cy="1219200"/>
        </p:xfrm>
        <a:graphic>
          <a:graphicData uri="http://schemas.openxmlformats.org/presentationml/2006/ole">
            <mc:AlternateContent xmlns:mc="http://schemas.openxmlformats.org/markup-compatibility/2006">
              <mc:Choice xmlns:v="urn:schemas-microsoft-com:vml" Requires="v">
                <p:oleObj spid="_x0000_s132191" name="文档" r:id="rId25" imgW="10598832" imgH="1229983" progId="Word.Document.12">
                  <p:embed/>
                </p:oleObj>
              </mc:Choice>
              <mc:Fallback>
                <p:oleObj name="文档" r:id="rId25" imgW="10598832" imgH="1229983" progId="Word.Document.12">
                  <p:embed/>
                  <p:pic>
                    <p:nvPicPr>
                      <p:cNvPr id="0" name=""/>
                      <p:cNvPicPr/>
                      <p:nvPr/>
                    </p:nvPicPr>
                    <p:blipFill>
                      <a:blip r:embed="rId26"/>
                      <a:stretch>
                        <a:fillRect/>
                      </a:stretch>
                    </p:blipFill>
                    <p:spPr>
                      <a:xfrm>
                        <a:off x="695400" y="4782334"/>
                        <a:ext cx="10490200" cy="1219200"/>
                      </a:xfrm>
                      <a:prstGeom prst="rect">
                        <a:avLst/>
                      </a:prstGeom>
                    </p:spPr>
                  </p:pic>
                </p:oleObj>
              </mc:Fallback>
            </mc:AlternateContent>
          </a:graphicData>
        </a:graphic>
      </p:graphicFrame>
    </p:spTree>
    <p:extLst>
      <p:ext uri="{BB962C8B-B14F-4D97-AF65-F5344CB8AC3E}">
        <p14:creationId xmlns:p14="http://schemas.microsoft.com/office/powerpoint/2010/main" val="1794872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par>
                                <p:cTn id="8" presetID="3" presetClass="entr" presetSubtype="1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par>
                                <p:cTn id="11" presetID="3" presetClass="entr" presetSubtype="1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linds(horizontal)">
                                      <p:cBhvr>
                                        <p:cTn id="13" dur="500"/>
                                        <p:tgtEl>
                                          <p:spTgt spid="36"/>
                                        </p:tgtEl>
                                      </p:cBhvr>
                                    </p:animEffect>
                                  </p:childTnLst>
                                </p:cTn>
                              </p:par>
                              <p:par>
                                <p:cTn id="14" presetID="3" presetClass="entr" presetSubtype="1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linds(horizontal)">
                                      <p:cBhvr>
                                        <p:cTn id="16" dur="500"/>
                                        <p:tgtEl>
                                          <p:spTgt spid="38"/>
                                        </p:tgtEl>
                                      </p:cBhvr>
                                    </p:animEffect>
                                  </p:childTnLst>
                                </p:cTn>
                              </p:par>
                              <p:par>
                                <p:cTn id="17" presetID="3"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par>
                                <p:cTn id="20" presetID="3" presetClass="entr" presetSubtype="1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linds(horizontal)">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392981" y="806108"/>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磷能形成次磷酸</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、亚磷酸</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等多种含氧酸。</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spc="-30" dirty="0">
                <a:latin typeface="Times New Roman" panose="02020603050405020304" pitchFamily="18" charset="0"/>
                <a:ea typeface="微软雅黑" panose="020B0503020204020204" pitchFamily="34" charset="-122"/>
                <a:cs typeface="Times New Roman" panose="02020603050405020304" pitchFamily="18" charset="0"/>
              </a:rPr>
              <a:t>次磷酸</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spc="-3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PO</a:t>
            </a:r>
            <a:r>
              <a:rPr lang="en-US" altLang="zh-CN" kern="100" spc="-3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spc="-30" dirty="0">
                <a:latin typeface="Times New Roman" panose="02020603050405020304" pitchFamily="18" charset="0"/>
                <a:ea typeface="微软雅黑" panose="020B0503020204020204" pitchFamily="34" charset="-122"/>
                <a:cs typeface="Times New Roman" panose="02020603050405020304" pitchFamily="18" charset="0"/>
              </a:rPr>
              <a:t>是一种精细化工产品，已知</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10 mL 1 </a:t>
            </a:r>
            <a:r>
              <a:rPr lang="en-US" altLang="zh-CN" kern="100" spc="-3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spc="-3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3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spc="-3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PO</a:t>
            </a:r>
            <a:r>
              <a:rPr lang="en-US" altLang="zh-CN" kern="100" spc="-3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3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20 mL 1 </a:t>
            </a:r>
            <a:r>
              <a:rPr lang="en-US" altLang="zh-CN" kern="100" spc="-3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spc="-3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3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溶液充分反应后生成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属于</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正盐</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酸式盐</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无法确定</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9" name="圆角矩形 58">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3" name="矩形 2"/>
          <p:cNvSpPr/>
          <p:nvPr/>
        </p:nvSpPr>
        <p:spPr>
          <a:xfrm>
            <a:off x="2766214" y="2541145"/>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正盐</a:t>
            </a:r>
            <a:endParaRPr lang="zh-CN" altLang="en-US" dirty="0"/>
          </a:p>
        </p:txBody>
      </p:sp>
      <p:grpSp>
        <p:nvGrpSpPr>
          <p:cNvPr id="26" name="组合 25">
            <a:extLst>
              <a:ext uri="{FF2B5EF4-FFF2-40B4-BE49-F238E27FC236}">
                <a16:creationId xmlns:a16="http://schemas.microsoft.com/office/drawing/2014/main" xmlns="" id="{574E7DD6-E482-894D-9E46-D2B62C9ED9EC}"/>
              </a:ext>
            </a:extLst>
          </p:cNvPr>
          <p:cNvGrpSpPr/>
          <p:nvPr/>
        </p:nvGrpSpPr>
        <p:grpSpPr>
          <a:xfrm>
            <a:off x="516000" y="3398396"/>
            <a:ext cx="11160000" cy="1614780"/>
            <a:chOff x="792914" y="3925222"/>
            <a:chExt cx="11160000" cy="1614780"/>
          </a:xfrm>
        </p:grpSpPr>
        <p:sp>
          <p:nvSpPr>
            <p:cNvPr id="37" name="圆角矩形 36">
              <a:extLst>
                <a:ext uri="{FF2B5EF4-FFF2-40B4-BE49-F238E27FC236}">
                  <a16:creationId xmlns:a16="http://schemas.microsoft.com/office/drawing/2014/main" xmlns="" id="{E0791A29-2CB4-2744-96C1-EA2037B165CE}"/>
                </a:ext>
              </a:extLst>
            </p:cNvPr>
            <p:cNvSpPr/>
            <p:nvPr/>
          </p:nvSpPr>
          <p:spPr>
            <a:xfrm>
              <a:off x="792914" y="4038112"/>
              <a:ext cx="11160000" cy="1501890"/>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8" name="矩形 37">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9" name="文本框 38">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0" name="矩形 39"/>
          <p:cNvSpPr/>
          <p:nvPr/>
        </p:nvSpPr>
        <p:spPr>
          <a:xfrm>
            <a:off x="642285" y="3677535"/>
            <a:ext cx="10907430" cy="1130246"/>
          </a:xfrm>
          <a:prstGeom prst="rect">
            <a:avLst/>
          </a:prstGeom>
        </p:spPr>
        <p:txBody>
          <a:bodyPr>
            <a:spAutoFit/>
          </a:bodyPr>
          <a:lstStyle/>
          <a:p>
            <a:pPr algn="just">
              <a:lnSpc>
                <a:spcPct val="150000"/>
              </a:lnSpc>
              <a:spcAft>
                <a:spcPts val="0"/>
              </a:spcAft>
            </a:pP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过量，只生成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，说明次磷酸中只有一个可电离出的氢离子，因而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是正盐。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222814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horizontal)">
                                      <p:cBhvr>
                                        <p:cTn id="12" dur="500"/>
                                        <p:tgtEl>
                                          <p:spTgt spid="40"/>
                                        </p:tgtEl>
                                      </p:cBhvr>
                                    </p:animEffect>
                                  </p:childTnLst>
                                </p:cTn>
                              </p:par>
                              <p:par>
                                <p:cTn id="13" presetID="3" presetClass="entr" presetSubtype="1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392981" y="681649"/>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25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0.02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3" name="圆角矩形 32">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4" name="圆角矩形 33">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5" name="圆角矩形 34">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6" name="圆角矩形 35">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9" name="圆角矩形 58">
            <a:hlinkClick r:id="rId16"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3" name="矩形 2"/>
          <p:cNvSpPr/>
          <p:nvPr/>
        </p:nvSpPr>
        <p:spPr>
          <a:xfrm>
            <a:off x="10302659" y="800372"/>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a:t>
            </a:r>
            <a:endParaRPr lang="zh-CN" altLang="en-US" dirty="0"/>
          </a:p>
        </p:txBody>
      </p:sp>
      <p:grpSp>
        <p:nvGrpSpPr>
          <p:cNvPr id="26" name="组合 25">
            <a:extLst>
              <a:ext uri="{FF2B5EF4-FFF2-40B4-BE49-F238E27FC236}">
                <a16:creationId xmlns:a16="http://schemas.microsoft.com/office/drawing/2014/main" xmlns="" id="{574E7DD6-E482-894D-9E46-D2B62C9ED9EC}"/>
              </a:ext>
            </a:extLst>
          </p:cNvPr>
          <p:cNvGrpSpPr/>
          <p:nvPr/>
        </p:nvGrpSpPr>
        <p:grpSpPr>
          <a:xfrm>
            <a:off x="516000" y="1545745"/>
            <a:ext cx="11160000" cy="3968650"/>
            <a:chOff x="792914" y="3925222"/>
            <a:chExt cx="11160000" cy="3968650"/>
          </a:xfrm>
        </p:grpSpPr>
        <p:sp>
          <p:nvSpPr>
            <p:cNvPr id="37" name="圆角矩形 36">
              <a:extLst>
                <a:ext uri="{FF2B5EF4-FFF2-40B4-BE49-F238E27FC236}">
                  <a16:creationId xmlns:a16="http://schemas.microsoft.com/office/drawing/2014/main" xmlns="" id="{E0791A29-2CB4-2744-96C1-EA2037B165CE}"/>
                </a:ext>
              </a:extLst>
            </p:cNvPr>
            <p:cNvSpPr/>
            <p:nvPr/>
          </p:nvSpPr>
          <p:spPr>
            <a:xfrm>
              <a:off x="792914" y="4038112"/>
              <a:ext cx="11160000" cy="3855760"/>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8" name="矩形 37">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9" name="文本框 38">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0" name="矩形 39"/>
          <p:cNvSpPr/>
          <p:nvPr/>
        </p:nvSpPr>
        <p:spPr>
          <a:xfrm>
            <a:off x="642285" y="1824884"/>
            <a:ext cx="10907430" cy="230832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设溶液中的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indent="2133600"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PO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初始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1" name="对象 40"/>
          <p:cNvGraphicFramePr>
            <a:graphicFrameLocks noChangeAspect="1"/>
          </p:cNvGraphicFramePr>
          <p:nvPr>
            <p:extLst>
              <p:ext uri="{D42A27DB-BD31-4B8C-83A1-F6EECF244321}">
                <p14:modId xmlns:p14="http://schemas.microsoft.com/office/powerpoint/2010/main" val="76529737"/>
              </p:ext>
            </p:extLst>
          </p:nvPr>
        </p:nvGraphicFramePr>
        <p:xfrm>
          <a:off x="766763" y="4138033"/>
          <a:ext cx="10491787" cy="1376362"/>
        </p:xfrm>
        <a:graphic>
          <a:graphicData uri="http://schemas.openxmlformats.org/presentationml/2006/ole">
            <mc:AlternateContent xmlns:mc="http://schemas.openxmlformats.org/markup-compatibility/2006">
              <mc:Choice xmlns:v="urn:schemas-microsoft-com:vml" Requires="v">
                <p:oleObj spid="_x0000_s187409" name="文档" r:id="rId18" imgW="10598832" imgH="1388853" progId="Word.Document.12">
                  <p:embed/>
                </p:oleObj>
              </mc:Choice>
              <mc:Fallback>
                <p:oleObj name="文档" r:id="rId18" imgW="10598832" imgH="1388853" progId="Word.Document.12">
                  <p:embed/>
                  <p:pic>
                    <p:nvPicPr>
                      <p:cNvPr id="0" name=""/>
                      <p:cNvPicPr/>
                      <p:nvPr/>
                    </p:nvPicPr>
                    <p:blipFill>
                      <a:blip r:embed="rId19"/>
                      <a:stretch>
                        <a:fillRect/>
                      </a:stretch>
                    </p:blipFill>
                    <p:spPr>
                      <a:xfrm>
                        <a:off x="766763" y="4138033"/>
                        <a:ext cx="10491787" cy="1376362"/>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572659653"/>
              </p:ext>
            </p:extLst>
          </p:nvPr>
        </p:nvGraphicFramePr>
        <p:xfrm>
          <a:off x="5182920" y="2530465"/>
          <a:ext cx="1109662" cy="396875"/>
        </p:xfrm>
        <a:graphic>
          <a:graphicData uri="http://schemas.openxmlformats.org/presentationml/2006/ole">
            <mc:AlternateContent xmlns:mc="http://schemas.openxmlformats.org/markup-compatibility/2006">
              <mc:Choice xmlns:v="urn:schemas-microsoft-com:vml" Requires="v">
                <p:oleObj spid="_x0000_s187410" name="文档" r:id="rId21" imgW="1109603" imgH="396992" progId="Word.Document.12">
                  <p:embed/>
                </p:oleObj>
              </mc:Choice>
              <mc:Fallback>
                <p:oleObj name="文档" r:id="rId21" imgW="1109603" imgH="396992" progId="Word.Document.12">
                  <p:embed/>
                  <p:pic>
                    <p:nvPicPr>
                      <p:cNvPr id="0" name=""/>
                      <p:cNvPicPr/>
                      <p:nvPr/>
                    </p:nvPicPr>
                    <p:blipFill>
                      <a:blip r:embed="rId22"/>
                      <a:stretch>
                        <a:fillRect/>
                      </a:stretch>
                    </p:blipFill>
                    <p:spPr>
                      <a:xfrm>
                        <a:off x="5182920" y="2530465"/>
                        <a:ext cx="1109662" cy="396875"/>
                      </a:xfrm>
                      <a:prstGeom prst="rect">
                        <a:avLst/>
                      </a:prstGeom>
                    </p:spPr>
                  </p:pic>
                </p:oleObj>
              </mc:Fallback>
            </mc:AlternateContent>
          </a:graphicData>
        </a:graphic>
      </p:graphicFrame>
      <p:pic>
        <p:nvPicPr>
          <p:cNvPr id="42" name="图片 41"/>
          <p:cNvPicPr>
            <a:picLocks noChangeAspect="1"/>
          </p:cNvPicPr>
          <p:nvPr/>
        </p:nvPicPr>
        <p:blipFill>
          <a:blip r:embed="rId23">
            <a:clrChange>
              <a:clrFrom>
                <a:srgbClr val="FFFFFF"/>
              </a:clrFrom>
              <a:clrTo>
                <a:srgbClr val="FFFFFF">
                  <a:alpha val="0"/>
                </a:srgbClr>
              </a:clrTo>
            </a:clrChange>
          </a:blip>
          <a:stretch>
            <a:fillRect/>
          </a:stretch>
        </p:blipFill>
        <p:spPr>
          <a:xfrm>
            <a:off x="3855310" y="2645887"/>
            <a:ext cx="536151" cy="166033"/>
          </a:xfrm>
          <a:prstGeom prst="rect">
            <a:avLst/>
          </a:prstGeom>
        </p:spPr>
      </p:pic>
    </p:spTree>
    <p:extLst>
      <p:ext uri="{BB962C8B-B14F-4D97-AF65-F5344CB8AC3E}">
        <p14:creationId xmlns:p14="http://schemas.microsoft.com/office/powerpoint/2010/main" val="2046664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horizontal)">
                                      <p:cBhvr>
                                        <p:cTn id="12" dur="500"/>
                                        <p:tgtEl>
                                          <p:spTgt spid="40"/>
                                        </p:tgtEl>
                                      </p:cBhvr>
                                    </p:animEffect>
                                  </p:childTnLst>
                                </p:cTn>
                              </p:par>
                              <p:par>
                                <p:cTn id="13" presetID="3" presetClass="entr" presetSubtype="1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par>
                                <p:cTn id="16" presetID="3" presetClass="entr" presetSubtype="1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blinds(horizontal)">
                                      <p:cBhvr>
                                        <p:cTn id="18" dur="500"/>
                                        <p:tgtEl>
                                          <p:spTgt spid="41"/>
                                        </p:tgtEl>
                                      </p:cBhvr>
                                    </p:animEffect>
                                  </p:childTnLst>
                                </p:cTn>
                              </p:par>
                              <p:par>
                                <p:cTn id="19" presetID="3"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par>
                                <p:cTn id="22" presetID="3" presetClass="entr" presetSubtype="1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linds(horizontal)">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392981" y="1412776"/>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设计两种实验方案，证明次磷酸是弱酸：</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a:t>
            </a: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a:t>
            </a: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9" name="圆角矩形 58">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3" name="矩形 2"/>
          <p:cNvSpPr/>
          <p:nvPr/>
        </p:nvSpPr>
        <p:spPr>
          <a:xfrm>
            <a:off x="3231650" y="2052547"/>
            <a:ext cx="8323405" cy="461665"/>
          </a:xfrm>
          <a:prstGeom prst="rect">
            <a:avLst/>
          </a:prstGeom>
        </p:spPr>
        <p:txBody>
          <a:bodyPr wrap="square">
            <a:spAutoFit/>
          </a:bodyPr>
          <a:lstStyle/>
          <a:p>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向</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等物质的量浓度的盐酸、次磷酸溶液中各滴入</a:t>
            </a:r>
            <a:r>
              <a:rPr lang="en-US" altLang="zh-CN" sz="2400" kern="1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滴石蕊溶液</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sp>
        <p:nvSpPr>
          <p:cNvPr id="5" name="矩形 4"/>
          <p:cNvSpPr/>
          <p:nvPr/>
        </p:nvSpPr>
        <p:spPr>
          <a:xfrm>
            <a:off x="6365304" y="1478819"/>
            <a:ext cx="5198461" cy="461665"/>
          </a:xfrm>
          <a:prstGeom prst="rect">
            <a:avLst/>
          </a:prstGeom>
        </p:spPr>
        <p:txBody>
          <a:bodyPr wrap="squar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测</a:t>
            </a:r>
            <a:r>
              <a:rPr lang="en-US" altLang="zh-CN" sz="2400" kern="100" dirty="0">
                <a:solidFill>
                  <a:srgbClr val="C00000"/>
                </a:solidFill>
                <a:latin typeface="Times New Roman" panose="02020603050405020304" pitchFamily="18" charset="0"/>
                <a:ea typeface="微软雅黑" panose="020B0503020204020204" pitchFamily="34" charset="-122"/>
              </a:rPr>
              <a:t>NaH</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PO</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溶液的</a:t>
            </a:r>
            <a:r>
              <a:rPr lang="en-US" altLang="zh-CN" sz="2400" kern="100" dirty="0">
                <a:solidFill>
                  <a:srgbClr val="C00000"/>
                </a:solidFill>
                <a:latin typeface="Times New Roman" panose="02020603050405020304" pitchFamily="18" charset="0"/>
                <a:ea typeface="微软雅黑" panose="020B0503020204020204" pitchFamily="34" charset="-122"/>
              </a:rPr>
              <a:t>pH</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sz="2400" kern="100" dirty="0">
                <a:solidFill>
                  <a:srgbClr val="C00000"/>
                </a:solidFill>
                <a:latin typeface="Times New Roman" panose="02020603050405020304" pitchFamily="18" charset="0"/>
                <a:ea typeface="微软雅黑" panose="020B0503020204020204" pitchFamily="34" charset="-122"/>
              </a:rPr>
              <a:t>pH&gt;7</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，则</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证</a:t>
            </a:r>
            <a:endParaRPr lang="zh-CN" altLang="en-US" dirty="0"/>
          </a:p>
        </p:txBody>
      </p:sp>
      <p:sp>
        <p:nvSpPr>
          <p:cNvPr id="7" name="矩形 6"/>
          <p:cNvSpPr/>
          <p:nvPr/>
        </p:nvSpPr>
        <p:spPr>
          <a:xfrm>
            <a:off x="545084" y="2054883"/>
            <a:ext cx="233910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明次磷酸为弱酸</a:t>
            </a:r>
            <a:endParaRPr lang="zh-CN" altLang="en-US" dirty="0"/>
          </a:p>
        </p:txBody>
      </p:sp>
      <p:sp>
        <p:nvSpPr>
          <p:cNvPr id="9" name="矩形 8"/>
          <p:cNvSpPr/>
          <p:nvPr/>
        </p:nvSpPr>
        <p:spPr>
          <a:xfrm>
            <a:off x="515475" y="2593775"/>
            <a:ext cx="6948677" cy="461665"/>
          </a:xfrm>
          <a:prstGeom prst="rect">
            <a:avLst/>
          </a:prstGeom>
        </p:spPr>
        <p:txBody>
          <a:bodyPr>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若次磷酸溶液中红色浅一些，则说明次磷酸为</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弱酸</a:t>
            </a:r>
            <a:endPar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527546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392981" y="710114"/>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亚磷酸</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是二元中强酸，某温度下，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，该温度下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的电离平衡常数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约为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的第二步电离和水的电离忽略不计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3" name="圆角矩形 32">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4" name="圆角矩形 33">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5" name="圆角矩形 34">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6" name="圆角矩形 35">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9" name="圆角矩形 58">
            <a:hlinkClick r:id="rId16"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3" name="矩形 2"/>
          <p:cNvSpPr/>
          <p:nvPr/>
        </p:nvSpPr>
        <p:spPr>
          <a:xfrm>
            <a:off x="5557427" y="1366895"/>
            <a:ext cx="118173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10</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endParaRPr lang="zh-CN" altLang="en-US" dirty="0"/>
          </a:p>
        </p:txBody>
      </p:sp>
      <p:grpSp>
        <p:nvGrpSpPr>
          <p:cNvPr id="26" name="组合 25">
            <a:extLst>
              <a:ext uri="{FF2B5EF4-FFF2-40B4-BE49-F238E27FC236}">
                <a16:creationId xmlns:a16="http://schemas.microsoft.com/office/drawing/2014/main" xmlns="" id="{574E7DD6-E482-894D-9E46-D2B62C9ED9EC}"/>
              </a:ext>
            </a:extLst>
          </p:cNvPr>
          <p:cNvGrpSpPr/>
          <p:nvPr/>
        </p:nvGrpSpPr>
        <p:grpSpPr>
          <a:xfrm>
            <a:off x="516000" y="2795515"/>
            <a:ext cx="11160000" cy="2289668"/>
            <a:chOff x="792914" y="3925222"/>
            <a:chExt cx="11160000" cy="2289668"/>
          </a:xfrm>
        </p:grpSpPr>
        <p:sp>
          <p:nvSpPr>
            <p:cNvPr id="37" name="圆角矩形 36">
              <a:extLst>
                <a:ext uri="{FF2B5EF4-FFF2-40B4-BE49-F238E27FC236}">
                  <a16:creationId xmlns:a16="http://schemas.microsoft.com/office/drawing/2014/main" xmlns="" id="{E0791A29-2CB4-2744-96C1-EA2037B165CE}"/>
                </a:ext>
              </a:extLst>
            </p:cNvPr>
            <p:cNvSpPr/>
            <p:nvPr/>
          </p:nvSpPr>
          <p:spPr>
            <a:xfrm>
              <a:off x="792914" y="4038111"/>
              <a:ext cx="11160000" cy="2176779"/>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8" name="矩形 37">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9" name="文本框 38">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40" name="对象 39"/>
          <p:cNvGraphicFramePr>
            <a:graphicFrameLocks noChangeAspect="1"/>
          </p:cNvGraphicFramePr>
          <p:nvPr>
            <p:extLst>
              <p:ext uri="{D42A27DB-BD31-4B8C-83A1-F6EECF244321}">
                <p14:modId xmlns:p14="http://schemas.microsoft.com/office/powerpoint/2010/main" val="4192959589"/>
              </p:ext>
            </p:extLst>
          </p:nvPr>
        </p:nvGraphicFramePr>
        <p:xfrm>
          <a:off x="752475" y="3146846"/>
          <a:ext cx="10687050" cy="1938338"/>
        </p:xfrm>
        <a:graphic>
          <a:graphicData uri="http://schemas.openxmlformats.org/presentationml/2006/ole">
            <mc:AlternateContent xmlns:mc="http://schemas.openxmlformats.org/markup-compatibility/2006">
              <mc:Choice xmlns:v="urn:schemas-microsoft-com:vml" Requires="v">
                <p:oleObj spid="_x0000_s189450" name="文档" r:id="rId18" imgW="10790072" imgH="1961072" progId="Word.Document.12">
                  <p:embed/>
                </p:oleObj>
              </mc:Choice>
              <mc:Fallback>
                <p:oleObj name="文档" r:id="rId18" imgW="10790072" imgH="1961072" progId="Word.Document.12">
                  <p:embed/>
                  <p:pic>
                    <p:nvPicPr>
                      <p:cNvPr id="0" name=""/>
                      <p:cNvPicPr/>
                      <p:nvPr/>
                    </p:nvPicPr>
                    <p:blipFill>
                      <a:blip r:embed="rId19"/>
                      <a:stretch>
                        <a:fillRect/>
                      </a:stretch>
                    </p:blipFill>
                    <p:spPr>
                      <a:xfrm>
                        <a:off x="752475" y="3146846"/>
                        <a:ext cx="10687050" cy="1938338"/>
                      </a:xfrm>
                      <a:prstGeom prst="rect">
                        <a:avLst/>
                      </a:prstGeom>
                    </p:spPr>
                  </p:pic>
                </p:oleObj>
              </mc:Fallback>
            </mc:AlternateContent>
          </a:graphicData>
        </a:graphic>
      </p:graphicFrame>
    </p:spTree>
    <p:extLst>
      <p:ext uri="{BB962C8B-B14F-4D97-AF65-F5344CB8AC3E}">
        <p14:creationId xmlns:p14="http://schemas.microsoft.com/office/powerpoint/2010/main" val="3679318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par>
                                <p:cTn id="13" presetID="3" presetClass="entr" presetSubtype="1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linds(horizontal)">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392981" y="906510"/>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di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亚磷酸的结构式</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结构式中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表示成键电子对全部由磷</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原子</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提供</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，含有两个</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，分子中有两个可电离的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，因而是二元酸，由此类推次磷酸分子中含有</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溶液中滴加</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溶液恰好中和生成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时，所得溶液的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3" name="圆角矩形 32">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4" name="圆角矩形 33">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5" name="圆角矩形 34">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6" name="圆角矩形 35">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9" name="圆角矩形 58">
            <a:hlinkClick r:id="rId16"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pic>
        <p:nvPicPr>
          <p:cNvPr id="191490" name="Picture 2" descr="116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4391" y="562873"/>
            <a:ext cx="2403160" cy="143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224389" y="2650364"/>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a:t>
            </a:r>
            <a:endParaRPr lang="zh-CN" altLang="en-US" dirty="0"/>
          </a:p>
        </p:txBody>
      </p:sp>
      <p:sp>
        <p:nvSpPr>
          <p:cNvPr id="5" name="矩形 4"/>
          <p:cNvSpPr/>
          <p:nvPr/>
        </p:nvSpPr>
        <p:spPr>
          <a:xfrm>
            <a:off x="1153575" y="3777519"/>
            <a:ext cx="35779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&gt;</a:t>
            </a:r>
            <a:endParaRPr lang="zh-CN" altLang="en-US" dirty="0"/>
          </a:p>
        </p:txBody>
      </p:sp>
      <p:grpSp>
        <p:nvGrpSpPr>
          <p:cNvPr id="42" name="组合 41">
            <a:extLst>
              <a:ext uri="{FF2B5EF4-FFF2-40B4-BE49-F238E27FC236}">
                <a16:creationId xmlns:a16="http://schemas.microsoft.com/office/drawing/2014/main" xmlns="" id="{574E7DD6-E482-894D-9E46-D2B62C9ED9EC}"/>
              </a:ext>
            </a:extLst>
          </p:cNvPr>
          <p:cNvGrpSpPr/>
          <p:nvPr/>
        </p:nvGrpSpPr>
        <p:grpSpPr>
          <a:xfrm>
            <a:off x="516000" y="4595321"/>
            <a:ext cx="11160000" cy="1079175"/>
            <a:chOff x="792914" y="3925222"/>
            <a:chExt cx="11160000" cy="1079175"/>
          </a:xfrm>
        </p:grpSpPr>
        <p:sp>
          <p:nvSpPr>
            <p:cNvPr id="43" name="圆角矩形 42">
              <a:extLst>
                <a:ext uri="{FF2B5EF4-FFF2-40B4-BE49-F238E27FC236}">
                  <a16:creationId xmlns:a16="http://schemas.microsoft.com/office/drawing/2014/main" xmlns="" id="{E0791A29-2CB4-2744-96C1-EA2037B165CE}"/>
                </a:ext>
              </a:extLst>
            </p:cNvPr>
            <p:cNvSpPr/>
            <p:nvPr/>
          </p:nvSpPr>
          <p:spPr>
            <a:xfrm>
              <a:off x="792914" y="4038112"/>
              <a:ext cx="11160000" cy="966285"/>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4" name="矩形 4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文本框 4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46" name="对象 45"/>
          <p:cNvGraphicFramePr>
            <a:graphicFrameLocks noChangeAspect="1"/>
          </p:cNvGraphicFramePr>
          <p:nvPr>
            <p:extLst>
              <p:ext uri="{D42A27DB-BD31-4B8C-83A1-F6EECF244321}">
                <p14:modId xmlns:p14="http://schemas.microsoft.com/office/powerpoint/2010/main" val="3613453733"/>
              </p:ext>
            </p:extLst>
          </p:nvPr>
        </p:nvGraphicFramePr>
        <p:xfrm>
          <a:off x="796925" y="5028161"/>
          <a:ext cx="10028238" cy="785812"/>
        </p:xfrm>
        <a:graphic>
          <a:graphicData uri="http://schemas.openxmlformats.org/presentationml/2006/ole">
            <mc:AlternateContent xmlns:mc="http://schemas.openxmlformats.org/markup-compatibility/2006">
              <mc:Choice xmlns:v="urn:schemas-microsoft-com:vml" Requires="v">
                <p:oleObj spid="_x0000_s191496" name="文档" r:id="rId19" imgW="10256330" imgH="800459" progId="Word.Document.12">
                  <p:embed/>
                </p:oleObj>
              </mc:Choice>
              <mc:Fallback>
                <p:oleObj name="文档" r:id="rId19" imgW="10256330" imgH="800459" progId="Word.Document.12">
                  <p:embed/>
                  <p:pic>
                    <p:nvPicPr>
                      <p:cNvPr id="0" name=""/>
                      <p:cNvPicPr/>
                      <p:nvPr/>
                    </p:nvPicPr>
                    <p:blipFill>
                      <a:blip r:embed="rId20"/>
                      <a:stretch>
                        <a:fillRect/>
                      </a:stretch>
                    </p:blipFill>
                    <p:spPr>
                      <a:xfrm>
                        <a:off x="796925" y="5028161"/>
                        <a:ext cx="10028238" cy="785812"/>
                      </a:xfrm>
                      <a:prstGeom prst="rect">
                        <a:avLst/>
                      </a:prstGeom>
                    </p:spPr>
                  </p:pic>
                </p:oleObj>
              </mc:Fallback>
            </mc:AlternateContent>
          </a:graphicData>
        </a:graphic>
      </p:graphicFrame>
      <p:sp>
        <p:nvSpPr>
          <p:cNvPr id="47" name="矩形 46">
            <a:hlinkClick r:id="rId21" action="ppaction://hlinksldjump"/>
          </p:cNvPr>
          <p:cNvSpPr/>
          <p:nvPr/>
        </p:nvSpPr>
        <p:spPr>
          <a:xfrm>
            <a:off x="11378232" y="6484114"/>
            <a:ext cx="813768" cy="373886"/>
          </a:xfrm>
          <a:prstGeom prst="rect">
            <a:avLst/>
          </a:prstGeom>
          <a:solidFill>
            <a:srgbClr val="062680"/>
          </a:solidFill>
        </p:spPr>
        <p:txBody>
          <a:bodyPr wrap="square">
            <a:spAutoFit/>
          </a:bodyPr>
          <a:lstStyle/>
          <a:p>
            <a:pPr algn="ctr">
              <a:tabLst>
                <a:tab pos="2430780" algn="l"/>
              </a:tabLst>
            </a:pPr>
            <a:r>
              <a:rPr lang="zh-CN" altLang="en-US" kern="100" dirty="0">
                <a:solidFill>
                  <a:schemeClr val="bg1"/>
                </a:solidFill>
                <a:latin typeface="+mj-ea"/>
                <a:ea typeface="+mj-ea"/>
                <a:cs typeface="Courier New" panose="02070309020205020404" pitchFamily="49" charset="0"/>
              </a:rPr>
              <a:t>返回</a:t>
            </a:r>
          </a:p>
        </p:txBody>
      </p:sp>
    </p:spTree>
    <p:extLst>
      <p:ext uri="{BB962C8B-B14F-4D97-AF65-F5344CB8AC3E}">
        <p14:creationId xmlns:p14="http://schemas.microsoft.com/office/powerpoint/2010/main" val="3629711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linds(horizontal)">
                                      <p:cBhvr>
                                        <p:cTn id="17" dur="500"/>
                                        <p:tgtEl>
                                          <p:spTgt spid="42"/>
                                        </p:tgtEl>
                                      </p:cBhvr>
                                    </p:animEffect>
                                  </p:childTnLst>
                                </p:cTn>
                              </p:par>
                              <p:par>
                                <p:cTn id="18" presetID="3" presetClass="entr" presetSubtype="10" fill="hold"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blinds(horizontal)">
                                      <p:cBhvr>
                                        <p:cTn id="2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850900"/>
            <a:ext cx="12192001" cy="3306292"/>
            <a:chOff x="0" y="1850900"/>
            <a:chExt cx="12192001" cy="3306292"/>
          </a:xfrm>
        </p:grpSpPr>
        <p:pic>
          <p:nvPicPr>
            <p:cNvPr id="9" name="图片 8"/>
            <p:cNvPicPr>
              <a:picLocks noChangeAspect="1"/>
            </p:cNvPicPr>
            <p:nvPr/>
          </p:nvPicPr>
          <p:blipFill>
            <a:blip r:embed="rId2"/>
            <a:stretch>
              <a:fillRect/>
            </a:stretch>
          </p:blipFill>
          <p:spPr>
            <a:xfrm>
              <a:off x="0" y="1850900"/>
              <a:ext cx="12192000" cy="3306292"/>
            </a:xfrm>
            <a:prstGeom prst="rect">
              <a:avLst/>
            </a:prstGeom>
          </p:spPr>
        </p:pic>
        <p:pic>
          <p:nvPicPr>
            <p:cNvPr id="10" name="图片 9"/>
            <p:cNvPicPr>
              <a:picLocks noChangeAspect="1"/>
            </p:cNvPicPr>
            <p:nvPr/>
          </p:nvPicPr>
          <p:blipFill>
            <a:blip r:embed="rId3"/>
            <a:stretch>
              <a:fillRect/>
            </a:stretch>
          </p:blipFill>
          <p:spPr>
            <a:xfrm>
              <a:off x="10272464" y="3305484"/>
              <a:ext cx="1919537" cy="1788799"/>
            </a:xfrm>
            <a:prstGeom prst="rect">
              <a:avLst/>
            </a:prstGeom>
          </p:spPr>
        </p:pic>
      </p:grpSp>
      <p:sp>
        <p:nvSpPr>
          <p:cNvPr id="13" name="文本框 12">
            <a:extLst>
              <a:ext uri="{FF2B5EF4-FFF2-40B4-BE49-F238E27FC236}">
                <a16:creationId xmlns:a16="http://schemas.microsoft.com/office/drawing/2014/main" xmlns="" id="{C03048A7-E3A6-3A41-AE40-D749B06A0787}"/>
              </a:ext>
            </a:extLst>
          </p:cNvPr>
          <p:cNvSpPr txBox="1"/>
          <p:nvPr/>
        </p:nvSpPr>
        <p:spPr>
          <a:xfrm>
            <a:off x="3504729" y="3573016"/>
            <a:ext cx="5182542" cy="360040"/>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 altLang="zh-CN" sz="2800" b="0" i="0" u="none" strike="noStrike" kern="0" cap="none" spc="0" normalizeH="0" baseline="0" noProof="0" dirty="0" smtClean="0">
              <a:ln>
                <a:noFill/>
              </a:ln>
              <a:solidFill>
                <a:prstClr val="white"/>
              </a:solidFill>
              <a:effectLst/>
              <a:uLnTx/>
              <a:uFillTx/>
            </a:endParaRPr>
          </a:p>
        </p:txBody>
      </p:sp>
      <p:sp>
        <p:nvSpPr>
          <p:cNvPr id="14" name="文本框 13">
            <a:extLst>
              <a:ext uri="{FF2B5EF4-FFF2-40B4-BE49-F238E27FC236}">
                <a16:creationId xmlns:a16="http://schemas.microsoft.com/office/drawing/2014/main" xmlns="" id="{EA17DC6A-E188-E641-8772-276D9A5EFC0B}"/>
              </a:ext>
            </a:extLst>
          </p:cNvPr>
          <p:cNvSpPr txBox="1"/>
          <p:nvPr/>
        </p:nvSpPr>
        <p:spPr>
          <a:xfrm>
            <a:off x="4428373" y="2647845"/>
            <a:ext cx="3335255" cy="457186"/>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6000" b="0" i="0" u="none" strike="noStrike" kern="0" cap="none" spc="0" normalizeH="0" baseline="0" noProof="0" dirty="0" smtClean="0">
              <a:ln>
                <a:noFill/>
              </a:ln>
              <a:solidFill>
                <a:prstClr val="black"/>
              </a:solidFill>
              <a:effectLst/>
              <a:uLnTx/>
              <a:uFillTx/>
              <a:latin typeface="DOUYU Font" pitchFamily="2" charset="-122"/>
              <a:ea typeface="DOUYU Font" pitchFamily="2" charset="-122"/>
            </a:endParaRPr>
          </a:p>
        </p:txBody>
      </p:sp>
      <p:pic>
        <p:nvPicPr>
          <p:cNvPr id="15" name="图片 14"/>
          <p:cNvPicPr>
            <a:picLocks noChangeAspect="1"/>
          </p:cNvPicPr>
          <p:nvPr/>
        </p:nvPicPr>
        <p:blipFill>
          <a:blip r:embed="rId4"/>
          <a:stretch>
            <a:fillRect/>
          </a:stretch>
        </p:blipFill>
        <p:spPr>
          <a:xfrm>
            <a:off x="262315" y="138704"/>
            <a:ext cx="2737341" cy="457240"/>
          </a:xfrm>
          <a:prstGeom prst="rect">
            <a:avLst/>
          </a:prstGeom>
        </p:spPr>
      </p:pic>
    </p:spTree>
    <p:extLst>
      <p:ext uri="{BB962C8B-B14F-4D97-AF65-F5344CB8AC3E}">
        <p14:creationId xmlns:p14="http://schemas.microsoft.com/office/powerpoint/2010/main" val="3023824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318CE0B2-849C-2B4D-B715-7B2A33B87A76}"/>
              </a:ext>
            </a:extLst>
          </p:cNvPr>
          <p:cNvSpPr/>
          <p:nvPr/>
        </p:nvSpPr>
        <p:spPr>
          <a:xfrm>
            <a:off x="394564" y="1899414"/>
            <a:ext cx="11299010" cy="4455066"/>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强电解质稀溶液中不存在溶质分子，弱电解质稀溶液中存在溶质分子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弱电解质溶液中至少存在两种共价化合物分子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spc="-30" dirty="0">
                <a:latin typeface="Times New Roman" panose="02020603050405020304" pitchFamily="18" charset="0"/>
                <a:ea typeface="微软雅黑" panose="020B0503020204020204" pitchFamily="34" charset="-122"/>
                <a:cs typeface="Times New Roman" panose="02020603050405020304" pitchFamily="18" charset="0"/>
              </a:rPr>
              <a:t>氨气溶于水，当</a:t>
            </a: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spc="-3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spc="-3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spc="-30" dirty="0">
                <a:latin typeface="Times New Roman" panose="02020603050405020304" pitchFamily="18" charset="0"/>
                <a:ea typeface="微软雅黑" panose="020B0503020204020204" pitchFamily="34" charset="-122"/>
                <a:cs typeface="Times New Roman" panose="02020603050405020304" pitchFamily="18" charset="0"/>
              </a:rPr>
              <a:t>电离出的</a:t>
            </a:r>
            <a:r>
              <a:rPr lang="en-US" altLang="zh-CN" sz="2400" i="1" kern="100" spc="-3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sz="2400" kern="100" spc="-3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3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spc="-3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spc="-3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spc="-30" dirty="0">
                <a:latin typeface="Times New Roman" panose="02020603050405020304" pitchFamily="18" charset="0"/>
                <a:ea typeface="微软雅黑" panose="020B0503020204020204" pitchFamily="34" charset="-122"/>
                <a:cs typeface="Times New Roman" panose="02020603050405020304" pitchFamily="18" charset="0"/>
              </a:rPr>
              <a:t>时，表明</a:t>
            </a: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spc="-3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spc="-3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spc="-30" dirty="0">
                <a:latin typeface="Times New Roman" panose="02020603050405020304" pitchFamily="18" charset="0"/>
                <a:ea typeface="微软雅黑" panose="020B0503020204020204" pitchFamily="34" charset="-122"/>
                <a:cs typeface="Times New Roman" panose="02020603050405020304" pitchFamily="18" charset="0"/>
              </a:rPr>
              <a:t>电离处于平衡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状态</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一元弱碱</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的电离方程式为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BOH</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NaHSO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溶液中所含微粒的种类相同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电离平衡向右移动，弱电解质分子的浓度一定减小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7.25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的氨水加水稀释，各离子浓度均减小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1166361" y="3540171"/>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4" name="矩形 13"/>
          <p:cNvSpPr/>
          <p:nvPr/>
        </p:nvSpPr>
        <p:spPr>
          <a:xfrm>
            <a:off x="7277624" y="4107276"/>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5" name="矩形 14"/>
          <p:cNvSpPr/>
          <p:nvPr/>
        </p:nvSpPr>
        <p:spPr>
          <a:xfrm>
            <a:off x="7363002" y="4654877"/>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3" name="矩形 2"/>
          <p:cNvSpPr/>
          <p:nvPr/>
        </p:nvSpPr>
        <p:spPr>
          <a:xfrm>
            <a:off x="9922874" y="1864031"/>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6" name="矩形 15"/>
          <p:cNvSpPr/>
          <p:nvPr/>
        </p:nvSpPr>
        <p:spPr>
          <a:xfrm>
            <a:off x="6870670" y="2445091"/>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4" name="矩形 3"/>
          <p:cNvSpPr/>
          <p:nvPr/>
        </p:nvSpPr>
        <p:spPr>
          <a:xfrm>
            <a:off x="7492020" y="5190221"/>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405805683"/>
              </p:ext>
            </p:extLst>
          </p:nvPr>
        </p:nvGraphicFramePr>
        <p:xfrm>
          <a:off x="6715609" y="3161552"/>
          <a:ext cx="1258888" cy="757238"/>
        </p:xfrm>
        <a:graphic>
          <a:graphicData uri="http://schemas.openxmlformats.org/presentationml/2006/ole">
            <mc:AlternateContent xmlns:mc="http://schemas.openxmlformats.org/markup-compatibility/2006">
              <mc:Choice xmlns:v="urn:schemas-microsoft-com:vml" Requires="v">
                <p:oleObj spid="_x0000_s148494" name="文档" r:id="rId4" imgW="1274802" imgH="772710" progId="Word.Document.12">
                  <p:embed/>
                </p:oleObj>
              </mc:Choice>
              <mc:Fallback>
                <p:oleObj name="文档" r:id="rId4" imgW="1274802" imgH="772710" progId="Word.Document.12">
                  <p:embed/>
                  <p:pic>
                    <p:nvPicPr>
                      <p:cNvPr id="0" name=""/>
                      <p:cNvPicPr/>
                      <p:nvPr/>
                    </p:nvPicPr>
                    <p:blipFill>
                      <a:blip r:embed="rId5"/>
                      <a:stretch>
                        <a:fillRect/>
                      </a:stretch>
                    </p:blipFill>
                    <p:spPr>
                      <a:xfrm>
                        <a:off x="6715609" y="3161552"/>
                        <a:ext cx="1258888" cy="757238"/>
                      </a:xfrm>
                      <a:prstGeom prst="rect">
                        <a:avLst/>
                      </a:prstGeom>
                    </p:spPr>
                  </p:pic>
                </p:oleObj>
              </mc:Fallback>
            </mc:AlternateContent>
          </a:graphicData>
        </a:graphic>
      </p:graphicFrame>
      <p:sp>
        <p:nvSpPr>
          <p:cNvPr id="10" name="矩形 9"/>
          <p:cNvSpPr/>
          <p:nvPr/>
        </p:nvSpPr>
        <p:spPr>
          <a:xfrm>
            <a:off x="8489682" y="5754751"/>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691066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3" grpId="0"/>
      <p:bldP spid="16" grpId="0"/>
      <p:bldP spid="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xmlns="" id="{7E4F18EA-82C7-9143-98A4-D4840597F599}"/>
              </a:ext>
            </a:extLst>
          </p:cNvPr>
          <p:cNvSpPr/>
          <p:nvPr/>
        </p:nvSpPr>
        <p:spPr>
          <a:xfrm>
            <a:off x="390000" y="1423821"/>
            <a:ext cx="11412000" cy="165735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40000"/>
              </a:lnSpc>
              <a:spcAft>
                <a:spcPts val="0"/>
              </a:spcAft>
            </a:pP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一、外因对电离平衡移动结果的判断</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nSpc>
                <a:spcPct val="140000"/>
              </a:lnSpc>
            </a:pPr>
            <a:r>
              <a:rPr lang="en-US" altLang="zh-CN" kern="100" spc="-100" dirty="0">
                <a:latin typeface="Times New Roman" panose="02020603050405020304" pitchFamily="18" charset="0"/>
                <a:ea typeface="微软雅黑" panose="020B0503020204020204" pitchFamily="34" charset="-122"/>
              </a:rPr>
              <a:t>1.</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以</a:t>
            </a:r>
            <a:r>
              <a:rPr lang="en-US" altLang="zh-CN" kern="100" spc="-100" dirty="0">
                <a:latin typeface="Times New Roman" panose="02020603050405020304" pitchFamily="18" charset="0"/>
                <a:ea typeface="微软雅黑" panose="020B0503020204020204" pitchFamily="34" charset="-122"/>
              </a:rPr>
              <a:t>0.1 </a:t>
            </a:r>
            <a:r>
              <a:rPr lang="en-US" altLang="zh-CN" kern="100" spc="-100" dirty="0" err="1">
                <a:latin typeface="Times New Roman" panose="02020603050405020304" pitchFamily="18" charset="0"/>
                <a:ea typeface="微软雅黑" panose="020B0503020204020204" pitchFamily="34" charset="-122"/>
              </a:rPr>
              <a:t>mol·L</a:t>
            </a:r>
            <a:r>
              <a:rPr lang="zh-CN" altLang="zh-CN" kern="100" spc="-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100" baseline="30000" dirty="0">
                <a:latin typeface="Times New Roman" panose="02020603050405020304" pitchFamily="18" charset="0"/>
                <a:ea typeface="微软雅黑" panose="020B0503020204020204" pitchFamily="34" charset="-122"/>
              </a:rPr>
              <a:t>1</a:t>
            </a:r>
            <a:r>
              <a:rPr lang="en-US" altLang="zh-CN" kern="100" spc="-100" dirty="0">
                <a:latin typeface="Times New Roman" panose="02020603050405020304" pitchFamily="18" charset="0"/>
                <a:ea typeface="微软雅黑" panose="020B0503020204020204" pitchFamily="34" charset="-122"/>
              </a:rPr>
              <a:t> CH</a:t>
            </a:r>
            <a:r>
              <a:rPr lang="en-US" altLang="zh-CN" kern="100" spc="-100" baseline="-25000" dirty="0">
                <a:latin typeface="Times New Roman" panose="02020603050405020304" pitchFamily="18" charset="0"/>
                <a:ea typeface="微软雅黑" panose="020B0503020204020204" pitchFamily="34" charset="-122"/>
              </a:rPr>
              <a:t>3</a:t>
            </a:r>
            <a:r>
              <a:rPr lang="en-US" altLang="zh-CN" kern="100" spc="-100" dirty="0">
                <a:latin typeface="Times New Roman" panose="02020603050405020304" pitchFamily="18" charset="0"/>
                <a:ea typeface="微软雅黑" panose="020B0503020204020204" pitchFamily="34" charset="-122"/>
              </a:rPr>
              <a:t>COOH</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溶液为例，只改变一种条件对</a:t>
            </a:r>
            <a:r>
              <a:rPr lang="en-US" altLang="zh-CN" kern="100" spc="-100" dirty="0">
                <a:latin typeface="Times New Roman" panose="02020603050405020304" pitchFamily="18" charset="0"/>
                <a:ea typeface="微软雅黑" panose="020B0503020204020204" pitchFamily="34" charset="-122"/>
              </a:rPr>
              <a:t>CH</a:t>
            </a:r>
            <a:r>
              <a:rPr lang="en-US" altLang="zh-CN" kern="100" spc="-100" baseline="-25000" dirty="0">
                <a:latin typeface="Times New Roman" panose="02020603050405020304" pitchFamily="18" charset="0"/>
                <a:ea typeface="微软雅黑" panose="020B0503020204020204" pitchFamily="34" charset="-122"/>
              </a:rPr>
              <a:t>3</a:t>
            </a:r>
            <a:r>
              <a:rPr lang="en-US" altLang="zh-CN" kern="100" spc="-100" dirty="0">
                <a:latin typeface="Times New Roman" panose="02020603050405020304" pitchFamily="18" charset="0"/>
                <a:ea typeface="微软雅黑" panose="020B0503020204020204" pitchFamily="34" charset="-122"/>
              </a:rPr>
              <a:t>COOH(</a:t>
            </a:r>
            <a:r>
              <a:rPr lang="en-US" altLang="zh-CN" kern="100" spc="-100" dirty="0" err="1">
                <a:latin typeface="Times New Roman" panose="02020603050405020304" pitchFamily="18" charset="0"/>
                <a:ea typeface="微软雅黑" panose="020B0503020204020204" pitchFamily="34" charset="-122"/>
              </a:rPr>
              <a:t>aq</a:t>
            </a:r>
            <a:r>
              <a:rPr lang="en-US" altLang="zh-CN" kern="100" spc="-100" dirty="0" smtClean="0">
                <a:latin typeface="Times New Roman" panose="02020603050405020304" pitchFamily="18" charset="0"/>
                <a:ea typeface="微软雅黑" panose="020B0503020204020204" pitchFamily="34" charset="-122"/>
              </a:rPr>
              <a:t>)</a:t>
            </a:r>
            <a:r>
              <a:rPr lang="en-US" altLang="zh-CN" kern="100" spc="-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spc="-100" dirty="0" smtClean="0">
                <a:latin typeface="Times New Roman" panose="02020603050405020304" pitchFamily="18" charset="0"/>
                <a:ea typeface="微软雅黑" panose="020B0503020204020204" pitchFamily="34" charset="-122"/>
              </a:rPr>
              <a:t>CH</a:t>
            </a:r>
            <a:r>
              <a:rPr lang="en-US" altLang="zh-CN" kern="100" spc="-100" baseline="-25000" dirty="0" smtClean="0">
                <a:latin typeface="Times New Roman" panose="02020603050405020304" pitchFamily="18" charset="0"/>
                <a:ea typeface="微软雅黑" panose="020B0503020204020204" pitchFamily="34" charset="-122"/>
              </a:rPr>
              <a:t>3</a:t>
            </a:r>
            <a:r>
              <a:rPr lang="en-US" altLang="zh-CN" kern="100" spc="-100" dirty="0" smtClean="0">
                <a:latin typeface="Times New Roman" panose="02020603050405020304" pitchFamily="18" charset="0"/>
                <a:ea typeface="微软雅黑" panose="020B0503020204020204" pitchFamily="34" charset="-122"/>
              </a:rPr>
              <a:t>COO</a:t>
            </a:r>
            <a:r>
              <a:rPr lang="zh-CN" altLang="zh-CN" kern="100" spc="-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100" dirty="0">
                <a:latin typeface="Times New Roman" panose="02020603050405020304" pitchFamily="18" charset="0"/>
                <a:ea typeface="微软雅黑" panose="020B0503020204020204" pitchFamily="34" charset="-122"/>
              </a:rPr>
              <a:t>(</a:t>
            </a:r>
            <a:r>
              <a:rPr lang="en-US" altLang="zh-CN" kern="100" spc="-100" dirty="0" err="1">
                <a:latin typeface="Times New Roman" panose="02020603050405020304" pitchFamily="18" charset="0"/>
                <a:ea typeface="微软雅黑" panose="020B0503020204020204" pitchFamily="34" charset="-122"/>
              </a:rPr>
              <a:t>aq</a:t>
            </a:r>
            <a:r>
              <a:rPr lang="en-US" altLang="zh-CN" kern="100" spc="-100" dirty="0">
                <a:latin typeface="Times New Roman" panose="02020603050405020304" pitchFamily="18" charset="0"/>
                <a:ea typeface="微软雅黑" panose="020B0503020204020204" pitchFamily="34" charset="-122"/>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rPr>
              <a:t>H</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rPr>
              <a:t>(</a:t>
            </a:r>
            <a:r>
              <a:rPr lang="en-US" altLang="zh-CN" kern="100" dirty="0" err="1">
                <a:latin typeface="Times New Roman" panose="02020603050405020304" pitchFamily="18" charset="0"/>
                <a:ea typeface="微软雅黑" panose="020B0503020204020204" pitchFamily="34" charset="-122"/>
              </a:rPr>
              <a:t>aq</a:t>
            </a:r>
            <a:r>
              <a:rPr lang="en-US" altLang="zh-CN" kern="100" dirty="0">
                <a:latin typeface="Times New Roman" panose="02020603050405020304" pitchFamily="18" charset="0"/>
                <a:ea typeface="微软雅黑" panose="020B0503020204020204" pitchFamily="34" charset="-122"/>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rPr>
              <a:t>Δ</a:t>
            </a:r>
            <a:r>
              <a:rPr lang="en-US" altLang="zh-CN" i="1" kern="100" dirty="0">
                <a:latin typeface="Times New Roman" panose="02020603050405020304" pitchFamily="18" charset="0"/>
                <a:ea typeface="微软雅黑" panose="020B0503020204020204" pitchFamily="34" charset="-122"/>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rPr>
              <a: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的影响，完成下表：</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 name="图片 2"/>
          <p:cNvPicPr>
            <a:picLocks noChangeAspect="1"/>
          </p:cNvPicPr>
          <p:nvPr/>
        </p:nvPicPr>
        <p:blipFill>
          <a:blip r:embed="rId2">
            <a:clrChange>
              <a:clrFrom>
                <a:srgbClr val="FFFFFF"/>
              </a:clrFrom>
              <a:clrTo>
                <a:srgbClr val="FFFFFF">
                  <a:alpha val="0"/>
                </a:srgbClr>
              </a:clrTo>
            </a:clrChange>
          </a:blip>
          <a:stretch>
            <a:fillRect/>
          </a:stretch>
        </p:blipFill>
        <p:spPr>
          <a:xfrm>
            <a:off x="9353778" y="2248409"/>
            <a:ext cx="536151" cy="166033"/>
          </a:xfrm>
          <a:prstGeom prst="rect">
            <a:avLst/>
          </a:prstGeom>
        </p:spPr>
      </p:pic>
      <p:graphicFrame>
        <p:nvGraphicFramePr>
          <p:cNvPr id="4" name="表格 3"/>
          <p:cNvGraphicFramePr>
            <a:graphicFrameLocks noGrp="1"/>
          </p:cNvGraphicFramePr>
          <p:nvPr>
            <p:extLst>
              <p:ext uri="{D42A27DB-BD31-4B8C-83A1-F6EECF244321}">
                <p14:modId xmlns:p14="http://schemas.microsoft.com/office/powerpoint/2010/main" val="1196113664"/>
              </p:ext>
            </p:extLst>
          </p:nvPr>
        </p:nvGraphicFramePr>
        <p:xfrm>
          <a:off x="516000" y="3112504"/>
          <a:ext cx="11160001" cy="3628863"/>
        </p:xfrm>
        <a:graphic>
          <a:graphicData uri="http://schemas.openxmlformats.org/drawingml/2006/table">
            <a:tbl>
              <a:tblPr/>
              <a:tblGrid>
                <a:gridCol w="3128524"/>
                <a:gridCol w="3128524"/>
                <a:gridCol w="1448745"/>
                <a:gridCol w="1309165"/>
                <a:gridCol w="2145043"/>
              </a:tblGrid>
              <a:tr h="518409">
                <a:tc>
                  <a:txBody>
                    <a:bodyPr/>
                    <a:lstStyle/>
                    <a:p>
                      <a:pPr algn="ctr">
                        <a:lnSpc>
                          <a:spcPct val="10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改变条件</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平衡移动方向</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导电能力</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409">
                <a:tc>
                  <a:txBody>
                    <a:bodyPr/>
                    <a:lstStyle/>
                    <a:p>
                      <a:pPr algn="ctr">
                        <a:lnSpc>
                          <a:spcPct val="10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加水稀释</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24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_____</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24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24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24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409">
                <a:tc>
                  <a:txBody>
                    <a:bodyPr/>
                    <a:lstStyle/>
                    <a:p>
                      <a:pPr algn="ctr">
                        <a:lnSpc>
                          <a:spcPct val="10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加入少量冰醋酸</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24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24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24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24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409">
                <a:tc>
                  <a:txBody>
                    <a:bodyPr/>
                    <a:lstStyle/>
                    <a:p>
                      <a:pPr algn="ctr">
                        <a:lnSpc>
                          <a:spcPct val="10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通入</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HCl(g)</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24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2400" kern="100" smtClean="0">
                          <a:effectLst/>
                          <a:latin typeface="Times New Roman" panose="02020603050405020304" pitchFamily="18" charset="0"/>
                          <a:ea typeface="Times New Roman" panose="02020603050405020304" pitchFamily="18" charset="0"/>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2400" kern="100" smtClean="0">
                          <a:effectLst/>
                          <a:latin typeface="Times New Roman" panose="02020603050405020304" pitchFamily="18" charset="0"/>
                          <a:ea typeface="Times New Roman" panose="02020603050405020304" pitchFamily="18" charset="0"/>
                          <a:cs typeface="Times New Roman" panose="02020603050405020304" pitchFamily="18" charset="0"/>
                        </a:rPr>
                        <a:t>_____</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2400" kern="100" smtClean="0">
                          <a:effectLst/>
                          <a:latin typeface="Times New Roman" panose="02020603050405020304" pitchFamily="18" charset="0"/>
                          <a:ea typeface="Times New Roman" panose="02020603050405020304" pitchFamily="18" charset="0"/>
                          <a:cs typeface="Times New Roman" panose="02020603050405020304" pitchFamily="18" charset="0"/>
                        </a:rPr>
                        <a:t>_____</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409">
                <a:tc>
                  <a:txBody>
                    <a:bodyPr/>
                    <a:lstStyle/>
                    <a:p>
                      <a:pPr algn="ctr">
                        <a:lnSpc>
                          <a:spcPct val="10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加</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NaOH(s)</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24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2400" kern="100" smtClean="0">
                          <a:effectLst/>
                          <a:latin typeface="Times New Roman" panose="02020603050405020304" pitchFamily="18" charset="0"/>
                          <a:ea typeface="Times New Roman" panose="02020603050405020304" pitchFamily="18" charset="0"/>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2400" kern="100" smtClean="0">
                          <a:effectLst/>
                          <a:latin typeface="Times New Roman" panose="02020603050405020304" pitchFamily="18" charset="0"/>
                          <a:ea typeface="Times New Roman" panose="02020603050405020304" pitchFamily="18" charset="0"/>
                          <a:cs typeface="Times New Roman" panose="02020603050405020304" pitchFamily="18" charset="0"/>
                        </a:rPr>
                        <a:t>_____</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2400" kern="100" smtClean="0">
                          <a:effectLst/>
                          <a:latin typeface="Times New Roman" panose="02020603050405020304" pitchFamily="18" charset="0"/>
                          <a:ea typeface="Times New Roman" panose="02020603050405020304" pitchFamily="18" charset="0"/>
                          <a:cs typeface="Times New Roman" panose="02020603050405020304" pitchFamily="18" charset="0"/>
                        </a:rPr>
                        <a:t>_____</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409">
                <a:tc>
                  <a:txBody>
                    <a:bodyPr/>
                    <a:lstStyle/>
                    <a:p>
                      <a:pPr algn="ctr">
                        <a:lnSpc>
                          <a:spcPct val="10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加</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COONa(s)</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24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2400" kern="100" smtClean="0">
                          <a:effectLst/>
                          <a:latin typeface="Times New Roman" panose="02020603050405020304" pitchFamily="18" charset="0"/>
                          <a:ea typeface="Times New Roman" panose="02020603050405020304" pitchFamily="18" charset="0"/>
                          <a:cs typeface="Times New Roman" panose="02020603050405020304" pitchFamily="18" charset="0"/>
                        </a:rPr>
                        <a:t>_____</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2400" kern="100" smtClean="0">
                          <a:effectLst/>
                          <a:latin typeface="Times New Roman" panose="02020603050405020304" pitchFamily="18" charset="0"/>
                          <a:ea typeface="Times New Roman" panose="02020603050405020304" pitchFamily="18" charset="0"/>
                          <a:cs typeface="Times New Roman" panose="02020603050405020304" pitchFamily="18" charset="0"/>
                        </a:rPr>
                        <a:t>_____</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2400" kern="100" smtClean="0">
                          <a:effectLst/>
                          <a:latin typeface="Times New Roman" panose="02020603050405020304" pitchFamily="18" charset="0"/>
                          <a:ea typeface="Times New Roman" panose="02020603050405020304" pitchFamily="18" charset="0"/>
                          <a:cs typeface="Times New Roman" panose="02020603050405020304" pitchFamily="18" charset="0"/>
                        </a:rPr>
                        <a:t>_____</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409">
                <a:tc>
                  <a:txBody>
                    <a:bodyPr/>
                    <a:lstStyle/>
                    <a:p>
                      <a:pPr algn="ctr">
                        <a:lnSpc>
                          <a:spcPct val="10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升高温度</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24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2400" kern="100" smtClean="0">
                          <a:effectLst/>
                          <a:latin typeface="Times New Roman" panose="02020603050405020304" pitchFamily="18" charset="0"/>
                          <a:ea typeface="Times New Roman" panose="02020603050405020304" pitchFamily="18" charset="0"/>
                          <a:cs typeface="Times New Roman" panose="02020603050405020304" pitchFamily="18" charset="0"/>
                        </a:rPr>
                        <a:t>_____</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2400" kern="100" smtClean="0">
                          <a:effectLst/>
                          <a:latin typeface="Times New Roman" panose="02020603050405020304" pitchFamily="18" charset="0"/>
                          <a:ea typeface="Times New Roman" panose="02020603050405020304" pitchFamily="18" charset="0"/>
                          <a:cs typeface="Times New Roman" panose="02020603050405020304" pitchFamily="18" charset="0"/>
                        </a:rPr>
                        <a:t>_____</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24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4828319" y="3627606"/>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向右</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7104690" y="3640507"/>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8478076" y="3640093"/>
            <a:ext cx="800219" cy="461665"/>
          </a:xfrm>
          <a:prstGeom prst="rect">
            <a:avLst/>
          </a:prstGeom>
        </p:spPr>
        <p:txBody>
          <a:bodyPr wrap="none">
            <a:spAutoFit/>
          </a:bodyPr>
          <a:lstStyle/>
          <a:p>
            <a:pPr>
              <a:lnSpc>
                <a:spcPct val="10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减小</a:t>
            </a:r>
          </a:p>
        </p:txBody>
      </p:sp>
      <p:sp>
        <p:nvSpPr>
          <p:cNvPr id="8" name="矩形 7"/>
          <p:cNvSpPr/>
          <p:nvPr/>
        </p:nvSpPr>
        <p:spPr>
          <a:xfrm>
            <a:off x="10195143" y="3635577"/>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减弱</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矩形 9"/>
          <p:cNvSpPr/>
          <p:nvPr/>
        </p:nvSpPr>
        <p:spPr>
          <a:xfrm>
            <a:off x="4828319" y="4144422"/>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向右</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矩形 10"/>
          <p:cNvSpPr/>
          <p:nvPr/>
        </p:nvSpPr>
        <p:spPr>
          <a:xfrm>
            <a:off x="4828319" y="5183319"/>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向右</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矩形 11"/>
          <p:cNvSpPr/>
          <p:nvPr/>
        </p:nvSpPr>
        <p:spPr>
          <a:xfrm>
            <a:off x="4828319" y="621989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向右</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4828319" y="5707129"/>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向左</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矩形 13"/>
          <p:cNvSpPr/>
          <p:nvPr/>
        </p:nvSpPr>
        <p:spPr>
          <a:xfrm>
            <a:off x="4828319" y="4672890"/>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向左</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14"/>
          <p:cNvSpPr/>
          <p:nvPr/>
        </p:nvSpPr>
        <p:spPr>
          <a:xfrm>
            <a:off x="7104690" y="4154032"/>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矩形 15"/>
          <p:cNvSpPr/>
          <p:nvPr/>
        </p:nvSpPr>
        <p:spPr>
          <a:xfrm>
            <a:off x="7087272" y="4672890"/>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矩形 17"/>
          <p:cNvSpPr/>
          <p:nvPr/>
        </p:nvSpPr>
        <p:spPr>
          <a:xfrm>
            <a:off x="7104690" y="6219272"/>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矩形 18"/>
          <p:cNvSpPr/>
          <p:nvPr/>
        </p:nvSpPr>
        <p:spPr>
          <a:xfrm>
            <a:off x="8478076" y="5185053"/>
            <a:ext cx="800219" cy="461665"/>
          </a:xfrm>
          <a:prstGeom prst="rect">
            <a:avLst/>
          </a:prstGeom>
        </p:spPr>
        <p:txBody>
          <a:bodyPr wrap="none">
            <a:spAutoFit/>
          </a:bodyPr>
          <a:lstStyle/>
          <a:p>
            <a:pPr>
              <a:lnSpc>
                <a:spcPct val="10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减小</a:t>
            </a:r>
          </a:p>
        </p:txBody>
      </p:sp>
      <p:sp>
        <p:nvSpPr>
          <p:cNvPr id="20" name="矩形 19"/>
          <p:cNvSpPr/>
          <p:nvPr/>
        </p:nvSpPr>
        <p:spPr>
          <a:xfrm>
            <a:off x="8478076" y="5712348"/>
            <a:ext cx="800219" cy="461665"/>
          </a:xfrm>
          <a:prstGeom prst="rect">
            <a:avLst/>
          </a:prstGeom>
        </p:spPr>
        <p:txBody>
          <a:bodyPr wrap="none">
            <a:spAutoFit/>
          </a:bodyPr>
          <a:lstStyle/>
          <a:p>
            <a:pPr>
              <a:lnSpc>
                <a:spcPct val="10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减小</a:t>
            </a:r>
          </a:p>
        </p:txBody>
      </p:sp>
      <p:sp>
        <p:nvSpPr>
          <p:cNvPr id="21" name="矩形 20"/>
          <p:cNvSpPr/>
          <p:nvPr/>
        </p:nvSpPr>
        <p:spPr>
          <a:xfrm>
            <a:off x="7104112" y="5698180"/>
            <a:ext cx="800219" cy="461665"/>
          </a:xfrm>
          <a:prstGeom prst="rect">
            <a:avLst/>
          </a:prstGeom>
        </p:spPr>
        <p:txBody>
          <a:bodyPr wrap="none">
            <a:spAutoFit/>
          </a:bodyPr>
          <a:lstStyle/>
          <a:p>
            <a:pPr>
              <a:lnSpc>
                <a:spcPct val="10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减小</a:t>
            </a:r>
          </a:p>
        </p:txBody>
      </p:sp>
      <p:sp>
        <p:nvSpPr>
          <p:cNvPr id="22" name="矩形 21"/>
          <p:cNvSpPr/>
          <p:nvPr/>
        </p:nvSpPr>
        <p:spPr>
          <a:xfrm>
            <a:off x="7104690" y="5183319"/>
            <a:ext cx="800219" cy="461665"/>
          </a:xfrm>
          <a:prstGeom prst="rect">
            <a:avLst/>
          </a:prstGeom>
        </p:spPr>
        <p:txBody>
          <a:bodyPr wrap="none">
            <a:spAutoFit/>
          </a:bodyPr>
          <a:lstStyle/>
          <a:p>
            <a:pPr>
              <a:lnSpc>
                <a:spcPct val="10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减小</a:t>
            </a:r>
          </a:p>
        </p:txBody>
      </p:sp>
      <p:sp>
        <p:nvSpPr>
          <p:cNvPr id="23" name="矩形 22"/>
          <p:cNvSpPr/>
          <p:nvPr/>
        </p:nvSpPr>
        <p:spPr>
          <a:xfrm>
            <a:off x="8478076" y="4154032"/>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矩形 23"/>
          <p:cNvSpPr/>
          <p:nvPr/>
        </p:nvSpPr>
        <p:spPr>
          <a:xfrm>
            <a:off x="8478076" y="466518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矩形 24"/>
          <p:cNvSpPr/>
          <p:nvPr/>
        </p:nvSpPr>
        <p:spPr>
          <a:xfrm>
            <a:off x="8478076" y="621989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p:cNvSpPr/>
          <p:nvPr/>
        </p:nvSpPr>
        <p:spPr>
          <a:xfrm>
            <a:off x="10195143" y="4153130"/>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增强</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7" name="矩形 26"/>
          <p:cNvSpPr/>
          <p:nvPr/>
        </p:nvSpPr>
        <p:spPr>
          <a:xfrm>
            <a:off x="10195143" y="467055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增强</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矩形 27"/>
          <p:cNvSpPr/>
          <p:nvPr/>
        </p:nvSpPr>
        <p:spPr>
          <a:xfrm>
            <a:off x="10195143" y="5183319"/>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增强</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 name="矩形 28"/>
          <p:cNvSpPr/>
          <p:nvPr/>
        </p:nvSpPr>
        <p:spPr>
          <a:xfrm>
            <a:off x="10195143" y="569605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增强</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0" name="矩形 29"/>
          <p:cNvSpPr/>
          <p:nvPr/>
        </p:nvSpPr>
        <p:spPr>
          <a:xfrm>
            <a:off x="10195143" y="6228603"/>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增强</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39467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linds(horizontal)">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linds(horizontal)">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linds(horizontal)">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blinds(horizontal)">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blinds(horizontal)">
                                      <p:cBhvr>
                                        <p:cTn id="87" dur="500"/>
                                        <p:tgtEl>
                                          <p:spTgt spid="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blinds(horizontal)">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blinds(horizontal)">
                                      <p:cBhvr>
                                        <p:cTn id="97" dur="50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blinds(horizontal)">
                                      <p:cBhvr>
                                        <p:cTn id="102" dur="5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blinds(horizontal)">
                                      <p:cBhvr>
                                        <p:cTn id="107" dur="500"/>
                                        <p:tgtEl>
                                          <p:spTgt spid="12"/>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blinds(horizontal)">
                                      <p:cBhvr>
                                        <p:cTn id="112" dur="500"/>
                                        <p:tgtEl>
                                          <p:spTgt spid="18"/>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blinds(horizontal)">
                                      <p:cBhvr>
                                        <p:cTn id="117" dur="500"/>
                                        <p:tgtEl>
                                          <p:spTgt spid="25"/>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blinds(horizontal)">
                                      <p:cBhvr>
                                        <p:cTn id="1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9" grpId="0"/>
      <p:bldP spid="14" grpId="0"/>
      <p:bldP spid="15" grpId="0"/>
      <p:bldP spid="16" grpId="0"/>
      <p:bldP spid="18" grpId="0"/>
      <p:bldP spid="19" grpId="0"/>
      <p:bldP spid="20" grpId="0"/>
      <p:bldP spid="21" grpId="0"/>
      <p:bldP spid="22" grpId="0"/>
      <p:bldP spid="23" grpId="0"/>
      <p:bldP spid="24" grpId="0"/>
      <p:bldP spid="25" grpId="0"/>
      <p:bldP spid="13"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538089"/>
            <a:ext cx="11412000" cy="4524315"/>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在两个密闭的锥形瓶中，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0.05 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形状相同的镁条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过量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分别与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 mL 2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的盐酸和醋酸反应，测得容器内压强随时间的变化曲线如图。下列说法正确的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代表的是盐酸与镁条反应时容器内压强随时间的变化曲线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任意相同时间段内，盐酸与</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Mg</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反应的化学反应速率均大于</a:t>
            </a:r>
            <a:r>
              <a:rPr lang="zh-CN" altLang="zh-CN" sz="2400" kern="100" spc="-20" dirty="0" smtClean="0">
                <a:latin typeface="Times New Roman" panose="02020603050405020304" pitchFamily="18" charset="0"/>
                <a:ea typeface="微软雅黑" panose="020B0503020204020204" pitchFamily="34" charset="-122"/>
                <a:cs typeface="Times New Roman" panose="02020603050405020304" pitchFamily="18" charset="0"/>
              </a:rPr>
              <a:t>醋</a:t>
            </a:r>
            <a:endParaRPr lang="en-US" altLang="zh-CN" sz="2400" kern="100" spc="-2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酸</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反应的化学反应速率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反应中醋酸的电离被促进，两种溶液最终产生的氢气总量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基</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本相</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溶液完全中和上述两种酸溶液，盐酸消耗</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溶液的体积更</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50530" name="Picture 2" descr="115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3047" y="2934305"/>
            <a:ext cx="2829082" cy="181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9"/>
          <p:cNvSpPr txBox="1"/>
          <p:nvPr/>
        </p:nvSpPr>
        <p:spPr>
          <a:xfrm>
            <a:off x="227432" y="422979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353704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12139</TotalTime>
  <Words>4932</Words>
  <Application>Microsoft Office PowerPoint</Application>
  <PresentationFormat>宽屏</PresentationFormat>
  <Paragraphs>846</Paragraphs>
  <Slides>67</Slides>
  <Notes>1</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67</vt:i4>
      </vt:variant>
    </vt:vector>
  </HeadingPairs>
  <TitlesOfParts>
    <vt:vector size="84" baseType="lpstr">
      <vt:lpstr>DOUYU Font</vt:lpstr>
      <vt:lpstr>KaiTi</vt:lpstr>
      <vt:lpstr>方正仿宋简体</vt:lpstr>
      <vt:lpstr>黑体</vt:lpstr>
      <vt:lpstr>华文细黑</vt:lpstr>
      <vt:lpstr>楷体</vt:lpstr>
      <vt:lpstr>楷体_GB2312</vt:lpstr>
      <vt:lpstr>宋体</vt:lpstr>
      <vt:lpstr>微软雅黑</vt:lpstr>
      <vt:lpstr>Arial</vt:lpstr>
      <vt:lpstr>Calibri</vt:lpstr>
      <vt:lpstr>Cambria Math</vt:lpstr>
      <vt:lpstr>Courier New</vt:lpstr>
      <vt:lpstr>Times New Roman</vt:lpstr>
      <vt:lpstr>ZBFH</vt: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736</cp:revision>
  <dcterms:created xsi:type="dcterms:W3CDTF">2021-11-07T03:17:42Z</dcterms:created>
  <dcterms:modified xsi:type="dcterms:W3CDTF">2024-03-01T08:41:49Z</dcterms:modified>
</cp:coreProperties>
</file>