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29"/>
  </p:notesMasterIdLst>
  <p:handoutMasterIdLst>
    <p:handoutMasterId r:id="rId30"/>
  </p:handoutMasterIdLst>
  <p:sldIdLst>
    <p:sldId id="478" r:id="rId3"/>
    <p:sldId id="565" r:id="rId4"/>
    <p:sldId id="748" r:id="rId5"/>
    <p:sldId id="567" r:id="rId6"/>
    <p:sldId id="622" r:id="rId7"/>
    <p:sldId id="698" r:id="rId8"/>
    <p:sldId id="699" r:id="rId9"/>
    <p:sldId id="700" r:id="rId10"/>
    <p:sldId id="704" r:id="rId11"/>
    <p:sldId id="703" r:id="rId12"/>
    <p:sldId id="747" r:id="rId13"/>
    <p:sldId id="678" r:id="rId14"/>
    <p:sldId id="732" r:id="rId15"/>
    <p:sldId id="777" r:id="rId16"/>
    <p:sldId id="768" r:id="rId17"/>
    <p:sldId id="739" r:id="rId18"/>
    <p:sldId id="696" r:id="rId19"/>
    <p:sldId id="787" r:id="rId20"/>
    <p:sldId id="730" r:id="rId21"/>
    <p:sldId id="731" r:id="rId22"/>
    <p:sldId id="742" r:id="rId23"/>
    <p:sldId id="733" r:id="rId24"/>
    <p:sldId id="586" r:id="rId25"/>
    <p:sldId id="794" r:id="rId26"/>
    <p:sldId id="795" r:id="rId27"/>
    <p:sldId id="796" r:id="rId28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1">
          <p15:clr>
            <a:srgbClr val="A4A3A4"/>
          </p15:clr>
        </p15:guide>
        <p15:guide id="2" pos="29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96D"/>
    <a:srgbClr val="FFFFFF"/>
    <a:srgbClr val="0000FF"/>
    <a:srgbClr val="0033CC"/>
    <a:srgbClr val="FFE1FD"/>
    <a:srgbClr val="FFEAFD"/>
    <a:srgbClr val="FED0FA"/>
    <a:srgbClr val="FF00FF"/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41" d="100"/>
          <a:sy n="141" d="100"/>
        </p:scale>
        <p:origin x="744" y="114"/>
      </p:cViewPr>
      <p:guideLst>
        <p:guide orient="horz" pos="1471"/>
        <p:guide pos="29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386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CBF57D6-B3B9-46C8-BB47-3DCB536FABF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D88F5A4-18FF-468D-BB79-E0EFD397EB0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2EDBE2-D8C3-46D1-8396-042439AD925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5C43C15-8FCE-4671-BFC3-87AF986F156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891-1DD4-46CC-AC0B-046391C6198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891-1DD4-46CC-AC0B-046391C6198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891-1DD4-46CC-AC0B-046391C6198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6986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2"/>
          <p:cNvPicPr>
            <a:picLocks noChangeAspect="1"/>
          </p:cNvPicPr>
          <p:nvPr userDrawn="1"/>
        </p:nvPicPr>
        <p:blipFill>
          <a:blip r:embed="rId2"/>
          <a:srcRect l="11656" r="9816"/>
          <a:stretch>
            <a:fillRect/>
          </a:stretch>
        </p:blipFill>
        <p:spPr>
          <a:xfrm>
            <a:off x="0" y="-524594"/>
            <a:ext cx="9144000" cy="574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图片 3"/>
          <p:cNvPicPr>
            <a:picLocks noChangeAspect="1"/>
          </p:cNvPicPr>
          <p:nvPr userDrawn="1"/>
        </p:nvPicPr>
        <p:blipFill>
          <a:blip r:embed="rId3"/>
          <a:srcRect l="60413" t="68333" b="552"/>
          <a:stretch>
            <a:fillRect/>
          </a:stretch>
        </p:blipFill>
        <p:spPr>
          <a:xfrm>
            <a:off x="7637463" y="3363913"/>
            <a:ext cx="1511300" cy="1779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CF889D3-0E89-04E9-3088-764C2055B8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096" y="123478"/>
            <a:ext cx="716400" cy="629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2"/>
          <p:cNvPicPr>
            <a:picLocks noChangeAspect="1"/>
          </p:cNvPicPr>
          <p:nvPr userDrawn="1"/>
        </p:nvPicPr>
        <p:blipFill>
          <a:blip r:embed="rId3"/>
          <a:srcRect l="7143" r="7143" b="279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5" name="图片 4"/>
          <p:cNvPicPr>
            <a:picLocks noChangeAspect="1"/>
          </p:cNvPicPr>
          <p:nvPr userDrawn="1"/>
        </p:nvPicPr>
        <p:blipFill>
          <a:blip r:embed="rId4"/>
          <a:srcRect b="17294"/>
          <a:stretch>
            <a:fillRect/>
          </a:stretch>
        </p:blipFill>
        <p:spPr>
          <a:xfrm>
            <a:off x="0" y="3119438"/>
            <a:ext cx="1741488" cy="1738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4471988"/>
            <a:ext cx="91440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图片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89513" y="1633538"/>
            <a:ext cx="4067175" cy="3517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 userDrawn="1"/>
        </p:nvPicPr>
        <p:blipFill>
          <a:blip r:embed="rId7"/>
          <a:srcRect l="937"/>
          <a:stretch>
            <a:fillRect/>
          </a:stretch>
        </p:blipFill>
        <p:spPr>
          <a:xfrm>
            <a:off x="0" y="4703763"/>
            <a:ext cx="9144000" cy="439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图片 8"/>
          <p:cNvPicPr>
            <a:picLocks noChangeAspect="1"/>
          </p:cNvPicPr>
          <p:nvPr userDrawn="1"/>
        </p:nvPicPr>
        <p:blipFill>
          <a:blip r:embed="rId8"/>
          <a:srcRect b="7286"/>
          <a:stretch>
            <a:fillRect/>
          </a:stretch>
        </p:blipFill>
        <p:spPr>
          <a:xfrm>
            <a:off x="0" y="3719513"/>
            <a:ext cx="2176463" cy="1423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图片 9"/>
          <p:cNvPicPr>
            <a:picLocks noChangeAspect="1"/>
          </p:cNvPicPr>
          <p:nvPr userDrawn="1"/>
        </p:nvPicPr>
        <p:blipFill>
          <a:blip r:embed="rId9"/>
          <a:srcRect b="20535"/>
          <a:stretch>
            <a:fillRect/>
          </a:stretch>
        </p:blipFill>
        <p:spPr>
          <a:xfrm>
            <a:off x="0" y="4884738"/>
            <a:ext cx="9144000" cy="2587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131" name="组合 10"/>
          <p:cNvGrpSpPr/>
          <p:nvPr userDrawn="1"/>
        </p:nvGrpSpPr>
        <p:grpSpPr>
          <a:xfrm>
            <a:off x="7885113" y="211138"/>
            <a:ext cx="1033462" cy="752475"/>
            <a:chOff x="5253037" y="2590800"/>
            <a:chExt cx="2322286" cy="1711183"/>
          </a:xfrm>
        </p:grpSpPr>
        <p:pic>
          <p:nvPicPr>
            <p:cNvPr id="5134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5" name="图片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椭圆 13"/>
          <p:cNvSpPr/>
          <p:nvPr/>
        </p:nvSpPr>
        <p:spPr>
          <a:xfrm>
            <a:off x="839788" y="317500"/>
            <a:ext cx="3938588" cy="3887788"/>
          </a:xfrm>
          <a:prstGeom prst="ellipse">
            <a:avLst/>
          </a:prstGeom>
          <a:blipFill dpi="0" rotWithShape="1">
            <a:blip r:embed="rId12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366BB34-6C7A-F427-C21E-01A40B38103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096" y="123478"/>
            <a:ext cx="716400" cy="629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2"/>
          <p:cNvPicPr>
            <a:picLocks noChangeAspect="1"/>
          </p:cNvPicPr>
          <p:nvPr userDrawn="1"/>
        </p:nvPicPr>
        <p:blipFill>
          <a:blip r:embed="rId2"/>
          <a:srcRect l="11656" r="9816"/>
          <a:stretch>
            <a:fillRect/>
          </a:stretch>
        </p:blipFill>
        <p:spPr>
          <a:xfrm>
            <a:off x="0" y="-596900"/>
            <a:ext cx="9144000" cy="574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图片 3"/>
          <p:cNvPicPr>
            <a:picLocks noChangeAspect="1"/>
          </p:cNvPicPr>
          <p:nvPr userDrawn="1"/>
        </p:nvPicPr>
        <p:blipFill>
          <a:blip r:embed="rId3"/>
          <a:srcRect l="60413" t="68333" b="552"/>
          <a:stretch>
            <a:fillRect/>
          </a:stretch>
        </p:blipFill>
        <p:spPr>
          <a:xfrm>
            <a:off x="7637463" y="3363913"/>
            <a:ext cx="1511300" cy="1779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E94A306-0C58-B1CB-C32B-69318EA8D3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096" y="123478"/>
            <a:ext cx="716400" cy="629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432536D-E0DE-5155-55CF-A64356060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27534"/>
            <a:ext cx="576064" cy="506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3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41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9CAFD9-FC2B-55F4-33D2-523F566CF75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096" y="123478"/>
            <a:ext cx="716400" cy="6292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3E5BF9-2782-F3B3-2695-4784121BF1F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096" y="123478"/>
            <a:ext cx="716400" cy="6292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5" r:id="rId2"/>
    <p:sldLayoutId id="2147483672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2">
            <a:extLst>
              <a:ext uri="{FF2B5EF4-FFF2-40B4-BE49-F238E27FC236}">
                <a16:creationId xmlns:a16="http://schemas.microsoft.com/office/drawing/2014/main" id="{8471D605-D2AF-4FC5-899F-A72303292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" y="915988"/>
            <a:ext cx="74231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统编版六年级下册</a:t>
            </a:r>
            <a:endParaRPr lang="en-US" altLang="zh-CN" sz="36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语文慕课堂</a:t>
            </a:r>
            <a:endParaRPr lang="en-US" altLang="zh-CN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73D7D3BD-D724-4C2C-8FFC-9D4A1498B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3786188"/>
            <a:ext cx="2698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主讲：丁丁老师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7DE22547-05F7-49B2-A3FB-013CA108E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23825"/>
            <a:ext cx="2890838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4" y="240467"/>
            <a:ext cx="944330" cy="77716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94945" y="190500"/>
            <a:ext cx="3956010" cy="5003165"/>
            <a:chOff x="4324" y="153"/>
            <a:chExt cx="6645" cy="787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rcRect b="17582"/>
            <a:stretch>
              <a:fillRect/>
            </a:stretch>
          </p:blipFill>
          <p:spPr>
            <a:xfrm>
              <a:off x="4324" y="154"/>
              <a:ext cx="6645" cy="7498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4482" y="153"/>
              <a:ext cx="5895" cy="78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hangingPunct="1">
                <a:lnSpc>
                  <a:spcPts val="138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亲爱的肖老师：</a:t>
              </a:r>
              <a:endParaRPr kumimoji="0" lang="zh-CN" alt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hangingPunct="1">
                <a:lnSpc>
                  <a:spcPts val="138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窗外的柜子花又盛开了，一年一度的毕业季来到了。</a:t>
              </a:r>
              <a:endParaRPr kumimoji="0" lang="zh-CN" alt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hangingPunct="1">
                <a:lnSpc>
                  <a:spcPts val="138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还记得一年级时，稚嫩的我忐忑不安地跨进校门，穿过走廊，来到教室。一个清瘦而高挑的身影出现在我眼前，那就是您。您俯下身子，轻轻地对我说:“你是瑞琦?”我抬起头来望着您，惊讶于您居然叫得出我的名字。您笑看用温暖的大手握住我的小手，把我带到座位上，对我说:“我是肖老师。“我望着浅笑盈盈的脸，一字一顿地念着 “方一老—师”。</a:t>
              </a:r>
              <a:endParaRPr kumimoji="0" lang="zh-CN" alt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hangingPunct="1">
                <a:lnSpc>
                  <a:spcPts val="138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您的字总是那么干净谭亮，一个个娟秀端庄的方块字像小士兵一样排列在黑板上，小小的我急于模仿，可一笔一画却是歪歪扭扭的，我为此特别沮丧。您语重心长地对我说:“字如其人，每个人的字都不同，所以,瑞琦，你不能一味地模仿， 还要仔细观察字的结构……”说罢，亲切地模模我的头，然后握着我的手，捏着笔杆慢慢地在纸上移动，几个端庄整齐的汉字便出现在了本子上。在您的熏陶下，我的书写越来越漂亮。越来越大气。</a:t>
              </a:r>
              <a:endParaRPr kumimoji="0" lang="zh-CN" alt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hangingPunct="1">
                <a:lnSpc>
                  <a:spcPts val="138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运动会上，您就像一个稚气未脱的小孩子，挥动手臂大声地听喊助成。原本白皙的脸庞因为兴奋而涨得通红，一头长发随风舞动，当运动员冲向终点时，您会快步奔上去，紧紧地把他楼在怀里，脸上洋溢出孩子般的幸福与骄傲。遇到没发挥好的运动员，您会拉住他的手，温柔地鼓励他别放弃。</a:t>
              </a:r>
              <a:endParaRPr kumimoji="0" lang="zh-CN" alt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hangingPunct="1">
                <a:lnSpc>
                  <a:spcPts val="138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就这样，您无怨无悔地把我们从懵懂天真的一年级带到心智成熟的六年级。成长路上的关爱、叮咛与教诲，我都将铭记在心。</a:t>
              </a:r>
              <a:endParaRPr kumimoji="0" lang="zh-CN" alt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hangingPunct="1">
                <a:lnSpc>
                  <a:spcPts val="138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祝您</a:t>
              </a:r>
              <a:endParaRPr kumimoji="0" lang="zh-CN" alt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hangingPunct="1">
                <a:lnSpc>
                  <a:spcPts val="138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桃李满天下！</a:t>
              </a:r>
              <a:endParaRPr kumimoji="0" lang="zh-CN" alt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                                     您的学生  瑞琦</a:t>
              </a:r>
              <a:endParaRPr kumimoji="0" lang="zh-CN" alt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                                        5月30日</a:t>
              </a:r>
              <a:endParaRPr kumimoji="0" lang="zh-CN" alt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150995" y="191135"/>
            <a:ext cx="37426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zh-CN" altLang="en-US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sym typeface="+mn-ea"/>
              </a:rPr>
              <a:t>作者回忆了在小学读书时关于肖老师的哪几件事？</a:t>
            </a:r>
            <a:endParaRPr lang="en-US" altLang="zh-CN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/>
          </a:p>
        </p:txBody>
      </p:sp>
      <p:sp>
        <p:nvSpPr>
          <p:cNvPr id="13" name="右大括号 12"/>
          <p:cNvSpPr/>
          <p:nvPr/>
        </p:nvSpPr>
        <p:spPr>
          <a:xfrm>
            <a:off x="4211320" y="837565"/>
            <a:ext cx="287655" cy="842645"/>
          </a:xfrm>
          <a:prstGeom prst="rightBrace">
            <a:avLst>
              <a:gd name="adj1" fmla="val 38944"/>
              <a:gd name="adj2" fmla="val 50000"/>
            </a:avLst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717415" y="936625"/>
            <a:ext cx="4062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896D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第一件事：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上学第一天，肖老师喊出我的名字，并把我领回教室。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717415" y="2052320"/>
            <a:ext cx="4062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896D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第二件事：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肖老师循循善诱，教我如何写好字。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717415" y="3092450"/>
            <a:ext cx="4062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896D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第三件事：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运动会上，肖老师为每个运动员呐喊助威。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825365" y="4000500"/>
            <a:ext cx="4062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latin typeface="楷体" panose="02010609060101010101" pitchFamily="49" charset="-122"/>
                <a:ea typeface="楷体" panose="02010609060101010101" pitchFamily="49" charset="-122"/>
              </a:rPr>
              <a:t>情感：</a:t>
            </a:r>
            <a:r>
              <a:rPr lang="zh-CN" altLang="en-US" sz="1800" b="1" dirty="0">
                <a:solidFill>
                  <a:srgbClr val="FF896D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感恩、不舍、敬爱</a:t>
            </a:r>
            <a:endParaRPr lang="zh-CN" altLang="en-US" b="1" dirty="0">
              <a:solidFill>
                <a:srgbClr val="FF896D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右大括号 10"/>
          <p:cNvSpPr/>
          <p:nvPr/>
        </p:nvSpPr>
        <p:spPr>
          <a:xfrm>
            <a:off x="4211320" y="1953260"/>
            <a:ext cx="287655" cy="842645"/>
          </a:xfrm>
          <a:prstGeom prst="rightBrace">
            <a:avLst>
              <a:gd name="adj1" fmla="val 38944"/>
              <a:gd name="adj2" fmla="val 50000"/>
            </a:avLst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右大括号 13"/>
          <p:cNvSpPr/>
          <p:nvPr/>
        </p:nvSpPr>
        <p:spPr>
          <a:xfrm>
            <a:off x="4211320" y="2994025"/>
            <a:ext cx="287655" cy="842645"/>
          </a:xfrm>
          <a:prstGeom prst="rightBrace">
            <a:avLst>
              <a:gd name="adj1" fmla="val 43653"/>
              <a:gd name="adj2" fmla="val 50000"/>
            </a:avLst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 animBg="1"/>
      <p:bldP spid="13" grpId="1" animBg="1"/>
      <p:bldP spid="5" grpId="0"/>
      <p:bldP spid="5" grpId="1"/>
      <p:bldP spid="6" grpId="0"/>
      <p:bldP spid="6" grpId="1"/>
      <p:bldP spid="9" grpId="0"/>
      <p:bldP spid="9" grpId="1"/>
      <p:bldP spid="10" grpId="0"/>
      <p:bldP spid="10" grpId="1"/>
      <p:bldP spid="11" grpId="0" animBg="1"/>
      <p:bldP spid="11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563" y="5430838"/>
            <a:ext cx="1184275" cy="377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038" y="1895475"/>
            <a:ext cx="401637" cy="123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563" y="-665162"/>
            <a:ext cx="1184275" cy="377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7" descr="C:\Users\Administrator\Desktop\png\素材CNN-sccnn.com_201406210812-恢复的.psd_0002_图层-3-拷贝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415" y="2566670"/>
            <a:ext cx="1097915" cy="39878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组合 16"/>
          <p:cNvGrpSpPr/>
          <p:nvPr/>
        </p:nvGrpSpPr>
        <p:grpSpPr>
          <a:xfrm>
            <a:off x="1594218" y="1265688"/>
            <a:ext cx="5963363" cy="1578732"/>
            <a:chOff x="421842" y="671509"/>
            <a:chExt cx="9533525" cy="1767180"/>
          </a:xfrm>
        </p:grpSpPr>
        <p:grpSp>
          <p:nvGrpSpPr>
            <p:cNvPr id="19" name="组合 9"/>
            <p:cNvGrpSpPr/>
            <p:nvPr/>
          </p:nvGrpSpPr>
          <p:grpSpPr>
            <a:xfrm>
              <a:off x="2169064" y="894414"/>
              <a:ext cx="7786303" cy="1126614"/>
              <a:chOff x="2169064" y="894414"/>
              <a:chExt cx="7786303" cy="1126614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2169064" y="1089172"/>
                <a:ext cx="7786303" cy="931856"/>
              </a:xfrm>
              <a:prstGeom prst="rect">
                <a:avLst/>
              </a:prstGeom>
              <a:solidFill>
                <a:srgbClr val="D6F5F8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" name="任意多边形: 形状 4"/>
              <p:cNvSpPr/>
              <p:nvPr/>
            </p:nvSpPr>
            <p:spPr>
              <a:xfrm>
                <a:off x="2693903" y="894414"/>
                <a:ext cx="6505167" cy="1062643"/>
              </a:xfrm>
              <a:custGeom>
                <a:avLst/>
                <a:gdLst>
                  <a:gd name="connsiteX0" fmla="*/ 0 w 4805096"/>
                  <a:gd name="connsiteY0" fmla="*/ 177124 h 1062720"/>
                  <a:gd name="connsiteX1" fmla="*/ 177124 w 4805096"/>
                  <a:gd name="connsiteY1" fmla="*/ 0 h 1062720"/>
                  <a:gd name="connsiteX2" fmla="*/ 4627972 w 4805096"/>
                  <a:gd name="connsiteY2" fmla="*/ 0 h 1062720"/>
                  <a:gd name="connsiteX3" fmla="*/ 4805096 w 4805096"/>
                  <a:gd name="connsiteY3" fmla="*/ 177124 h 1062720"/>
                  <a:gd name="connsiteX4" fmla="*/ 4805096 w 4805096"/>
                  <a:gd name="connsiteY4" fmla="*/ 885596 h 1062720"/>
                  <a:gd name="connsiteX5" fmla="*/ 4627972 w 4805096"/>
                  <a:gd name="connsiteY5" fmla="*/ 1062720 h 1062720"/>
                  <a:gd name="connsiteX6" fmla="*/ 177124 w 4805096"/>
                  <a:gd name="connsiteY6" fmla="*/ 1062720 h 1062720"/>
                  <a:gd name="connsiteX7" fmla="*/ 0 w 4805096"/>
                  <a:gd name="connsiteY7" fmla="*/ 885596 h 1062720"/>
                  <a:gd name="connsiteX8" fmla="*/ 0 w 4805096"/>
                  <a:gd name="connsiteY8" fmla="*/ 177124 h 10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05096" h="1062720">
                    <a:moveTo>
                      <a:pt x="0" y="177124"/>
                    </a:moveTo>
                    <a:cubicBezTo>
                      <a:pt x="0" y="79301"/>
                      <a:pt x="79301" y="0"/>
                      <a:pt x="177124" y="0"/>
                    </a:cubicBezTo>
                    <a:lnTo>
                      <a:pt x="4627972" y="0"/>
                    </a:lnTo>
                    <a:cubicBezTo>
                      <a:pt x="4725795" y="0"/>
                      <a:pt x="4805096" y="79301"/>
                      <a:pt x="4805096" y="177124"/>
                    </a:cubicBezTo>
                    <a:lnTo>
                      <a:pt x="4805096" y="885596"/>
                    </a:lnTo>
                    <a:cubicBezTo>
                      <a:pt x="4805096" y="983419"/>
                      <a:pt x="4725795" y="1062720"/>
                      <a:pt x="4627972" y="1062720"/>
                    </a:cubicBezTo>
                    <a:lnTo>
                      <a:pt x="177124" y="1062720"/>
                    </a:lnTo>
                    <a:cubicBezTo>
                      <a:pt x="79301" y="1062720"/>
                      <a:pt x="0" y="983419"/>
                      <a:pt x="0" y="885596"/>
                    </a:cubicBezTo>
                    <a:lnTo>
                      <a:pt x="0" y="177124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33499" tIns="51878" rIns="233499" bIns="51878" spcCol="1270" anchor="ctr"/>
              <a:lstStyle/>
              <a:p>
                <a:pPr marL="0" marR="0" lvl="0" indent="0" algn="l" defTabSz="16002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4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    还有同学给母校写信，应该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……</a:t>
                </a:r>
                <a:endPara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endParaRPr>
              </a:p>
            </p:txBody>
          </p:sp>
        </p:grpSp>
        <p:pic>
          <p:nvPicPr>
            <p:cNvPr id="20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842" y="671509"/>
              <a:ext cx="2004885" cy="176718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20" y="1131590"/>
            <a:ext cx="782933" cy="1087791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05155" y="2566670"/>
            <a:ext cx="6426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老师</a:t>
            </a:r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43" y="3095201"/>
            <a:ext cx="550675" cy="8670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85" y="3111171"/>
            <a:ext cx="571401" cy="835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465" y="3020060"/>
            <a:ext cx="2972435" cy="1870075"/>
          </a:xfrm>
          <a:prstGeom prst="rect">
            <a:avLst/>
          </a:prstGeom>
        </p:spPr>
      </p:pic>
      <p:sp>
        <p:nvSpPr>
          <p:cNvPr id="4" name="云形标注 3"/>
          <p:cNvSpPr/>
          <p:nvPr/>
        </p:nvSpPr>
        <p:spPr>
          <a:xfrm flipH="1">
            <a:off x="160655" y="1452245"/>
            <a:ext cx="3657600" cy="2619375"/>
          </a:xfrm>
          <a:prstGeom prst="cloudCallout">
            <a:avLst>
              <a:gd name="adj1" fmla="val -64878"/>
              <a:gd name="adj2" fmla="val 19311"/>
            </a:avLst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03885" y="1687195"/>
            <a:ext cx="2743200" cy="1861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2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kumimoji="0" lang="en-US" altLang="zh-CN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给母校写信，可以结合自己在学校生活的经历，针对那些存在共性的问题提出中肯的建议。如：校园里的设施，学校的文化建设，校园里的风气等等。</a:t>
            </a:r>
          </a:p>
        </p:txBody>
      </p:sp>
      <p:sp>
        <p:nvSpPr>
          <p:cNvPr id="9" name="云形标注 8"/>
          <p:cNvSpPr/>
          <p:nvPr/>
        </p:nvSpPr>
        <p:spPr>
          <a:xfrm flipH="1">
            <a:off x="5967095" y="1309370"/>
            <a:ext cx="2879725" cy="2058035"/>
          </a:xfrm>
          <a:prstGeom prst="cloudCallout">
            <a:avLst>
              <a:gd name="adj1" fmla="val 63517"/>
              <a:gd name="adj2" fmla="val 55152"/>
            </a:avLst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372200" y="1494831"/>
            <a:ext cx="22301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2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kumimoji="0" lang="en-US" altLang="zh-CN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提建议时，摆事实，讲道理，用语礼貌，情感真挚，期待培育自己六年的母校越办越好！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9" grpId="0" bldLvl="0" animBg="1"/>
      <p:bldP spid="9" grpId="1" animBg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" y="133350"/>
            <a:ext cx="6418580" cy="508762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97815" y="0"/>
            <a:ext cx="6154420" cy="5290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写给母校的一封信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亲爱的钟家村小学：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2015年9月，我第一次见到你，想到自己快要上小学了，我又激动又兴奋：看到那些和蔼可亲的老师，我变得更加期待小学的生活。光阴似箭，日月如梭，一转眼六年的时间就只剩下几个月了。马上，我们六年级的同学要毕业了。这六年里发生的事都历历在目，我从矮矮的“小萝卜墩”长成了跟老师差不多高的少女，从一个无知的孩童变成了一个12岁的少年。回想起第一次来到校园，一张张天真可爱的脸上充满好奇。在您的陪伴下，我们慢慢地长大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难以忘记，一年级时第一次带上红领巾，激动的连话都说不清楚，还在似火的骄阳下像木头人一样站了好长时间，生怕表现不好不能提前入队；第一次上公开课，看着后面听课的老师，我和同学们都不由自主地吞了吞口水；第一次在老师的带颈下获得拔河、接力赛的冠军；第一次参加“小小外交家”获得一等奖。即使过了六年，我们仍记得这些“高光”时刻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母校，小学的道路，人生的第一步，是您陪我们走完。初中的大门正向我们打开。但我们永远不会忘记您对我们的照顾，关怀！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在即将离开你之时，我对您还有更高的期许。校园里的体育设施还能再增添一些吗？让学弟学妹们在课间有更丰富多彩的活动。另外，学校图书馆是我们流连忘返的地方，我期待它能每天开放，让大家能在更多的时间邀游于书的海洋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亲爱的母校，今天，我们因您而骄傲；明天，您会因我们而自豪！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祝您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更加美丽，更加美好，桃李芬芳满天下！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    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学生：雷皓媛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                          2020年5月19日    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</a:p>
        </p:txBody>
      </p:sp>
      <p:sp>
        <p:nvSpPr>
          <p:cNvPr id="6" name="任意多边形: 形状 87"/>
          <p:cNvSpPr/>
          <p:nvPr/>
        </p:nvSpPr>
        <p:spPr>
          <a:xfrm rot="5400000">
            <a:off x="6998335" y="1354455"/>
            <a:ext cx="1588770" cy="2222500"/>
          </a:xfrm>
          <a:custGeom>
            <a:avLst/>
            <a:gdLst>
              <a:gd name="connsiteX0" fmla="*/ 0 w 6367029"/>
              <a:gd name="connsiteY0" fmla="*/ 1429374 h 11336923"/>
              <a:gd name="connsiteX1" fmla="*/ 182378 w 6367029"/>
              <a:gd name="connsiteY1" fmla="*/ 1086362 h 11336923"/>
              <a:gd name="connsiteX2" fmla="*/ 186264 w 6367029"/>
              <a:gd name="connsiteY2" fmla="*/ 1084253 h 11336923"/>
              <a:gd name="connsiteX3" fmla="*/ 139590 w 6367029"/>
              <a:gd name="connsiteY3" fmla="*/ 1027683 h 11336923"/>
              <a:gd name="connsiteX4" fmla="*/ 68943 w 6367029"/>
              <a:gd name="connsiteY4" fmla="*/ 796403 h 11336923"/>
              <a:gd name="connsiteX5" fmla="*/ 94044 w 6367029"/>
              <a:gd name="connsiteY5" fmla="*/ 654173 h 11336923"/>
              <a:gd name="connsiteX6" fmla="*/ 117894 w 6367029"/>
              <a:gd name="connsiteY6" fmla="*/ 603051 h 11336923"/>
              <a:gd name="connsiteX7" fmla="*/ 102046 w 6367029"/>
              <a:gd name="connsiteY7" fmla="*/ 552000 h 11336923"/>
              <a:gd name="connsiteX8" fmla="*/ 93642 w 6367029"/>
              <a:gd name="connsiteY8" fmla="*/ 468633 h 11336923"/>
              <a:gd name="connsiteX9" fmla="*/ 507300 w 6367029"/>
              <a:gd name="connsiteY9" fmla="*/ 54975 h 11336923"/>
              <a:gd name="connsiteX10" fmla="*/ 630310 w 6367029"/>
              <a:gd name="connsiteY10" fmla="*/ 73572 h 11336923"/>
              <a:gd name="connsiteX11" fmla="*/ 690623 w 6367029"/>
              <a:gd name="connsiteY11" fmla="*/ 102567 h 11336923"/>
              <a:gd name="connsiteX12" fmla="*/ 692680 w 6367029"/>
              <a:gd name="connsiteY12" fmla="*/ 101450 h 11336923"/>
              <a:gd name="connsiteX13" fmla="*/ 853694 w 6367029"/>
              <a:gd name="connsiteY13" fmla="*/ 68943 h 11336923"/>
              <a:gd name="connsiteX14" fmla="*/ 1172893 w 6367029"/>
              <a:gd name="connsiteY14" fmla="*/ 219476 h 11336923"/>
              <a:gd name="connsiteX15" fmla="*/ 1182865 w 6367029"/>
              <a:gd name="connsiteY15" fmla="*/ 233503 h 11336923"/>
              <a:gd name="connsiteX16" fmla="*/ 1218677 w 6367029"/>
              <a:gd name="connsiteY16" fmla="*/ 190100 h 11336923"/>
              <a:gd name="connsiteX17" fmla="*/ 1511177 w 6367029"/>
              <a:gd name="connsiteY17" fmla="*/ 68942 h 11336923"/>
              <a:gd name="connsiteX18" fmla="*/ 1742457 w 6367029"/>
              <a:gd name="connsiteY18" fmla="*/ 139589 h 11336923"/>
              <a:gd name="connsiteX19" fmla="*/ 1824087 w 6367029"/>
              <a:gd name="connsiteY19" fmla="*/ 213761 h 11336923"/>
              <a:gd name="connsiteX20" fmla="*/ 1837622 w 6367029"/>
              <a:gd name="connsiteY20" fmla="*/ 197358 h 11336923"/>
              <a:gd name="connsiteX21" fmla="*/ 2130121 w 6367029"/>
              <a:gd name="connsiteY21" fmla="*/ 76200 h 11336923"/>
              <a:gd name="connsiteX22" fmla="*/ 2179147 w 6367029"/>
              <a:gd name="connsiteY22" fmla="*/ 83612 h 11336923"/>
              <a:gd name="connsiteX23" fmla="*/ 2199332 w 6367029"/>
              <a:gd name="connsiteY23" fmla="*/ 77346 h 11336923"/>
              <a:gd name="connsiteX24" fmla="*/ 2282698 w 6367029"/>
              <a:gd name="connsiteY24" fmla="*/ 68942 h 11336923"/>
              <a:gd name="connsiteX25" fmla="*/ 2443713 w 6367029"/>
              <a:gd name="connsiteY25" fmla="*/ 101449 h 11336923"/>
              <a:gd name="connsiteX26" fmla="*/ 2499535 w 6367029"/>
              <a:gd name="connsiteY26" fmla="*/ 131749 h 11336923"/>
              <a:gd name="connsiteX27" fmla="*/ 2531812 w 6367029"/>
              <a:gd name="connsiteY27" fmla="*/ 105117 h 11336923"/>
              <a:gd name="connsiteX28" fmla="*/ 2763093 w 6367029"/>
              <a:gd name="connsiteY28" fmla="*/ 34471 h 11336923"/>
              <a:gd name="connsiteX29" fmla="*/ 2797682 w 6367029"/>
              <a:gd name="connsiteY29" fmla="*/ 39700 h 11336923"/>
              <a:gd name="connsiteX30" fmla="*/ 2849556 w 6367029"/>
              <a:gd name="connsiteY30" fmla="*/ 34471 h 11336923"/>
              <a:gd name="connsiteX31" fmla="*/ 3010570 w 6367029"/>
              <a:gd name="connsiteY31" fmla="*/ 66978 h 11336923"/>
              <a:gd name="connsiteX32" fmla="*/ 3066392 w 6367029"/>
              <a:gd name="connsiteY32" fmla="*/ 97278 h 11336923"/>
              <a:gd name="connsiteX33" fmla="*/ 3098669 w 6367029"/>
              <a:gd name="connsiteY33" fmla="*/ 70646 h 11336923"/>
              <a:gd name="connsiteX34" fmla="*/ 3329949 w 6367029"/>
              <a:gd name="connsiteY34" fmla="*/ 0 h 11336923"/>
              <a:gd name="connsiteX35" fmla="*/ 3579434 w 6367029"/>
              <a:gd name="connsiteY35" fmla="*/ 83674 h 11336923"/>
              <a:gd name="connsiteX36" fmla="*/ 3631108 w 6367029"/>
              <a:gd name="connsiteY36" fmla="*/ 132062 h 11336923"/>
              <a:gd name="connsiteX37" fmla="*/ 3643541 w 6367029"/>
              <a:gd name="connsiteY37" fmla="*/ 135921 h 11336923"/>
              <a:gd name="connsiteX38" fmla="*/ 3699363 w 6367029"/>
              <a:gd name="connsiteY38" fmla="*/ 166221 h 11336923"/>
              <a:gd name="connsiteX39" fmla="*/ 3731640 w 6367029"/>
              <a:gd name="connsiteY39" fmla="*/ 139589 h 11336923"/>
              <a:gd name="connsiteX40" fmla="*/ 3839911 w 6367029"/>
              <a:gd name="connsiteY40" fmla="*/ 87540 h 11336923"/>
              <a:gd name="connsiteX41" fmla="*/ 3900389 w 6367029"/>
              <a:gd name="connsiteY41" fmla="*/ 78397 h 11336923"/>
              <a:gd name="connsiteX42" fmla="*/ 3921426 w 6367029"/>
              <a:gd name="connsiteY42" fmla="*/ 66978 h 11336923"/>
              <a:gd name="connsiteX43" fmla="*/ 4082440 w 6367029"/>
              <a:gd name="connsiteY43" fmla="*/ 34471 h 11336923"/>
              <a:gd name="connsiteX44" fmla="*/ 4401639 w 6367029"/>
              <a:gd name="connsiteY44" fmla="*/ 185004 h 11336923"/>
              <a:gd name="connsiteX45" fmla="*/ 4411611 w 6367029"/>
              <a:gd name="connsiteY45" fmla="*/ 199031 h 11336923"/>
              <a:gd name="connsiteX46" fmla="*/ 4447423 w 6367029"/>
              <a:gd name="connsiteY46" fmla="*/ 155628 h 11336923"/>
              <a:gd name="connsiteX47" fmla="*/ 4739923 w 6367029"/>
              <a:gd name="connsiteY47" fmla="*/ 34470 h 11336923"/>
              <a:gd name="connsiteX48" fmla="*/ 4971203 w 6367029"/>
              <a:gd name="connsiteY48" fmla="*/ 105116 h 11336923"/>
              <a:gd name="connsiteX49" fmla="*/ 5052833 w 6367029"/>
              <a:gd name="connsiteY49" fmla="*/ 179290 h 11336923"/>
              <a:gd name="connsiteX50" fmla="*/ 5066368 w 6367029"/>
              <a:gd name="connsiteY50" fmla="*/ 162886 h 11336923"/>
              <a:gd name="connsiteX51" fmla="*/ 5358868 w 6367029"/>
              <a:gd name="connsiteY51" fmla="*/ 41728 h 11336923"/>
              <a:gd name="connsiteX52" fmla="*/ 5519883 w 6367029"/>
              <a:gd name="connsiteY52" fmla="*/ 74235 h 11336923"/>
              <a:gd name="connsiteX53" fmla="*/ 5571420 w 6367029"/>
              <a:gd name="connsiteY53" fmla="*/ 102209 h 11336923"/>
              <a:gd name="connsiteX54" fmla="*/ 5675446 w 6367029"/>
              <a:gd name="connsiteY54" fmla="*/ 52200 h 11336923"/>
              <a:gd name="connsiteX55" fmla="*/ 5798455 w 6367029"/>
              <a:gd name="connsiteY55" fmla="*/ 33603 h 11336923"/>
              <a:gd name="connsiteX56" fmla="*/ 6212113 w 6367029"/>
              <a:gd name="connsiteY56" fmla="*/ 447261 h 11336923"/>
              <a:gd name="connsiteX57" fmla="*/ 6179606 w 6367029"/>
              <a:gd name="connsiteY57" fmla="*/ 608275 h 11336923"/>
              <a:gd name="connsiteX58" fmla="*/ 6162126 w 6367029"/>
              <a:gd name="connsiteY58" fmla="*/ 640479 h 11336923"/>
              <a:gd name="connsiteX59" fmla="*/ 6174391 w 6367029"/>
              <a:gd name="connsiteY59" fmla="*/ 671651 h 11336923"/>
              <a:gd name="connsiteX60" fmla="*/ 6187414 w 6367029"/>
              <a:gd name="connsiteY60" fmla="*/ 775031 h 11336923"/>
              <a:gd name="connsiteX61" fmla="*/ 6005036 w 6367029"/>
              <a:gd name="connsiteY61" fmla="*/ 1118043 h 11336923"/>
              <a:gd name="connsiteX62" fmla="*/ 6001150 w 6367029"/>
              <a:gd name="connsiteY62" fmla="*/ 1120152 h 11336923"/>
              <a:gd name="connsiteX63" fmla="*/ 6047825 w 6367029"/>
              <a:gd name="connsiteY63" fmla="*/ 1176722 h 11336923"/>
              <a:gd name="connsiteX64" fmla="*/ 6118471 w 6367029"/>
              <a:gd name="connsiteY64" fmla="*/ 1408002 h 11336923"/>
              <a:gd name="connsiteX65" fmla="*/ 6047825 w 6367029"/>
              <a:gd name="connsiteY65" fmla="*/ 1639282 h 11336923"/>
              <a:gd name="connsiteX66" fmla="*/ 6019205 w 6367029"/>
              <a:gd name="connsiteY66" fmla="*/ 1673970 h 11336923"/>
              <a:gd name="connsiteX67" fmla="*/ 6045481 w 6367029"/>
              <a:gd name="connsiteY67" fmla="*/ 1696725 h 11336923"/>
              <a:gd name="connsiteX68" fmla="*/ 6152942 w 6367029"/>
              <a:gd name="connsiteY68" fmla="*/ 1974859 h 11336923"/>
              <a:gd name="connsiteX69" fmla="*/ 6031785 w 6367029"/>
              <a:gd name="connsiteY69" fmla="*/ 2267359 h 11336923"/>
              <a:gd name="connsiteX70" fmla="*/ 6023306 w 6367029"/>
              <a:gd name="connsiteY70" fmla="*/ 2274355 h 11336923"/>
              <a:gd name="connsiteX71" fmla="*/ 6087210 w 6367029"/>
              <a:gd name="connsiteY71" fmla="*/ 2329696 h 11336923"/>
              <a:gd name="connsiteX72" fmla="*/ 6194671 w 6367029"/>
              <a:gd name="connsiteY72" fmla="*/ 2607830 h 11336923"/>
              <a:gd name="connsiteX73" fmla="*/ 6073514 w 6367029"/>
              <a:gd name="connsiteY73" fmla="*/ 2900330 h 11336923"/>
              <a:gd name="connsiteX74" fmla="*/ 6048243 w 6367029"/>
              <a:gd name="connsiteY74" fmla="*/ 2921181 h 11336923"/>
              <a:gd name="connsiteX75" fmla="*/ 6079952 w 6367029"/>
              <a:gd name="connsiteY75" fmla="*/ 2948641 h 11336923"/>
              <a:gd name="connsiteX76" fmla="*/ 6187413 w 6367029"/>
              <a:gd name="connsiteY76" fmla="*/ 3226775 h 11336923"/>
              <a:gd name="connsiteX77" fmla="*/ 6066256 w 6367029"/>
              <a:gd name="connsiteY77" fmla="*/ 3519275 h 11336923"/>
              <a:gd name="connsiteX78" fmla="*/ 6022332 w 6367029"/>
              <a:gd name="connsiteY78" fmla="*/ 3555516 h 11336923"/>
              <a:gd name="connsiteX79" fmla="*/ 6066257 w 6367029"/>
              <a:gd name="connsiteY79" fmla="*/ 3591757 h 11336923"/>
              <a:gd name="connsiteX80" fmla="*/ 6179010 w 6367029"/>
              <a:gd name="connsiteY80" fmla="*/ 3800891 h 11336923"/>
              <a:gd name="connsiteX81" fmla="*/ 6181483 w 6367029"/>
              <a:gd name="connsiteY81" fmla="*/ 3825425 h 11336923"/>
              <a:gd name="connsiteX82" fmla="*/ 6203289 w 6367029"/>
              <a:gd name="connsiteY82" fmla="*/ 3880768 h 11336923"/>
              <a:gd name="connsiteX83" fmla="*/ 6221886 w 6367029"/>
              <a:gd name="connsiteY83" fmla="*/ 4003778 h 11336923"/>
              <a:gd name="connsiteX84" fmla="*/ 6171960 w 6367029"/>
              <a:gd name="connsiteY84" fmla="*/ 4200952 h 11336923"/>
              <a:gd name="connsiteX85" fmla="*/ 6158493 w 6367029"/>
              <a:gd name="connsiteY85" fmla="*/ 4219903 h 11336923"/>
              <a:gd name="connsiteX86" fmla="*/ 6185711 w 6367029"/>
              <a:gd name="connsiteY86" fmla="*/ 4252892 h 11336923"/>
              <a:gd name="connsiteX87" fmla="*/ 6256357 w 6367029"/>
              <a:gd name="connsiteY87" fmla="*/ 4484172 h 11336923"/>
              <a:gd name="connsiteX88" fmla="*/ 6135200 w 6367029"/>
              <a:gd name="connsiteY88" fmla="*/ 4776672 h 11336923"/>
              <a:gd name="connsiteX89" fmla="*/ 6122250 w 6367029"/>
              <a:gd name="connsiteY89" fmla="*/ 4787357 h 11336923"/>
              <a:gd name="connsiteX90" fmla="*/ 6112152 w 6367029"/>
              <a:gd name="connsiteY90" fmla="*/ 4816087 h 11336923"/>
              <a:gd name="connsiteX91" fmla="*/ 6090409 w 6367029"/>
              <a:gd name="connsiteY91" fmla="*/ 4853915 h 11336923"/>
              <a:gd name="connsiteX92" fmla="*/ 6116768 w 6367029"/>
              <a:gd name="connsiteY92" fmla="*/ 4885863 h 11336923"/>
              <a:gd name="connsiteX93" fmla="*/ 6187414 w 6367029"/>
              <a:gd name="connsiteY93" fmla="*/ 5117143 h 11336923"/>
              <a:gd name="connsiteX94" fmla="*/ 6183196 w 6367029"/>
              <a:gd name="connsiteY94" fmla="*/ 5158983 h 11336923"/>
              <a:gd name="connsiteX95" fmla="*/ 6187414 w 6367029"/>
              <a:gd name="connsiteY95" fmla="*/ 5203606 h 11336923"/>
              <a:gd name="connsiteX96" fmla="*/ 6154907 w 6367029"/>
              <a:gd name="connsiteY96" fmla="*/ 5364620 h 11336923"/>
              <a:gd name="connsiteX97" fmla="*/ 6124608 w 6367029"/>
              <a:gd name="connsiteY97" fmla="*/ 5420442 h 11336923"/>
              <a:gd name="connsiteX98" fmla="*/ 6151239 w 6367029"/>
              <a:gd name="connsiteY98" fmla="*/ 5452720 h 11336923"/>
              <a:gd name="connsiteX99" fmla="*/ 6221885 w 6367029"/>
              <a:gd name="connsiteY99" fmla="*/ 5684000 h 11336923"/>
              <a:gd name="connsiteX100" fmla="*/ 6216508 w 6367029"/>
              <a:gd name="connsiteY100" fmla="*/ 5737344 h 11336923"/>
              <a:gd name="connsiteX101" fmla="*/ 6218551 w 6367029"/>
              <a:gd name="connsiteY101" fmla="*/ 5743157 h 11336923"/>
              <a:gd name="connsiteX102" fmla="*/ 6229143 w 6367029"/>
              <a:gd name="connsiteY102" fmla="*/ 5836577 h 11336923"/>
              <a:gd name="connsiteX103" fmla="*/ 6107986 w 6367029"/>
              <a:gd name="connsiteY103" fmla="*/ 6129077 h 11336923"/>
              <a:gd name="connsiteX104" fmla="*/ 6083286 w 6367029"/>
              <a:gd name="connsiteY104" fmla="*/ 6149456 h 11336923"/>
              <a:gd name="connsiteX105" fmla="*/ 6151239 w 6367029"/>
              <a:gd name="connsiteY105" fmla="*/ 6224241 h 11336923"/>
              <a:gd name="connsiteX106" fmla="*/ 6221885 w 6367029"/>
              <a:gd name="connsiteY106" fmla="*/ 6455521 h 11336923"/>
              <a:gd name="connsiteX107" fmla="*/ 6100728 w 6367029"/>
              <a:gd name="connsiteY107" fmla="*/ 6748022 h 11336923"/>
              <a:gd name="connsiteX108" fmla="*/ 6056304 w 6367029"/>
              <a:gd name="connsiteY108" fmla="*/ 6784675 h 11336923"/>
              <a:gd name="connsiteX109" fmla="*/ 6071353 w 6367029"/>
              <a:gd name="connsiteY109" fmla="*/ 6793806 h 11336923"/>
              <a:gd name="connsiteX110" fmla="*/ 6221886 w 6367029"/>
              <a:gd name="connsiteY110" fmla="*/ 7113004 h 11336923"/>
              <a:gd name="connsiteX111" fmla="*/ 6151240 w 6367029"/>
              <a:gd name="connsiteY111" fmla="*/ 7344284 h 11336923"/>
              <a:gd name="connsiteX112" fmla="*/ 6120408 w 6367029"/>
              <a:gd name="connsiteY112" fmla="*/ 7381653 h 11336923"/>
              <a:gd name="connsiteX113" fmla="*/ 6140296 w 6367029"/>
              <a:gd name="connsiteY113" fmla="*/ 7393719 h 11336923"/>
              <a:gd name="connsiteX114" fmla="*/ 6290829 w 6367029"/>
              <a:gd name="connsiteY114" fmla="*/ 7712919 h 11336923"/>
              <a:gd name="connsiteX115" fmla="*/ 6108451 w 6367029"/>
              <a:gd name="connsiteY115" fmla="*/ 8055925 h 11336923"/>
              <a:gd name="connsiteX116" fmla="*/ 6101399 w 6367029"/>
              <a:gd name="connsiteY116" fmla="*/ 8059754 h 11336923"/>
              <a:gd name="connsiteX117" fmla="*/ 6151240 w 6367029"/>
              <a:gd name="connsiteY117" fmla="*/ 8114604 h 11336923"/>
              <a:gd name="connsiteX118" fmla="*/ 6221886 w 6367029"/>
              <a:gd name="connsiteY118" fmla="*/ 8345885 h 11336923"/>
              <a:gd name="connsiteX119" fmla="*/ 6151240 w 6367029"/>
              <a:gd name="connsiteY119" fmla="*/ 8577165 h 11336923"/>
              <a:gd name="connsiteX120" fmla="*/ 6122544 w 6367029"/>
              <a:gd name="connsiteY120" fmla="*/ 8611944 h 11336923"/>
              <a:gd name="connsiteX121" fmla="*/ 6185711 w 6367029"/>
              <a:gd name="connsiteY121" fmla="*/ 8681463 h 11336923"/>
              <a:gd name="connsiteX122" fmla="*/ 6256357 w 6367029"/>
              <a:gd name="connsiteY122" fmla="*/ 8912742 h 11336923"/>
              <a:gd name="connsiteX123" fmla="*/ 6135200 w 6367029"/>
              <a:gd name="connsiteY123" fmla="*/ 9205242 h 11336923"/>
              <a:gd name="connsiteX124" fmla="*/ 6126740 w 6367029"/>
              <a:gd name="connsiteY124" fmla="*/ 9212222 h 11336923"/>
              <a:gd name="connsiteX125" fmla="*/ 6155137 w 6367029"/>
              <a:gd name="connsiteY125" fmla="*/ 9232928 h 11336923"/>
              <a:gd name="connsiteX126" fmla="*/ 6298086 w 6367029"/>
              <a:gd name="connsiteY126" fmla="*/ 9545713 h 11336923"/>
              <a:gd name="connsiteX127" fmla="*/ 6115708 w 6367029"/>
              <a:gd name="connsiteY127" fmla="*/ 9888725 h 11336923"/>
              <a:gd name="connsiteX128" fmla="*/ 6108657 w 6367029"/>
              <a:gd name="connsiteY128" fmla="*/ 9892551 h 11336923"/>
              <a:gd name="connsiteX129" fmla="*/ 6158497 w 6367029"/>
              <a:gd name="connsiteY129" fmla="*/ 9947404 h 11336923"/>
              <a:gd name="connsiteX130" fmla="*/ 6229143 w 6367029"/>
              <a:gd name="connsiteY130" fmla="*/ 10178684 h 11336923"/>
              <a:gd name="connsiteX131" fmla="*/ 6158497 w 6367029"/>
              <a:gd name="connsiteY131" fmla="*/ 10409964 h 11336923"/>
              <a:gd name="connsiteX132" fmla="*/ 6144993 w 6367029"/>
              <a:gd name="connsiteY132" fmla="*/ 10426332 h 11336923"/>
              <a:gd name="connsiteX133" fmla="*/ 6167868 w 6367029"/>
              <a:gd name="connsiteY133" fmla="*/ 10435312 h 11336923"/>
              <a:gd name="connsiteX134" fmla="*/ 6367029 w 6367029"/>
              <a:gd name="connsiteY134" fmla="*/ 10789084 h 11336923"/>
              <a:gd name="connsiteX135" fmla="*/ 5953371 w 6367029"/>
              <a:gd name="connsiteY135" fmla="*/ 11202742 h 11336923"/>
              <a:gd name="connsiteX136" fmla="*/ 5722091 w 6367029"/>
              <a:gd name="connsiteY136" fmla="*/ 11132095 h 11336923"/>
              <a:gd name="connsiteX137" fmla="*/ 5707566 w 6367029"/>
              <a:gd name="connsiteY137" fmla="*/ 11120111 h 11336923"/>
              <a:gd name="connsiteX138" fmla="*/ 5704301 w 6367029"/>
              <a:gd name="connsiteY138" fmla="*/ 11124704 h 11336923"/>
              <a:gd name="connsiteX139" fmla="*/ 5385102 w 6367029"/>
              <a:gd name="connsiteY139" fmla="*/ 11275237 h 11336923"/>
              <a:gd name="connsiteX140" fmla="*/ 5092602 w 6367029"/>
              <a:gd name="connsiteY140" fmla="*/ 11154079 h 11336923"/>
              <a:gd name="connsiteX141" fmla="*/ 5072636 w 6367029"/>
              <a:gd name="connsiteY141" fmla="*/ 11129880 h 11336923"/>
              <a:gd name="connsiteX142" fmla="*/ 5058658 w 6367029"/>
              <a:gd name="connsiteY142" fmla="*/ 11146821 h 11336923"/>
              <a:gd name="connsiteX143" fmla="*/ 4766157 w 6367029"/>
              <a:gd name="connsiteY143" fmla="*/ 11267979 h 11336923"/>
              <a:gd name="connsiteX144" fmla="*/ 4473656 w 6367029"/>
              <a:gd name="connsiteY144" fmla="*/ 11146821 h 11336923"/>
              <a:gd name="connsiteX145" fmla="*/ 4437709 w 6367029"/>
              <a:gd name="connsiteY145" fmla="*/ 11103252 h 11336923"/>
              <a:gd name="connsiteX146" fmla="*/ 4427872 w 6367029"/>
              <a:gd name="connsiteY146" fmla="*/ 11117447 h 11336923"/>
              <a:gd name="connsiteX147" fmla="*/ 4192040 w 6367029"/>
              <a:gd name="connsiteY147" fmla="*/ 11259576 h 11336923"/>
              <a:gd name="connsiteX148" fmla="*/ 4164078 w 6367029"/>
              <a:gd name="connsiteY148" fmla="*/ 11262395 h 11336923"/>
              <a:gd name="connsiteX149" fmla="*/ 4150168 w 6367029"/>
              <a:gd name="connsiteY149" fmla="*/ 11269945 h 11336923"/>
              <a:gd name="connsiteX150" fmla="*/ 3989154 w 6367029"/>
              <a:gd name="connsiteY150" fmla="*/ 11302452 h 11336923"/>
              <a:gd name="connsiteX151" fmla="*/ 3791980 w 6367029"/>
              <a:gd name="connsiteY151" fmla="*/ 11252526 h 11336923"/>
              <a:gd name="connsiteX152" fmla="*/ 3773029 w 6367029"/>
              <a:gd name="connsiteY152" fmla="*/ 11239058 h 11336923"/>
              <a:gd name="connsiteX153" fmla="*/ 3740040 w 6367029"/>
              <a:gd name="connsiteY153" fmla="*/ 11266277 h 11336923"/>
              <a:gd name="connsiteX154" fmla="*/ 3508760 w 6367029"/>
              <a:gd name="connsiteY154" fmla="*/ 11336923 h 11336923"/>
              <a:gd name="connsiteX155" fmla="*/ 3216260 w 6367029"/>
              <a:gd name="connsiteY155" fmla="*/ 11215765 h 11336923"/>
              <a:gd name="connsiteX156" fmla="*/ 3205575 w 6367029"/>
              <a:gd name="connsiteY156" fmla="*/ 11202816 h 11336923"/>
              <a:gd name="connsiteX157" fmla="*/ 3176846 w 6367029"/>
              <a:gd name="connsiteY157" fmla="*/ 11192718 h 11336923"/>
              <a:gd name="connsiteX158" fmla="*/ 3139017 w 6367029"/>
              <a:gd name="connsiteY158" fmla="*/ 11170975 h 11336923"/>
              <a:gd name="connsiteX159" fmla="*/ 3107070 w 6367029"/>
              <a:gd name="connsiteY159" fmla="*/ 11197334 h 11336923"/>
              <a:gd name="connsiteX160" fmla="*/ 2875790 w 6367029"/>
              <a:gd name="connsiteY160" fmla="*/ 11267980 h 11336923"/>
              <a:gd name="connsiteX161" fmla="*/ 2832559 w 6367029"/>
              <a:gd name="connsiteY161" fmla="*/ 11263622 h 11336923"/>
              <a:gd name="connsiteX162" fmla="*/ 2789329 w 6367029"/>
              <a:gd name="connsiteY162" fmla="*/ 11267980 h 11336923"/>
              <a:gd name="connsiteX163" fmla="*/ 2628315 w 6367029"/>
              <a:gd name="connsiteY163" fmla="*/ 11235473 h 11336923"/>
              <a:gd name="connsiteX164" fmla="*/ 2572492 w 6367029"/>
              <a:gd name="connsiteY164" fmla="*/ 11205173 h 11336923"/>
              <a:gd name="connsiteX165" fmla="*/ 2540213 w 6367029"/>
              <a:gd name="connsiteY165" fmla="*/ 11231805 h 11336923"/>
              <a:gd name="connsiteX166" fmla="*/ 2308936 w 6367029"/>
              <a:gd name="connsiteY166" fmla="*/ 11302451 h 11336923"/>
              <a:gd name="connsiteX167" fmla="*/ 2253903 w 6367029"/>
              <a:gd name="connsiteY167" fmla="*/ 11296903 h 11336923"/>
              <a:gd name="connsiteX168" fmla="*/ 2239725 w 6367029"/>
              <a:gd name="connsiteY168" fmla="*/ 11301305 h 11336923"/>
              <a:gd name="connsiteX169" fmla="*/ 2156360 w 6367029"/>
              <a:gd name="connsiteY169" fmla="*/ 11309709 h 11336923"/>
              <a:gd name="connsiteX170" fmla="*/ 1863856 w 6367029"/>
              <a:gd name="connsiteY170" fmla="*/ 11188551 h 11336923"/>
              <a:gd name="connsiteX171" fmla="*/ 1843892 w 6367029"/>
              <a:gd name="connsiteY171" fmla="*/ 11164352 h 11336923"/>
              <a:gd name="connsiteX172" fmla="*/ 1829912 w 6367029"/>
              <a:gd name="connsiteY172" fmla="*/ 11181293 h 11336923"/>
              <a:gd name="connsiteX173" fmla="*/ 1537417 w 6367029"/>
              <a:gd name="connsiteY173" fmla="*/ 11302451 h 11336923"/>
              <a:gd name="connsiteX174" fmla="*/ 1244916 w 6367029"/>
              <a:gd name="connsiteY174" fmla="*/ 11181293 h 11336923"/>
              <a:gd name="connsiteX175" fmla="*/ 1208675 w 6367029"/>
              <a:gd name="connsiteY175" fmla="*/ 11137369 h 11336923"/>
              <a:gd name="connsiteX176" fmla="*/ 1172434 w 6367029"/>
              <a:gd name="connsiteY176" fmla="*/ 11181294 h 11336923"/>
              <a:gd name="connsiteX177" fmla="*/ 879934 w 6367029"/>
              <a:gd name="connsiteY177" fmla="*/ 11302452 h 11336923"/>
              <a:gd name="connsiteX178" fmla="*/ 674033 w 6367029"/>
              <a:gd name="connsiteY178" fmla="*/ 11247647 h 11336923"/>
              <a:gd name="connsiteX179" fmla="*/ 636295 w 6367029"/>
              <a:gd name="connsiteY179" fmla="*/ 11221497 h 11336923"/>
              <a:gd name="connsiteX180" fmla="*/ 578851 w 6367029"/>
              <a:gd name="connsiteY180" fmla="*/ 11215706 h 11336923"/>
              <a:gd name="connsiteX181" fmla="*/ 248560 w 6367029"/>
              <a:gd name="connsiteY181" fmla="*/ 10810452 h 11336923"/>
              <a:gd name="connsiteX182" fmla="*/ 298486 w 6367029"/>
              <a:gd name="connsiteY182" fmla="*/ 10613279 h 11336923"/>
              <a:gd name="connsiteX183" fmla="*/ 332981 w 6367029"/>
              <a:gd name="connsiteY183" fmla="*/ 10564738 h 11336923"/>
              <a:gd name="connsiteX184" fmla="*/ 293052 w 6367029"/>
              <a:gd name="connsiteY184" fmla="*/ 10543064 h 11336923"/>
              <a:gd name="connsiteX185" fmla="*/ 110674 w 6367029"/>
              <a:gd name="connsiteY185" fmla="*/ 10200053 h 11336923"/>
              <a:gd name="connsiteX186" fmla="*/ 253623 w 6367029"/>
              <a:gd name="connsiteY186" fmla="*/ 9887265 h 11336923"/>
              <a:gd name="connsiteX187" fmla="*/ 297325 w 6367029"/>
              <a:gd name="connsiteY187" fmla="*/ 9855399 h 11336923"/>
              <a:gd name="connsiteX188" fmla="*/ 250263 w 6367029"/>
              <a:gd name="connsiteY188" fmla="*/ 9798362 h 11336923"/>
              <a:gd name="connsiteX189" fmla="*/ 179617 w 6367029"/>
              <a:gd name="connsiteY189" fmla="*/ 9567082 h 11336923"/>
              <a:gd name="connsiteX190" fmla="*/ 250263 w 6367029"/>
              <a:gd name="connsiteY190" fmla="*/ 9335802 h 11336923"/>
              <a:gd name="connsiteX191" fmla="*/ 310730 w 6367029"/>
              <a:gd name="connsiteY191" fmla="*/ 9269255 h 11336923"/>
              <a:gd name="connsiteX192" fmla="*/ 259045 w 6367029"/>
              <a:gd name="connsiteY192" fmla="*/ 9226611 h 11336923"/>
              <a:gd name="connsiteX193" fmla="*/ 137888 w 6367029"/>
              <a:gd name="connsiteY193" fmla="*/ 8934111 h 11336923"/>
              <a:gd name="connsiteX194" fmla="*/ 208534 w 6367029"/>
              <a:gd name="connsiteY194" fmla="*/ 8702830 h 11336923"/>
              <a:gd name="connsiteX195" fmla="*/ 237777 w 6367029"/>
              <a:gd name="connsiteY195" fmla="*/ 8670648 h 11336923"/>
              <a:gd name="connsiteX196" fmla="*/ 224574 w 6367029"/>
              <a:gd name="connsiteY196" fmla="*/ 8659753 h 11336923"/>
              <a:gd name="connsiteX197" fmla="*/ 103416 w 6367029"/>
              <a:gd name="connsiteY197" fmla="*/ 8367253 h 11336923"/>
              <a:gd name="connsiteX198" fmla="*/ 246366 w 6367029"/>
              <a:gd name="connsiteY198" fmla="*/ 8054466 h 11336923"/>
              <a:gd name="connsiteX199" fmla="*/ 290068 w 6367029"/>
              <a:gd name="connsiteY199" fmla="*/ 8022602 h 11336923"/>
              <a:gd name="connsiteX200" fmla="*/ 243006 w 6367029"/>
              <a:gd name="connsiteY200" fmla="*/ 7965562 h 11336923"/>
              <a:gd name="connsiteX201" fmla="*/ 172359 w 6367029"/>
              <a:gd name="connsiteY201" fmla="*/ 7734291 h 11336923"/>
              <a:gd name="connsiteX202" fmla="*/ 243006 w 6367029"/>
              <a:gd name="connsiteY202" fmla="*/ 7503010 h 11336923"/>
              <a:gd name="connsiteX203" fmla="*/ 274645 w 6367029"/>
              <a:gd name="connsiteY203" fmla="*/ 7468189 h 11336923"/>
              <a:gd name="connsiteX204" fmla="*/ 224574 w 6367029"/>
              <a:gd name="connsiteY204" fmla="*/ 7426877 h 11336923"/>
              <a:gd name="connsiteX205" fmla="*/ 103416 w 6367029"/>
              <a:gd name="connsiteY205" fmla="*/ 7134377 h 11336923"/>
              <a:gd name="connsiteX206" fmla="*/ 246366 w 6367029"/>
              <a:gd name="connsiteY206" fmla="*/ 6821589 h 11336923"/>
              <a:gd name="connsiteX207" fmla="*/ 268381 w 6367029"/>
              <a:gd name="connsiteY207" fmla="*/ 6805538 h 11336923"/>
              <a:gd name="connsiteX208" fmla="*/ 224573 w 6367029"/>
              <a:gd name="connsiteY208" fmla="*/ 6769394 h 11336923"/>
              <a:gd name="connsiteX209" fmla="*/ 103415 w 6367029"/>
              <a:gd name="connsiteY209" fmla="*/ 6476893 h 11336923"/>
              <a:gd name="connsiteX210" fmla="*/ 246365 w 6367029"/>
              <a:gd name="connsiteY210" fmla="*/ 6164107 h 11336923"/>
              <a:gd name="connsiteX211" fmla="*/ 247437 w 6367029"/>
              <a:gd name="connsiteY211" fmla="*/ 6163325 h 11336923"/>
              <a:gd name="connsiteX212" fmla="*/ 231831 w 6367029"/>
              <a:gd name="connsiteY212" fmla="*/ 6150449 h 11336923"/>
              <a:gd name="connsiteX213" fmla="*/ 110673 w 6367029"/>
              <a:gd name="connsiteY213" fmla="*/ 5857949 h 11336923"/>
              <a:gd name="connsiteX214" fmla="*/ 115682 w 6367029"/>
              <a:gd name="connsiteY214" fmla="*/ 5801182 h 11336923"/>
              <a:gd name="connsiteX215" fmla="*/ 111819 w 6367029"/>
              <a:gd name="connsiteY215" fmla="*/ 5788735 h 11336923"/>
              <a:gd name="connsiteX216" fmla="*/ 103415 w 6367029"/>
              <a:gd name="connsiteY216" fmla="*/ 5705371 h 11336923"/>
              <a:gd name="connsiteX217" fmla="*/ 135922 w 6367029"/>
              <a:gd name="connsiteY217" fmla="*/ 5544357 h 11336923"/>
              <a:gd name="connsiteX218" fmla="*/ 166221 w 6367029"/>
              <a:gd name="connsiteY218" fmla="*/ 5488535 h 11336923"/>
              <a:gd name="connsiteX219" fmla="*/ 139590 w 6367029"/>
              <a:gd name="connsiteY219" fmla="*/ 5456258 h 11336923"/>
              <a:gd name="connsiteX220" fmla="*/ 68944 w 6367029"/>
              <a:gd name="connsiteY220" fmla="*/ 5224978 h 11336923"/>
              <a:gd name="connsiteX221" fmla="*/ 73012 w 6367029"/>
              <a:gd name="connsiteY221" fmla="*/ 5178872 h 11336923"/>
              <a:gd name="connsiteX222" fmla="*/ 68944 w 6367029"/>
              <a:gd name="connsiteY222" fmla="*/ 5138515 h 11336923"/>
              <a:gd name="connsiteX223" fmla="*/ 101451 w 6367029"/>
              <a:gd name="connsiteY223" fmla="*/ 4977500 h 11336923"/>
              <a:gd name="connsiteX224" fmla="*/ 131750 w 6367029"/>
              <a:gd name="connsiteY224" fmla="*/ 4921678 h 11336923"/>
              <a:gd name="connsiteX225" fmla="*/ 105119 w 6367029"/>
              <a:gd name="connsiteY225" fmla="*/ 4889401 h 11336923"/>
              <a:gd name="connsiteX226" fmla="*/ 34473 w 6367029"/>
              <a:gd name="connsiteY226" fmla="*/ 4658121 h 11336923"/>
              <a:gd name="connsiteX227" fmla="*/ 141934 w 6367029"/>
              <a:gd name="connsiteY227" fmla="*/ 4379987 h 11336923"/>
              <a:gd name="connsiteX228" fmla="*/ 165804 w 6367029"/>
              <a:gd name="connsiteY228" fmla="*/ 4359315 h 11336923"/>
              <a:gd name="connsiteX229" fmla="*/ 170394 w 6367029"/>
              <a:gd name="connsiteY229" fmla="*/ 4344529 h 11336923"/>
              <a:gd name="connsiteX230" fmla="*/ 200693 w 6367029"/>
              <a:gd name="connsiteY230" fmla="*/ 4288707 h 11336923"/>
              <a:gd name="connsiteX231" fmla="*/ 174062 w 6367029"/>
              <a:gd name="connsiteY231" fmla="*/ 4256430 h 11336923"/>
              <a:gd name="connsiteX232" fmla="*/ 108182 w 6367029"/>
              <a:gd name="connsiteY232" fmla="*/ 4088146 h 11336923"/>
              <a:gd name="connsiteX233" fmla="*/ 107382 w 6367029"/>
              <a:gd name="connsiteY233" fmla="*/ 4077572 h 11336923"/>
              <a:gd name="connsiteX234" fmla="*/ 101451 w 6367029"/>
              <a:gd name="connsiteY234" fmla="*/ 4066644 h 11336923"/>
              <a:gd name="connsiteX235" fmla="*/ 68944 w 6367029"/>
              <a:gd name="connsiteY235" fmla="*/ 3905630 h 11336923"/>
              <a:gd name="connsiteX236" fmla="*/ 211893 w 6367029"/>
              <a:gd name="connsiteY236" fmla="*/ 3592843 h 11336923"/>
              <a:gd name="connsiteX237" fmla="*/ 233908 w 6367029"/>
              <a:gd name="connsiteY237" fmla="*/ 3576792 h 11336923"/>
              <a:gd name="connsiteX238" fmla="*/ 190100 w 6367029"/>
              <a:gd name="connsiteY238" fmla="*/ 3540647 h 11336923"/>
              <a:gd name="connsiteX239" fmla="*/ 68942 w 6367029"/>
              <a:gd name="connsiteY239" fmla="*/ 3248147 h 11336923"/>
              <a:gd name="connsiteX240" fmla="*/ 211892 w 6367029"/>
              <a:gd name="connsiteY240" fmla="*/ 2935361 h 11336923"/>
              <a:gd name="connsiteX241" fmla="*/ 212964 w 6367029"/>
              <a:gd name="connsiteY241" fmla="*/ 2934579 h 11336923"/>
              <a:gd name="connsiteX242" fmla="*/ 197358 w 6367029"/>
              <a:gd name="connsiteY242" fmla="*/ 2921702 h 11336923"/>
              <a:gd name="connsiteX243" fmla="*/ 76200 w 6367029"/>
              <a:gd name="connsiteY243" fmla="*/ 2629202 h 11336923"/>
              <a:gd name="connsiteX244" fmla="*/ 170660 w 6367029"/>
              <a:gd name="connsiteY244" fmla="*/ 2366077 h 11336923"/>
              <a:gd name="connsiteX245" fmla="*/ 205779 w 6367029"/>
              <a:gd name="connsiteY245" fmla="*/ 2330109 h 11336923"/>
              <a:gd name="connsiteX246" fmla="*/ 155629 w 6367029"/>
              <a:gd name="connsiteY246" fmla="*/ 2288731 h 11336923"/>
              <a:gd name="connsiteX247" fmla="*/ 34471 w 6367029"/>
              <a:gd name="connsiteY247" fmla="*/ 1996231 h 11336923"/>
              <a:gd name="connsiteX248" fmla="*/ 105118 w 6367029"/>
              <a:gd name="connsiteY248" fmla="*/ 1764951 h 11336923"/>
              <a:gd name="connsiteX249" fmla="*/ 132761 w 6367029"/>
              <a:gd name="connsiteY249" fmla="*/ 1731447 h 11336923"/>
              <a:gd name="connsiteX250" fmla="*/ 121158 w 6367029"/>
              <a:gd name="connsiteY250" fmla="*/ 1721874 h 11336923"/>
              <a:gd name="connsiteX251" fmla="*/ 0 w 6367029"/>
              <a:gd name="connsiteY251" fmla="*/ 1429374 h 1133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6367029" h="11336923">
                <a:moveTo>
                  <a:pt x="0" y="1429374"/>
                </a:moveTo>
                <a:cubicBezTo>
                  <a:pt x="0" y="1286588"/>
                  <a:pt x="72344" y="1160700"/>
                  <a:pt x="182378" y="1086362"/>
                </a:cubicBezTo>
                <a:lnTo>
                  <a:pt x="186264" y="1084253"/>
                </a:lnTo>
                <a:lnTo>
                  <a:pt x="139590" y="1027683"/>
                </a:lnTo>
                <a:cubicBezTo>
                  <a:pt x="94987" y="961663"/>
                  <a:pt x="68943" y="882074"/>
                  <a:pt x="68943" y="796403"/>
                </a:cubicBezTo>
                <a:cubicBezTo>
                  <a:pt x="68943" y="746428"/>
                  <a:pt x="77805" y="698523"/>
                  <a:pt x="94044" y="654173"/>
                </a:cubicBezTo>
                <a:lnTo>
                  <a:pt x="117894" y="603051"/>
                </a:lnTo>
                <a:lnTo>
                  <a:pt x="102046" y="552000"/>
                </a:lnTo>
                <a:cubicBezTo>
                  <a:pt x="96536" y="525071"/>
                  <a:pt x="93642" y="497190"/>
                  <a:pt x="93642" y="468633"/>
                </a:cubicBezTo>
                <a:cubicBezTo>
                  <a:pt x="93642" y="240176"/>
                  <a:pt x="278843" y="54975"/>
                  <a:pt x="507300" y="54975"/>
                </a:cubicBezTo>
                <a:cubicBezTo>
                  <a:pt x="550136" y="54975"/>
                  <a:pt x="591451" y="61486"/>
                  <a:pt x="630310" y="73572"/>
                </a:cubicBezTo>
                <a:lnTo>
                  <a:pt x="690623" y="102567"/>
                </a:lnTo>
                <a:lnTo>
                  <a:pt x="692680" y="101450"/>
                </a:lnTo>
                <a:cubicBezTo>
                  <a:pt x="742169" y="80518"/>
                  <a:pt x="796580" y="68943"/>
                  <a:pt x="853694" y="68943"/>
                </a:cubicBezTo>
                <a:cubicBezTo>
                  <a:pt x="982201" y="68943"/>
                  <a:pt x="1097022" y="127542"/>
                  <a:pt x="1172893" y="219476"/>
                </a:cubicBezTo>
                <a:lnTo>
                  <a:pt x="1182865" y="233503"/>
                </a:lnTo>
                <a:lnTo>
                  <a:pt x="1218677" y="190100"/>
                </a:lnTo>
                <a:cubicBezTo>
                  <a:pt x="1293534" y="115242"/>
                  <a:pt x="1396949" y="68942"/>
                  <a:pt x="1511177" y="68942"/>
                </a:cubicBezTo>
                <a:cubicBezTo>
                  <a:pt x="1596849" y="68942"/>
                  <a:pt x="1676437" y="94986"/>
                  <a:pt x="1742457" y="139589"/>
                </a:cubicBezTo>
                <a:lnTo>
                  <a:pt x="1824087" y="213761"/>
                </a:lnTo>
                <a:lnTo>
                  <a:pt x="1837622" y="197358"/>
                </a:lnTo>
                <a:cubicBezTo>
                  <a:pt x="1912479" y="122500"/>
                  <a:pt x="2015893" y="76200"/>
                  <a:pt x="2130121" y="76200"/>
                </a:cubicBezTo>
                <a:lnTo>
                  <a:pt x="2179147" y="83612"/>
                </a:lnTo>
                <a:lnTo>
                  <a:pt x="2199332" y="77346"/>
                </a:lnTo>
                <a:cubicBezTo>
                  <a:pt x="2226260" y="71836"/>
                  <a:pt x="2254142" y="68942"/>
                  <a:pt x="2282698" y="68942"/>
                </a:cubicBezTo>
                <a:cubicBezTo>
                  <a:pt x="2339812" y="68942"/>
                  <a:pt x="2394223" y="80517"/>
                  <a:pt x="2443713" y="101449"/>
                </a:cubicBezTo>
                <a:lnTo>
                  <a:pt x="2499535" y="131749"/>
                </a:lnTo>
                <a:lnTo>
                  <a:pt x="2531812" y="105117"/>
                </a:lnTo>
                <a:cubicBezTo>
                  <a:pt x="2597833" y="60515"/>
                  <a:pt x="2677421" y="34471"/>
                  <a:pt x="2763093" y="34471"/>
                </a:cubicBezTo>
                <a:lnTo>
                  <a:pt x="2797682" y="39700"/>
                </a:lnTo>
                <a:lnTo>
                  <a:pt x="2849556" y="34471"/>
                </a:lnTo>
                <a:cubicBezTo>
                  <a:pt x="2906670" y="34471"/>
                  <a:pt x="2961080" y="46046"/>
                  <a:pt x="3010570" y="66978"/>
                </a:cubicBezTo>
                <a:lnTo>
                  <a:pt x="3066392" y="97278"/>
                </a:lnTo>
                <a:lnTo>
                  <a:pt x="3098669" y="70646"/>
                </a:lnTo>
                <a:cubicBezTo>
                  <a:pt x="3164689" y="26044"/>
                  <a:pt x="3244278" y="0"/>
                  <a:pt x="3329949" y="0"/>
                </a:cubicBezTo>
                <a:cubicBezTo>
                  <a:pt x="3423652" y="0"/>
                  <a:pt x="3510078" y="31156"/>
                  <a:pt x="3579434" y="83674"/>
                </a:cubicBezTo>
                <a:lnTo>
                  <a:pt x="3631108" y="132062"/>
                </a:lnTo>
                <a:lnTo>
                  <a:pt x="3643541" y="135921"/>
                </a:lnTo>
                <a:lnTo>
                  <a:pt x="3699363" y="166221"/>
                </a:lnTo>
                <a:lnTo>
                  <a:pt x="3731640" y="139589"/>
                </a:lnTo>
                <a:cubicBezTo>
                  <a:pt x="3764650" y="117288"/>
                  <a:pt x="3801052" y="99627"/>
                  <a:pt x="3839911" y="87540"/>
                </a:cubicBezTo>
                <a:lnTo>
                  <a:pt x="3900389" y="78397"/>
                </a:lnTo>
                <a:lnTo>
                  <a:pt x="3921426" y="66978"/>
                </a:lnTo>
                <a:cubicBezTo>
                  <a:pt x="3970915" y="46046"/>
                  <a:pt x="4025326" y="34471"/>
                  <a:pt x="4082440" y="34471"/>
                </a:cubicBezTo>
                <a:cubicBezTo>
                  <a:pt x="4210947" y="34471"/>
                  <a:pt x="4325768" y="93070"/>
                  <a:pt x="4401639" y="185004"/>
                </a:cubicBezTo>
                <a:lnTo>
                  <a:pt x="4411611" y="199031"/>
                </a:lnTo>
                <a:lnTo>
                  <a:pt x="4447423" y="155628"/>
                </a:lnTo>
                <a:cubicBezTo>
                  <a:pt x="4522280" y="80770"/>
                  <a:pt x="4625695" y="34470"/>
                  <a:pt x="4739923" y="34470"/>
                </a:cubicBezTo>
                <a:cubicBezTo>
                  <a:pt x="4825595" y="34470"/>
                  <a:pt x="4905183" y="60514"/>
                  <a:pt x="4971203" y="105116"/>
                </a:cubicBezTo>
                <a:lnTo>
                  <a:pt x="5052833" y="179290"/>
                </a:lnTo>
                <a:lnTo>
                  <a:pt x="5066368" y="162886"/>
                </a:lnTo>
                <a:cubicBezTo>
                  <a:pt x="5141225" y="88028"/>
                  <a:pt x="5244640" y="41728"/>
                  <a:pt x="5358868" y="41728"/>
                </a:cubicBezTo>
                <a:cubicBezTo>
                  <a:pt x="5415983" y="41728"/>
                  <a:pt x="5470393" y="53303"/>
                  <a:pt x="5519883" y="74235"/>
                </a:cubicBezTo>
                <a:lnTo>
                  <a:pt x="5571420" y="102209"/>
                </a:lnTo>
                <a:lnTo>
                  <a:pt x="5675446" y="52200"/>
                </a:lnTo>
                <a:cubicBezTo>
                  <a:pt x="5714305" y="40114"/>
                  <a:pt x="5755620" y="33603"/>
                  <a:pt x="5798455" y="33603"/>
                </a:cubicBezTo>
                <a:cubicBezTo>
                  <a:pt x="6026912" y="33603"/>
                  <a:pt x="6212113" y="218804"/>
                  <a:pt x="6212113" y="447261"/>
                </a:cubicBezTo>
                <a:cubicBezTo>
                  <a:pt x="6212113" y="504375"/>
                  <a:pt x="6200538" y="558786"/>
                  <a:pt x="6179606" y="608275"/>
                </a:cubicBezTo>
                <a:lnTo>
                  <a:pt x="6162126" y="640479"/>
                </a:lnTo>
                <a:lnTo>
                  <a:pt x="6174391" y="671651"/>
                </a:lnTo>
                <a:cubicBezTo>
                  <a:pt x="6182893" y="704694"/>
                  <a:pt x="6187414" y="739334"/>
                  <a:pt x="6187414" y="775031"/>
                </a:cubicBezTo>
                <a:cubicBezTo>
                  <a:pt x="6187414" y="917817"/>
                  <a:pt x="6115070" y="1043705"/>
                  <a:pt x="6005036" y="1118043"/>
                </a:cubicBezTo>
                <a:lnTo>
                  <a:pt x="6001150" y="1120152"/>
                </a:lnTo>
                <a:lnTo>
                  <a:pt x="6047825" y="1176722"/>
                </a:lnTo>
                <a:cubicBezTo>
                  <a:pt x="6092427" y="1242742"/>
                  <a:pt x="6118471" y="1322330"/>
                  <a:pt x="6118471" y="1408002"/>
                </a:cubicBezTo>
                <a:cubicBezTo>
                  <a:pt x="6118471" y="1493673"/>
                  <a:pt x="6092427" y="1573262"/>
                  <a:pt x="6047825" y="1639282"/>
                </a:cubicBezTo>
                <a:lnTo>
                  <a:pt x="6019205" y="1673970"/>
                </a:lnTo>
                <a:lnTo>
                  <a:pt x="6045481" y="1696725"/>
                </a:lnTo>
                <a:cubicBezTo>
                  <a:pt x="6112249" y="1770185"/>
                  <a:pt x="6152942" y="1867770"/>
                  <a:pt x="6152942" y="1974859"/>
                </a:cubicBezTo>
                <a:cubicBezTo>
                  <a:pt x="6152942" y="2089087"/>
                  <a:pt x="6106642" y="2192502"/>
                  <a:pt x="6031785" y="2267359"/>
                </a:cubicBezTo>
                <a:lnTo>
                  <a:pt x="6023306" y="2274355"/>
                </a:lnTo>
                <a:lnTo>
                  <a:pt x="6087210" y="2329696"/>
                </a:lnTo>
                <a:cubicBezTo>
                  <a:pt x="6153978" y="2403156"/>
                  <a:pt x="6194671" y="2500741"/>
                  <a:pt x="6194671" y="2607830"/>
                </a:cubicBezTo>
                <a:cubicBezTo>
                  <a:pt x="6194671" y="2722058"/>
                  <a:pt x="6148371" y="2825473"/>
                  <a:pt x="6073514" y="2900330"/>
                </a:cubicBezTo>
                <a:lnTo>
                  <a:pt x="6048243" y="2921181"/>
                </a:lnTo>
                <a:lnTo>
                  <a:pt x="6079952" y="2948641"/>
                </a:lnTo>
                <a:cubicBezTo>
                  <a:pt x="6146720" y="3022101"/>
                  <a:pt x="6187413" y="3119686"/>
                  <a:pt x="6187413" y="3226775"/>
                </a:cubicBezTo>
                <a:cubicBezTo>
                  <a:pt x="6187413" y="3341004"/>
                  <a:pt x="6141113" y="3444418"/>
                  <a:pt x="6066256" y="3519275"/>
                </a:cubicBezTo>
                <a:lnTo>
                  <a:pt x="6022332" y="3555516"/>
                </a:lnTo>
                <a:lnTo>
                  <a:pt x="6066257" y="3591757"/>
                </a:lnTo>
                <a:cubicBezTo>
                  <a:pt x="6122400" y="3647900"/>
                  <a:pt x="6162480" y="3720107"/>
                  <a:pt x="6179010" y="3800891"/>
                </a:cubicBezTo>
                <a:lnTo>
                  <a:pt x="6181483" y="3825425"/>
                </a:lnTo>
                <a:lnTo>
                  <a:pt x="6203289" y="3880768"/>
                </a:lnTo>
                <a:cubicBezTo>
                  <a:pt x="6215375" y="3919627"/>
                  <a:pt x="6221886" y="3960942"/>
                  <a:pt x="6221886" y="4003778"/>
                </a:cubicBezTo>
                <a:cubicBezTo>
                  <a:pt x="6221886" y="4075170"/>
                  <a:pt x="6203800" y="4142339"/>
                  <a:pt x="6171960" y="4200952"/>
                </a:cubicBezTo>
                <a:lnTo>
                  <a:pt x="6158493" y="4219903"/>
                </a:lnTo>
                <a:lnTo>
                  <a:pt x="6185711" y="4252892"/>
                </a:lnTo>
                <a:cubicBezTo>
                  <a:pt x="6230313" y="4318912"/>
                  <a:pt x="6256357" y="4398500"/>
                  <a:pt x="6256357" y="4484172"/>
                </a:cubicBezTo>
                <a:cubicBezTo>
                  <a:pt x="6256357" y="4598400"/>
                  <a:pt x="6210057" y="4701815"/>
                  <a:pt x="6135200" y="4776672"/>
                </a:cubicBezTo>
                <a:lnTo>
                  <a:pt x="6122250" y="4787357"/>
                </a:lnTo>
                <a:lnTo>
                  <a:pt x="6112152" y="4816087"/>
                </a:lnTo>
                <a:lnTo>
                  <a:pt x="6090409" y="4853915"/>
                </a:lnTo>
                <a:lnTo>
                  <a:pt x="6116768" y="4885863"/>
                </a:lnTo>
                <a:cubicBezTo>
                  <a:pt x="6161370" y="4951883"/>
                  <a:pt x="6187414" y="5031471"/>
                  <a:pt x="6187414" y="5117143"/>
                </a:cubicBezTo>
                <a:lnTo>
                  <a:pt x="6183196" y="5158983"/>
                </a:lnTo>
                <a:lnTo>
                  <a:pt x="6187414" y="5203606"/>
                </a:lnTo>
                <a:cubicBezTo>
                  <a:pt x="6187414" y="5260720"/>
                  <a:pt x="6175839" y="5315131"/>
                  <a:pt x="6154907" y="5364620"/>
                </a:cubicBezTo>
                <a:lnTo>
                  <a:pt x="6124608" y="5420442"/>
                </a:lnTo>
                <a:lnTo>
                  <a:pt x="6151239" y="5452720"/>
                </a:lnTo>
                <a:cubicBezTo>
                  <a:pt x="6195841" y="5518740"/>
                  <a:pt x="6221885" y="5598328"/>
                  <a:pt x="6221885" y="5684000"/>
                </a:cubicBezTo>
                <a:lnTo>
                  <a:pt x="6216508" y="5737344"/>
                </a:lnTo>
                <a:lnTo>
                  <a:pt x="6218551" y="5743157"/>
                </a:lnTo>
                <a:cubicBezTo>
                  <a:pt x="6225481" y="5773178"/>
                  <a:pt x="6229143" y="5804450"/>
                  <a:pt x="6229143" y="5836577"/>
                </a:cubicBezTo>
                <a:cubicBezTo>
                  <a:pt x="6229143" y="5950805"/>
                  <a:pt x="6182843" y="6054219"/>
                  <a:pt x="6107986" y="6129077"/>
                </a:cubicBezTo>
                <a:lnTo>
                  <a:pt x="6083286" y="6149456"/>
                </a:lnTo>
                <a:lnTo>
                  <a:pt x="6151239" y="6224241"/>
                </a:lnTo>
                <a:cubicBezTo>
                  <a:pt x="6195841" y="6290261"/>
                  <a:pt x="6221885" y="6369850"/>
                  <a:pt x="6221885" y="6455521"/>
                </a:cubicBezTo>
                <a:cubicBezTo>
                  <a:pt x="6221885" y="6569750"/>
                  <a:pt x="6175585" y="6673165"/>
                  <a:pt x="6100728" y="6748022"/>
                </a:cubicBezTo>
                <a:lnTo>
                  <a:pt x="6056304" y="6784675"/>
                </a:lnTo>
                <a:lnTo>
                  <a:pt x="6071353" y="6793806"/>
                </a:lnTo>
                <a:cubicBezTo>
                  <a:pt x="6163288" y="6869677"/>
                  <a:pt x="6221886" y="6984497"/>
                  <a:pt x="6221886" y="7113004"/>
                </a:cubicBezTo>
                <a:cubicBezTo>
                  <a:pt x="6221886" y="7198675"/>
                  <a:pt x="6195842" y="7278264"/>
                  <a:pt x="6151240" y="7344284"/>
                </a:cubicBezTo>
                <a:lnTo>
                  <a:pt x="6120408" y="7381653"/>
                </a:lnTo>
                <a:lnTo>
                  <a:pt x="6140296" y="7393719"/>
                </a:lnTo>
                <a:cubicBezTo>
                  <a:pt x="6232231" y="7469591"/>
                  <a:pt x="6290829" y="7584411"/>
                  <a:pt x="6290829" y="7712919"/>
                </a:cubicBezTo>
                <a:cubicBezTo>
                  <a:pt x="6290829" y="7855699"/>
                  <a:pt x="6218485" y="7981588"/>
                  <a:pt x="6108451" y="8055925"/>
                </a:cubicBezTo>
                <a:lnTo>
                  <a:pt x="6101399" y="8059754"/>
                </a:lnTo>
                <a:lnTo>
                  <a:pt x="6151240" y="8114604"/>
                </a:lnTo>
                <a:cubicBezTo>
                  <a:pt x="6195842" y="8180624"/>
                  <a:pt x="6221886" y="8260213"/>
                  <a:pt x="6221886" y="8345885"/>
                </a:cubicBezTo>
                <a:cubicBezTo>
                  <a:pt x="6221886" y="8431557"/>
                  <a:pt x="6195842" y="8511145"/>
                  <a:pt x="6151240" y="8577165"/>
                </a:cubicBezTo>
                <a:lnTo>
                  <a:pt x="6122544" y="8611944"/>
                </a:lnTo>
                <a:lnTo>
                  <a:pt x="6185711" y="8681463"/>
                </a:lnTo>
                <a:cubicBezTo>
                  <a:pt x="6230313" y="8747482"/>
                  <a:pt x="6256357" y="8827071"/>
                  <a:pt x="6256357" y="8912742"/>
                </a:cubicBezTo>
                <a:cubicBezTo>
                  <a:pt x="6256357" y="9026971"/>
                  <a:pt x="6210057" y="9130386"/>
                  <a:pt x="6135200" y="9205242"/>
                </a:cubicBezTo>
                <a:lnTo>
                  <a:pt x="6126740" y="9212222"/>
                </a:lnTo>
                <a:lnTo>
                  <a:pt x="6155137" y="9232928"/>
                </a:lnTo>
                <a:cubicBezTo>
                  <a:pt x="6242698" y="9308776"/>
                  <a:pt x="6298086" y="9420776"/>
                  <a:pt x="6298086" y="9545713"/>
                </a:cubicBezTo>
                <a:cubicBezTo>
                  <a:pt x="6298086" y="9688499"/>
                  <a:pt x="6225742" y="9814385"/>
                  <a:pt x="6115708" y="9888725"/>
                </a:cubicBezTo>
                <a:lnTo>
                  <a:pt x="6108657" y="9892551"/>
                </a:lnTo>
                <a:lnTo>
                  <a:pt x="6158497" y="9947404"/>
                </a:lnTo>
                <a:cubicBezTo>
                  <a:pt x="6203099" y="10013424"/>
                  <a:pt x="6229143" y="10093013"/>
                  <a:pt x="6229143" y="10178684"/>
                </a:cubicBezTo>
                <a:cubicBezTo>
                  <a:pt x="6229143" y="10264355"/>
                  <a:pt x="6203099" y="10343944"/>
                  <a:pt x="6158497" y="10409964"/>
                </a:cubicBezTo>
                <a:lnTo>
                  <a:pt x="6144993" y="10426332"/>
                </a:lnTo>
                <a:lnTo>
                  <a:pt x="6167868" y="10435312"/>
                </a:lnTo>
                <a:cubicBezTo>
                  <a:pt x="6287270" y="10507863"/>
                  <a:pt x="6367029" y="10639159"/>
                  <a:pt x="6367029" y="10789084"/>
                </a:cubicBezTo>
                <a:cubicBezTo>
                  <a:pt x="6367029" y="11017541"/>
                  <a:pt x="6181828" y="11202742"/>
                  <a:pt x="5953371" y="11202742"/>
                </a:cubicBezTo>
                <a:cubicBezTo>
                  <a:pt x="5867700" y="11202742"/>
                  <a:pt x="5788111" y="11176698"/>
                  <a:pt x="5722091" y="11132095"/>
                </a:cubicBezTo>
                <a:lnTo>
                  <a:pt x="5707566" y="11120111"/>
                </a:lnTo>
                <a:lnTo>
                  <a:pt x="5704301" y="11124704"/>
                </a:lnTo>
                <a:cubicBezTo>
                  <a:pt x="5628430" y="11216638"/>
                  <a:pt x="5513610" y="11275237"/>
                  <a:pt x="5385102" y="11275237"/>
                </a:cubicBezTo>
                <a:cubicBezTo>
                  <a:pt x="5270874" y="11275237"/>
                  <a:pt x="5167459" y="11228937"/>
                  <a:pt x="5092602" y="11154079"/>
                </a:cubicBezTo>
                <a:lnTo>
                  <a:pt x="5072636" y="11129880"/>
                </a:lnTo>
                <a:lnTo>
                  <a:pt x="5058658" y="11146821"/>
                </a:lnTo>
                <a:cubicBezTo>
                  <a:pt x="4983800" y="11221679"/>
                  <a:pt x="4880385" y="11267979"/>
                  <a:pt x="4766157" y="11267979"/>
                </a:cubicBezTo>
                <a:cubicBezTo>
                  <a:pt x="4651928" y="11267979"/>
                  <a:pt x="4548514" y="11221679"/>
                  <a:pt x="4473656" y="11146821"/>
                </a:cubicBezTo>
                <a:lnTo>
                  <a:pt x="4437709" y="11103252"/>
                </a:lnTo>
                <a:lnTo>
                  <a:pt x="4427872" y="11117447"/>
                </a:lnTo>
                <a:cubicBezTo>
                  <a:pt x="4368862" y="11188951"/>
                  <a:pt x="4286289" y="11240290"/>
                  <a:pt x="4192040" y="11259576"/>
                </a:cubicBezTo>
                <a:lnTo>
                  <a:pt x="4164078" y="11262395"/>
                </a:lnTo>
                <a:lnTo>
                  <a:pt x="4150168" y="11269945"/>
                </a:lnTo>
                <a:cubicBezTo>
                  <a:pt x="4100679" y="11290877"/>
                  <a:pt x="4046268" y="11302452"/>
                  <a:pt x="3989154" y="11302452"/>
                </a:cubicBezTo>
                <a:cubicBezTo>
                  <a:pt x="3917761" y="11302452"/>
                  <a:pt x="3850592" y="11284366"/>
                  <a:pt x="3791980" y="11252526"/>
                </a:cubicBezTo>
                <a:lnTo>
                  <a:pt x="3773029" y="11239058"/>
                </a:lnTo>
                <a:lnTo>
                  <a:pt x="3740040" y="11266277"/>
                </a:lnTo>
                <a:cubicBezTo>
                  <a:pt x="3674020" y="11310879"/>
                  <a:pt x="3594431" y="11336923"/>
                  <a:pt x="3508760" y="11336923"/>
                </a:cubicBezTo>
                <a:cubicBezTo>
                  <a:pt x="3394531" y="11336923"/>
                  <a:pt x="3291117" y="11290623"/>
                  <a:pt x="3216260" y="11215765"/>
                </a:cubicBezTo>
                <a:lnTo>
                  <a:pt x="3205575" y="11202816"/>
                </a:lnTo>
                <a:lnTo>
                  <a:pt x="3176846" y="11192718"/>
                </a:lnTo>
                <a:lnTo>
                  <a:pt x="3139017" y="11170975"/>
                </a:lnTo>
                <a:lnTo>
                  <a:pt x="3107070" y="11197334"/>
                </a:lnTo>
                <a:cubicBezTo>
                  <a:pt x="3041050" y="11241936"/>
                  <a:pt x="2961461" y="11267980"/>
                  <a:pt x="2875790" y="11267980"/>
                </a:cubicBezTo>
                <a:lnTo>
                  <a:pt x="2832559" y="11263622"/>
                </a:lnTo>
                <a:lnTo>
                  <a:pt x="2789329" y="11267980"/>
                </a:lnTo>
                <a:cubicBezTo>
                  <a:pt x="2732214" y="11267980"/>
                  <a:pt x="2677803" y="11256405"/>
                  <a:pt x="2628315" y="11235473"/>
                </a:cubicBezTo>
                <a:lnTo>
                  <a:pt x="2572492" y="11205173"/>
                </a:lnTo>
                <a:lnTo>
                  <a:pt x="2540213" y="11231805"/>
                </a:lnTo>
                <a:cubicBezTo>
                  <a:pt x="2474194" y="11276407"/>
                  <a:pt x="2394608" y="11302451"/>
                  <a:pt x="2308936" y="11302451"/>
                </a:cubicBezTo>
                <a:lnTo>
                  <a:pt x="2253903" y="11296903"/>
                </a:lnTo>
                <a:lnTo>
                  <a:pt x="2239725" y="11301305"/>
                </a:lnTo>
                <a:cubicBezTo>
                  <a:pt x="2212798" y="11306815"/>
                  <a:pt x="2184917" y="11309709"/>
                  <a:pt x="2156360" y="11309709"/>
                </a:cubicBezTo>
                <a:cubicBezTo>
                  <a:pt x="2042131" y="11309709"/>
                  <a:pt x="1938715" y="11263409"/>
                  <a:pt x="1863856" y="11188551"/>
                </a:cubicBezTo>
                <a:lnTo>
                  <a:pt x="1843892" y="11164352"/>
                </a:lnTo>
                <a:lnTo>
                  <a:pt x="1829912" y="11181293"/>
                </a:lnTo>
                <a:cubicBezTo>
                  <a:pt x="1755056" y="11256151"/>
                  <a:pt x="1651646" y="11302451"/>
                  <a:pt x="1537417" y="11302451"/>
                </a:cubicBezTo>
                <a:cubicBezTo>
                  <a:pt x="1423189" y="11302451"/>
                  <a:pt x="1319774" y="11256151"/>
                  <a:pt x="1244916" y="11181293"/>
                </a:cubicBezTo>
                <a:lnTo>
                  <a:pt x="1208675" y="11137369"/>
                </a:lnTo>
                <a:lnTo>
                  <a:pt x="1172434" y="11181294"/>
                </a:lnTo>
                <a:cubicBezTo>
                  <a:pt x="1097577" y="11256152"/>
                  <a:pt x="994162" y="11302452"/>
                  <a:pt x="879934" y="11302452"/>
                </a:cubicBezTo>
                <a:cubicBezTo>
                  <a:pt x="804971" y="11302452"/>
                  <a:pt x="734666" y="11282512"/>
                  <a:pt x="674033" y="11247647"/>
                </a:cubicBezTo>
                <a:lnTo>
                  <a:pt x="636295" y="11221497"/>
                </a:lnTo>
                <a:lnTo>
                  <a:pt x="578851" y="11215706"/>
                </a:lnTo>
                <a:cubicBezTo>
                  <a:pt x="390354" y="11177134"/>
                  <a:pt x="248560" y="11010352"/>
                  <a:pt x="248560" y="10810452"/>
                </a:cubicBezTo>
                <a:cubicBezTo>
                  <a:pt x="248560" y="10739060"/>
                  <a:pt x="266646" y="10671891"/>
                  <a:pt x="298486" y="10613279"/>
                </a:cubicBezTo>
                <a:lnTo>
                  <a:pt x="332981" y="10564738"/>
                </a:lnTo>
                <a:lnTo>
                  <a:pt x="293052" y="10543064"/>
                </a:lnTo>
                <a:cubicBezTo>
                  <a:pt x="183018" y="10468727"/>
                  <a:pt x="110674" y="10342838"/>
                  <a:pt x="110674" y="10200053"/>
                </a:cubicBezTo>
                <a:cubicBezTo>
                  <a:pt x="110674" y="10075115"/>
                  <a:pt x="166062" y="9963115"/>
                  <a:pt x="253623" y="9887265"/>
                </a:cubicBezTo>
                <a:lnTo>
                  <a:pt x="297325" y="9855399"/>
                </a:lnTo>
                <a:lnTo>
                  <a:pt x="250263" y="9798362"/>
                </a:lnTo>
                <a:cubicBezTo>
                  <a:pt x="205661" y="9732341"/>
                  <a:pt x="179617" y="9652751"/>
                  <a:pt x="179617" y="9567082"/>
                </a:cubicBezTo>
                <a:cubicBezTo>
                  <a:pt x="179617" y="9481410"/>
                  <a:pt x="205660" y="9401822"/>
                  <a:pt x="250263" y="9335802"/>
                </a:cubicBezTo>
                <a:lnTo>
                  <a:pt x="310730" y="9269255"/>
                </a:lnTo>
                <a:lnTo>
                  <a:pt x="259045" y="9226611"/>
                </a:lnTo>
                <a:cubicBezTo>
                  <a:pt x="184188" y="9151755"/>
                  <a:pt x="137888" y="9048339"/>
                  <a:pt x="137888" y="8934111"/>
                </a:cubicBezTo>
                <a:cubicBezTo>
                  <a:pt x="137888" y="8848439"/>
                  <a:pt x="163932" y="8768850"/>
                  <a:pt x="208534" y="8702830"/>
                </a:cubicBezTo>
                <a:lnTo>
                  <a:pt x="237777" y="8670648"/>
                </a:lnTo>
                <a:lnTo>
                  <a:pt x="224574" y="8659753"/>
                </a:lnTo>
                <a:cubicBezTo>
                  <a:pt x="149717" y="8584896"/>
                  <a:pt x="103416" y="8481481"/>
                  <a:pt x="103416" y="8367253"/>
                </a:cubicBezTo>
                <a:cubicBezTo>
                  <a:pt x="103416" y="8242316"/>
                  <a:pt x="158805" y="8130315"/>
                  <a:pt x="246366" y="8054466"/>
                </a:cubicBezTo>
                <a:lnTo>
                  <a:pt x="290068" y="8022602"/>
                </a:lnTo>
                <a:lnTo>
                  <a:pt x="243006" y="7965562"/>
                </a:lnTo>
                <a:cubicBezTo>
                  <a:pt x="198403" y="7899542"/>
                  <a:pt x="172359" y="7819952"/>
                  <a:pt x="172359" y="7734291"/>
                </a:cubicBezTo>
                <a:cubicBezTo>
                  <a:pt x="172359" y="7648619"/>
                  <a:pt x="198403" y="7569031"/>
                  <a:pt x="243006" y="7503010"/>
                </a:cubicBezTo>
                <a:lnTo>
                  <a:pt x="274645" y="7468189"/>
                </a:lnTo>
                <a:lnTo>
                  <a:pt x="224574" y="7426877"/>
                </a:lnTo>
                <a:cubicBezTo>
                  <a:pt x="149717" y="7352020"/>
                  <a:pt x="103416" y="7248605"/>
                  <a:pt x="103416" y="7134377"/>
                </a:cubicBezTo>
                <a:cubicBezTo>
                  <a:pt x="103416" y="7009439"/>
                  <a:pt x="158805" y="6897438"/>
                  <a:pt x="246366" y="6821589"/>
                </a:cubicBezTo>
                <a:lnTo>
                  <a:pt x="268381" y="6805538"/>
                </a:lnTo>
                <a:lnTo>
                  <a:pt x="224573" y="6769394"/>
                </a:lnTo>
                <a:cubicBezTo>
                  <a:pt x="149716" y="6694537"/>
                  <a:pt x="103415" y="6591122"/>
                  <a:pt x="103415" y="6476893"/>
                </a:cubicBezTo>
                <a:cubicBezTo>
                  <a:pt x="103415" y="6351956"/>
                  <a:pt x="158804" y="6239955"/>
                  <a:pt x="246365" y="6164107"/>
                </a:cubicBezTo>
                <a:lnTo>
                  <a:pt x="247437" y="6163325"/>
                </a:lnTo>
                <a:lnTo>
                  <a:pt x="231831" y="6150449"/>
                </a:lnTo>
                <a:cubicBezTo>
                  <a:pt x="156973" y="6075592"/>
                  <a:pt x="110673" y="5972177"/>
                  <a:pt x="110673" y="5857949"/>
                </a:cubicBezTo>
                <a:lnTo>
                  <a:pt x="115682" y="5801182"/>
                </a:lnTo>
                <a:lnTo>
                  <a:pt x="111819" y="5788735"/>
                </a:lnTo>
                <a:cubicBezTo>
                  <a:pt x="106308" y="5761810"/>
                  <a:pt x="103415" y="5733928"/>
                  <a:pt x="103415" y="5705371"/>
                </a:cubicBezTo>
                <a:cubicBezTo>
                  <a:pt x="103415" y="5648257"/>
                  <a:pt x="114990" y="5593847"/>
                  <a:pt x="135922" y="5544357"/>
                </a:cubicBezTo>
                <a:lnTo>
                  <a:pt x="166221" y="5488535"/>
                </a:lnTo>
                <a:lnTo>
                  <a:pt x="139590" y="5456258"/>
                </a:lnTo>
                <a:cubicBezTo>
                  <a:pt x="94988" y="5390238"/>
                  <a:pt x="68944" y="5310649"/>
                  <a:pt x="68944" y="5224978"/>
                </a:cubicBezTo>
                <a:lnTo>
                  <a:pt x="73012" y="5178872"/>
                </a:lnTo>
                <a:lnTo>
                  <a:pt x="68944" y="5138515"/>
                </a:lnTo>
                <a:cubicBezTo>
                  <a:pt x="68944" y="5081400"/>
                  <a:pt x="80519" y="5026990"/>
                  <a:pt x="101451" y="4977500"/>
                </a:cubicBezTo>
                <a:lnTo>
                  <a:pt x="131750" y="4921678"/>
                </a:lnTo>
                <a:lnTo>
                  <a:pt x="105119" y="4889401"/>
                </a:lnTo>
                <a:cubicBezTo>
                  <a:pt x="60517" y="4823381"/>
                  <a:pt x="34473" y="4743792"/>
                  <a:pt x="34473" y="4658121"/>
                </a:cubicBezTo>
                <a:cubicBezTo>
                  <a:pt x="34473" y="4551032"/>
                  <a:pt x="75167" y="4453447"/>
                  <a:pt x="141934" y="4379987"/>
                </a:cubicBezTo>
                <a:lnTo>
                  <a:pt x="165804" y="4359315"/>
                </a:lnTo>
                <a:lnTo>
                  <a:pt x="170394" y="4344529"/>
                </a:lnTo>
                <a:lnTo>
                  <a:pt x="200693" y="4288707"/>
                </a:lnTo>
                <a:lnTo>
                  <a:pt x="174062" y="4256430"/>
                </a:lnTo>
                <a:cubicBezTo>
                  <a:pt x="140610" y="4206915"/>
                  <a:pt x="117598" y="4149767"/>
                  <a:pt x="108182" y="4088146"/>
                </a:cubicBezTo>
                <a:lnTo>
                  <a:pt x="107382" y="4077572"/>
                </a:lnTo>
                <a:lnTo>
                  <a:pt x="101451" y="4066644"/>
                </a:lnTo>
                <a:cubicBezTo>
                  <a:pt x="80519" y="4017155"/>
                  <a:pt x="68944" y="3962744"/>
                  <a:pt x="68944" y="3905630"/>
                </a:cubicBezTo>
                <a:cubicBezTo>
                  <a:pt x="68944" y="3780692"/>
                  <a:pt x="124332" y="3668691"/>
                  <a:pt x="211893" y="3592843"/>
                </a:cubicBezTo>
                <a:lnTo>
                  <a:pt x="233908" y="3576792"/>
                </a:lnTo>
                <a:lnTo>
                  <a:pt x="190100" y="3540647"/>
                </a:lnTo>
                <a:cubicBezTo>
                  <a:pt x="115243" y="3465790"/>
                  <a:pt x="68942" y="3362376"/>
                  <a:pt x="68942" y="3248147"/>
                </a:cubicBezTo>
                <a:cubicBezTo>
                  <a:pt x="68942" y="3123210"/>
                  <a:pt x="124331" y="3011209"/>
                  <a:pt x="211892" y="2935361"/>
                </a:cubicBezTo>
                <a:lnTo>
                  <a:pt x="212964" y="2934579"/>
                </a:lnTo>
                <a:lnTo>
                  <a:pt x="197358" y="2921702"/>
                </a:lnTo>
                <a:cubicBezTo>
                  <a:pt x="122501" y="2846845"/>
                  <a:pt x="76200" y="2743431"/>
                  <a:pt x="76200" y="2629202"/>
                </a:cubicBezTo>
                <a:cubicBezTo>
                  <a:pt x="76200" y="2529252"/>
                  <a:pt x="111649" y="2437581"/>
                  <a:pt x="170660" y="2366077"/>
                </a:cubicBezTo>
                <a:lnTo>
                  <a:pt x="205779" y="2330109"/>
                </a:lnTo>
                <a:lnTo>
                  <a:pt x="155629" y="2288731"/>
                </a:lnTo>
                <a:cubicBezTo>
                  <a:pt x="80772" y="2213874"/>
                  <a:pt x="34471" y="2110460"/>
                  <a:pt x="34471" y="1996231"/>
                </a:cubicBezTo>
                <a:cubicBezTo>
                  <a:pt x="34471" y="1910560"/>
                  <a:pt x="60515" y="1830971"/>
                  <a:pt x="105118" y="1764951"/>
                </a:cubicBezTo>
                <a:lnTo>
                  <a:pt x="132761" y="1731447"/>
                </a:lnTo>
                <a:lnTo>
                  <a:pt x="121158" y="1721874"/>
                </a:lnTo>
                <a:cubicBezTo>
                  <a:pt x="46300" y="1647017"/>
                  <a:pt x="0" y="1543603"/>
                  <a:pt x="0" y="142937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768465" y="1756410"/>
            <a:ext cx="20478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宋体" panose="02010600030101010101" pitchFamily="2" charset="-122"/>
              </a:rPr>
              <a:t>    </a:t>
            </a:r>
            <a:r>
              <a:rPr lang="zh-CN" altLang="en-US" sz="2000" b="1" dirty="0">
                <a:latin typeface="宋体" panose="02010600030101010101" pitchFamily="2" charset="-122"/>
              </a:rPr>
              <a:t>这是一位同学写给母校的一封信，请大家认真读读吧！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6" grpId="0" bldLvl="0" animBg="1"/>
      <p:bldP spid="6" grpId="1" animBg="1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" y="133350"/>
            <a:ext cx="6418580" cy="508762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97815" y="0"/>
            <a:ext cx="6154420" cy="5290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写给母校的一封信</a:t>
            </a: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亲爱的钟家村小学：</a:t>
            </a: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altLang="zh-CN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2015</a:t>
            </a: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</a:t>
            </a:r>
            <a:r>
              <a:rPr lang="en-US" altLang="zh-CN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9</a:t>
            </a: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月，我第一次见到你，想到自己快要上小学了，我又激动又兴奋：看到那些和蔼可亲的老师，我变得更加期待小学的生活。光阴似箭，日月如梭，一转眼六年的时间就只剩下几个月了。马上，我们六年级的同学要毕业了。这六年里发生的事都历历在目，我从矮矮的“小萝卜墩”长成了跟老师差不多高的少女，从一个无知的孩童变成了一个</a:t>
            </a:r>
            <a:r>
              <a:rPr lang="en-US" altLang="zh-CN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12</a:t>
            </a: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岁的少年。回想起第一次来到校园，一张张天真可爱的脸上充满好奇。在您的陪伴下，我们慢慢地长大。</a:t>
            </a: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难以忘记，一年级时第一次带上红领巾，激动的连话都说不清楚，还在似火的骄阳下像木头人一样站了好长时间，生怕表现不好不能提前入队；第一次上公开课，看着后面听课的老师，我和同学们都不由自主地吞了吞口水；第一次在老师的带颈下获得拔河、接力赛的冠军；第一次参加“小小外交家”获得一等奖。即使过了六年，我们仍记得这些“高光”时刻。</a:t>
            </a: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母校，小学的道路，人生的第一步，是您陪我们走完。初中的大门正向我们打开。但我们永远不会忘记您对我们的照顾，关怀！                             </a:t>
            </a: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在即将离开你之时，我对您还有更高的期许。校园里的体育设施还能再增添一些吗？让学弟学妹们在课间有更丰富多彩的活动。另外，学校图书馆是我们流连忘返的地方，我期待它能每天开放，让大家能在更多的时间邀游于书的海洋。</a:t>
            </a: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亲爱的母校，今天，我们因您而骄傲；明天，您会因我们而自豪！</a:t>
            </a: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祝您</a:t>
            </a: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更加美丽，更加美好，桃李芬芳满天下！</a:t>
            </a: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                           学生：雷皓媛</a:t>
            </a:r>
          </a:p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                          </a:t>
            </a:r>
            <a:r>
              <a:rPr lang="en-US" altLang="zh-CN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2020</a:t>
            </a: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</a:t>
            </a:r>
            <a:r>
              <a:rPr lang="en-US" altLang="zh-CN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</a:t>
            </a: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月</a:t>
            </a:r>
            <a:r>
              <a:rPr lang="en-US" altLang="zh-CN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</a:t>
            </a:r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日 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任意多边形: 形状 87"/>
          <p:cNvSpPr/>
          <p:nvPr/>
        </p:nvSpPr>
        <p:spPr>
          <a:xfrm rot="5400000">
            <a:off x="6140450" y="1147445"/>
            <a:ext cx="3265805" cy="2296795"/>
          </a:xfrm>
          <a:custGeom>
            <a:avLst/>
            <a:gdLst>
              <a:gd name="connsiteX0" fmla="*/ 0 w 6367029"/>
              <a:gd name="connsiteY0" fmla="*/ 1429374 h 11336923"/>
              <a:gd name="connsiteX1" fmla="*/ 182378 w 6367029"/>
              <a:gd name="connsiteY1" fmla="*/ 1086362 h 11336923"/>
              <a:gd name="connsiteX2" fmla="*/ 186264 w 6367029"/>
              <a:gd name="connsiteY2" fmla="*/ 1084253 h 11336923"/>
              <a:gd name="connsiteX3" fmla="*/ 139590 w 6367029"/>
              <a:gd name="connsiteY3" fmla="*/ 1027683 h 11336923"/>
              <a:gd name="connsiteX4" fmla="*/ 68943 w 6367029"/>
              <a:gd name="connsiteY4" fmla="*/ 796403 h 11336923"/>
              <a:gd name="connsiteX5" fmla="*/ 94044 w 6367029"/>
              <a:gd name="connsiteY5" fmla="*/ 654173 h 11336923"/>
              <a:gd name="connsiteX6" fmla="*/ 117894 w 6367029"/>
              <a:gd name="connsiteY6" fmla="*/ 603051 h 11336923"/>
              <a:gd name="connsiteX7" fmla="*/ 102046 w 6367029"/>
              <a:gd name="connsiteY7" fmla="*/ 552000 h 11336923"/>
              <a:gd name="connsiteX8" fmla="*/ 93642 w 6367029"/>
              <a:gd name="connsiteY8" fmla="*/ 468633 h 11336923"/>
              <a:gd name="connsiteX9" fmla="*/ 507300 w 6367029"/>
              <a:gd name="connsiteY9" fmla="*/ 54975 h 11336923"/>
              <a:gd name="connsiteX10" fmla="*/ 630310 w 6367029"/>
              <a:gd name="connsiteY10" fmla="*/ 73572 h 11336923"/>
              <a:gd name="connsiteX11" fmla="*/ 690623 w 6367029"/>
              <a:gd name="connsiteY11" fmla="*/ 102567 h 11336923"/>
              <a:gd name="connsiteX12" fmla="*/ 692680 w 6367029"/>
              <a:gd name="connsiteY12" fmla="*/ 101450 h 11336923"/>
              <a:gd name="connsiteX13" fmla="*/ 853694 w 6367029"/>
              <a:gd name="connsiteY13" fmla="*/ 68943 h 11336923"/>
              <a:gd name="connsiteX14" fmla="*/ 1172893 w 6367029"/>
              <a:gd name="connsiteY14" fmla="*/ 219476 h 11336923"/>
              <a:gd name="connsiteX15" fmla="*/ 1182865 w 6367029"/>
              <a:gd name="connsiteY15" fmla="*/ 233503 h 11336923"/>
              <a:gd name="connsiteX16" fmla="*/ 1218677 w 6367029"/>
              <a:gd name="connsiteY16" fmla="*/ 190100 h 11336923"/>
              <a:gd name="connsiteX17" fmla="*/ 1511177 w 6367029"/>
              <a:gd name="connsiteY17" fmla="*/ 68942 h 11336923"/>
              <a:gd name="connsiteX18" fmla="*/ 1742457 w 6367029"/>
              <a:gd name="connsiteY18" fmla="*/ 139589 h 11336923"/>
              <a:gd name="connsiteX19" fmla="*/ 1824087 w 6367029"/>
              <a:gd name="connsiteY19" fmla="*/ 213761 h 11336923"/>
              <a:gd name="connsiteX20" fmla="*/ 1837622 w 6367029"/>
              <a:gd name="connsiteY20" fmla="*/ 197358 h 11336923"/>
              <a:gd name="connsiteX21" fmla="*/ 2130121 w 6367029"/>
              <a:gd name="connsiteY21" fmla="*/ 76200 h 11336923"/>
              <a:gd name="connsiteX22" fmla="*/ 2179147 w 6367029"/>
              <a:gd name="connsiteY22" fmla="*/ 83612 h 11336923"/>
              <a:gd name="connsiteX23" fmla="*/ 2199332 w 6367029"/>
              <a:gd name="connsiteY23" fmla="*/ 77346 h 11336923"/>
              <a:gd name="connsiteX24" fmla="*/ 2282698 w 6367029"/>
              <a:gd name="connsiteY24" fmla="*/ 68942 h 11336923"/>
              <a:gd name="connsiteX25" fmla="*/ 2443713 w 6367029"/>
              <a:gd name="connsiteY25" fmla="*/ 101449 h 11336923"/>
              <a:gd name="connsiteX26" fmla="*/ 2499535 w 6367029"/>
              <a:gd name="connsiteY26" fmla="*/ 131749 h 11336923"/>
              <a:gd name="connsiteX27" fmla="*/ 2531812 w 6367029"/>
              <a:gd name="connsiteY27" fmla="*/ 105117 h 11336923"/>
              <a:gd name="connsiteX28" fmla="*/ 2763093 w 6367029"/>
              <a:gd name="connsiteY28" fmla="*/ 34471 h 11336923"/>
              <a:gd name="connsiteX29" fmla="*/ 2797682 w 6367029"/>
              <a:gd name="connsiteY29" fmla="*/ 39700 h 11336923"/>
              <a:gd name="connsiteX30" fmla="*/ 2849556 w 6367029"/>
              <a:gd name="connsiteY30" fmla="*/ 34471 h 11336923"/>
              <a:gd name="connsiteX31" fmla="*/ 3010570 w 6367029"/>
              <a:gd name="connsiteY31" fmla="*/ 66978 h 11336923"/>
              <a:gd name="connsiteX32" fmla="*/ 3066392 w 6367029"/>
              <a:gd name="connsiteY32" fmla="*/ 97278 h 11336923"/>
              <a:gd name="connsiteX33" fmla="*/ 3098669 w 6367029"/>
              <a:gd name="connsiteY33" fmla="*/ 70646 h 11336923"/>
              <a:gd name="connsiteX34" fmla="*/ 3329949 w 6367029"/>
              <a:gd name="connsiteY34" fmla="*/ 0 h 11336923"/>
              <a:gd name="connsiteX35" fmla="*/ 3579434 w 6367029"/>
              <a:gd name="connsiteY35" fmla="*/ 83674 h 11336923"/>
              <a:gd name="connsiteX36" fmla="*/ 3631108 w 6367029"/>
              <a:gd name="connsiteY36" fmla="*/ 132062 h 11336923"/>
              <a:gd name="connsiteX37" fmla="*/ 3643541 w 6367029"/>
              <a:gd name="connsiteY37" fmla="*/ 135921 h 11336923"/>
              <a:gd name="connsiteX38" fmla="*/ 3699363 w 6367029"/>
              <a:gd name="connsiteY38" fmla="*/ 166221 h 11336923"/>
              <a:gd name="connsiteX39" fmla="*/ 3731640 w 6367029"/>
              <a:gd name="connsiteY39" fmla="*/ 139589 h 11336923"/>
              <a:gd name="connsiteX40" fmla="*/ 3839911 w 6367029"/>
              <a:gd name="connsiteY40" fmla="*/ 87540 h 11336923"/>
              <a:gd name="connsiteX41" fmla="*/ 3900389 w 6367029"/>
              <a:gd name="connsiteY41" fmla="*/ 78397 h 11336923"/>
              <a:gd name="connsiteX42" fmla="*/ 3921426 w 6367029"/>
              <a:gd name="connsiteY42" fmla="*/ 66978 h 11336923"/>
              <a:gd name="connsiteX43" fmla="*/ 4082440 w 6367029"/>
              <a:gd name="connsiteY43" fmla="*/ 34471 h 11336923"/>
              <a:gd name="connsiteX44" fmla="*/ 4401639 w 6367029"/>
              <a:gd name="connsiteY44" fmla="*/ 185004 h 11336923"/>
              <a:gd name="connsiteX45" fmla="*/ 4411611 w 6367029"/>
              <a:gd name="connsiteY45" fmla="*/ 199031 h 11336923"/>
              <a:gd name="connsiteX46" fmla="*/ 4447423 w 6367029"/>
              <a:gd name="connsiteY46" fmla="*/ 155628 h 11336923"/>
              <a:gd name="connsiteX47" fmla="*/ 4739923 w 6367029"/>
              <a:gd name="connsiteY47" fmla="*/ 34470 h 11336923"/>
              <a:gd name="connsiteX48" fmla="*/ 4971203 w 6367029"/>
              <a:gd name="connsiteY48" fmla="*/ 105116 h 11336923"/>
              <a:gd name="connsiteX49" fmla="*/ 5052833 w 6367029"/>
              <a:gd name="connsiteY49" fmla="*/ 179290 h 11336923"/>
              <a:gd name="connsiteX50" fmla="*/ 5066368 w 6367029"/>
              <a:gd name="connsiteY50" fmla="*/ 162886 h 11336923"/>
              <a:gd name="connsiteX51" fmla="*/ 5358868 w 6367029"/>
              <a:gd name="connsiteY51" fmla="*/ 41728 h 11336923"/>
              <a:gd name="connsiteX52" fmla="*/ 5519883 w 6367029"/>
              <a:gd name="connsiteY52" fmla="*/ 74235 h 11336923"/>
              <a:gd name="connsiteX53" fmla="*/ 5571420 w 6367029"/>
              <a:gd name="connsiteY53" fmla="*/ 102209 h 11336923"/>
              <a:gd name="connsiteX54" fmla="*/ 5675446 w 6367029"/>
              <a:gd name="connsiteY54" fmla="*/ 52200 h 11336923"/>
              <a:gd name="connsiteX55" fmla="*/ 5798455 w 6367029"/>
              <a:gd name="connsiteY55" fmla="*/ 33603 h 11336923"/>
              <a:gd name="connsiteX56" fmla="*/ 6212113 w 6367029"/>
              <a:gd name="connsiteY56" fmla="*/ 447261 h 11336923"/>
              <a:gd name="connsiteX57" fmla="*/ 6179606 w 6367029"/>
              <a:gd name="connsiteY57" fmla="*/ 608275 h 11336923"/>
              <a:gd name="connsiteX58" fmla="*/ 6162126 w 6367029"/>
              <a:gd name="connsiteY58" fmla="*/ 640479 h 11336923"/>
              <a:gd name="connsiteX59" fmla="*/ 6174391 w 6367029"/>
              <a:gd name="connsiteY59" fmla="*/ 671651 h 11336923"/>
              <a:gd name="connsiteX60" fmla="*/ 6187414 w 6367029"/>
              <a:gd name="connsiteY60" fmla="*/ 775031 h 11336923"/>
              <a:gd name="connsiteX61" fmla="*/ 6005036 w 6367029"/>
              <a:gd name="connsiteY61" fmla="*/ 1118043 h 11336923"/>
              <a:gd name="connsiteX62" fmla="*/ 6001150 w 6367029"/>
              <a:gd name="connsiteY62" fmla="*/ 1120152 h 11336923"/>
              <a:gd name="connsiteX63" fmla="*/ 6047825 w 6367029"/>
              <a:gd name="connsiteY63" fmla="*/ 1176722 h 11336923"/>
              <a:gd name="connsiteX64" fmla="*/ 6118471 w 6367029"/>
              <a:gd name="connsiteY64" fmla="*/ 1408002 h 11336923"/>
              <a:gd name="connsiteX65" fmla="*/ 6047825 w 6367029"/>
              <a:gd name="connsiteY65" fmla="*/ 1639282 h 11336923"/>
              <a:gd name="connsiteX66" fmla="*/ 6019205 w 6367029"/>
              <a:gd name="connsiteY66" fmla="*/ 1673970 h 11336923"/>
              <a:gd name="connsiteX67" fmla="*/ 6045481 w 6367029"/>
              <a:gd name="connsiteY67" fmla="*/ 1696725 h 11336923"/>
              <a:gd name="connsiteX68" fmla="*/ 6152942 w 6367029"/>
              <a:gd name="connsiteY68" fmla="*/ 1974859 h 11336923"/>
              <a:gd name="connsiteX69" fmla="*/ 6031785 w 6367029"/>
              <a:gd name="connsiteY69" fmla="*/ 2267359 h 11336923"/>
              <a:gd name="connsiteX70" fmla="*/ 6023306 w 6367029"/>
              <a:gd name="connsiteY70" fmla="*/ 2274355 h 11336923"/>
              <a:gd name="connsiteX71" fmla="*/ 6087210 w 6367029"/>
              <a:gd name="connsiteY71" fmla="*/ 2329696 h 11336923"/>
              <a:gd name="connsiteX72" fmla="*/ 6194671 w 6367029"/>
              <a:gd name="connsiteY72" fmla="*/ 2607830 h 11336923"/>
              <a:gd name="connsiteX73" fmla="*/ 6073514 w 6367029"/>
              <a:gd name="connsiteY73" fmla="*/ 2900330 h 11336923"/>
              <a:gd name="connsiteX74" fmla="*/ 6048243 w 6367029"/>
              <a:gd name="connsiteY74" fmla="*/ 2921181 h 11336923"/>
              <a:gd name="connsiteX75" fmla="*/ 6079952 w 6367029"/>
              <a:gd name="connsiteY75" fmla="*/ 2948641 h 11336923"/>
              <a:gd name="connsiteX76" fmla="*/ 6187413 w 6367029"/>
              <a:gd name="connsiteY76" fmla="*/ 3226775 h 11336923"/>
              <a:gd name="connsiteX77" fmla="*/ 6066256 w 6367029"/>
              <a:gd name="connsiteY77" fmla="*/ 3519275 h 11336923"/>
              <a:gd name="connsiteX78" fmla="*/ 6022332 w 6367029"/>
              <a:gd name="connsiteY78" fmla="*/ 3555516 h 11336923"/>
              <a:gd name="connsiteX79" fmla="*/ 6066257 w 6367029"/>
              <a:gd name="connsiteY79" fmla="*/ 3591757 h 11336923"/>
              <a:gd name="connsiteX80" fmla="*/ 6179010 w 6367029"/>
              <a:gd name="connsiteY80" fmla="*/ 3800891 h 11336923"/>
              <a:gd name="connsiteX81" fmla="*/ 6181483 w 6367029"/>
              <a:gd name="connsiteY81" fmla="*/ 3825425 h 11336923"/>
              <a:gd name="connsiteX82" fmla="*/ 6203289 w 6367029"/>
              <a:gd name="connsiteY82" fmla="*/ 3880768 h 11336923"/>
              <a:gd name="connsiteX83" fmla="*/ 6221886 w 6367029"/>
              <a:gd name="connsiteY83" fmla="*/ 4003778 h 11336923"/>
              <a:gd name="connsiteX84" fmla="*/ 6171960 w 6367029"/>
              <a:gd name="connsiteY84" fmla="*/ 4200952 h 11336923"/>
              <a:gd name="connsiteX85" fmla="*/ 6158493 w 6367029"/>
              <a:gd name="connsiteY85" fmla="*/ 4219903 h 11336923"/>
              <a:gd name="connsiteX86" fmla="*/ 6185711 w 6367029"/>
              <a:gd name="connsiteY86" fmla="*/ 4252892 h 11336923"/>
              <a:gd name="connsiteX87" fmla="*/ 6256357 w 6367029"/>
              <a:gd name="connsiteY87" fmla="*/ 4484172 h 11336923"/>
              <a:gd name="connsiteX88" fmla="*/ 6135200 w 6367029"/>
              <a:gd name="connsiteY88" fmla="*/ 4776672 h 11336923"/>
              <a:gd name="connsiteX89" fmla="*/ 6122250 w 6367029"/>
              <a:gd name="connsiteY89" fmla="*/ 4787357 h 11336923"/>
              <a:gd name="connsiteX90" fmla="*/ 6112152 w 6367029"/>
              <a:gd name="connsiteY90" fmla="*/ 4816087 h 11336923"/>
              <a:gd name="connsiteX91" fmla="*/ 6090409 w 6367029"/>
              <a:gd name="connsiteY91" fmla="*/ 4853915 h 11336923"/>
              <a:gd name="connsiteX92" fmla="*/ 6116768 w 6367029"/>
              <a:gd name="connsiteY92" fmla="*/ 4885863 h 11336923"/>
              <a:gd name="connsiteX93" fmla="*/ 6187414 w 6367029"/>
              <a:gd name="connsiteY93" fmla="*/ 5117143 h 11336923"/>
              <a:gd name="connsiteX94" fmla="*/ 6183196 w 6367029"/>
              <a:gd name="connsiteY94" fmla="*/ 5158983 h 11336923"/>
              <a:gd name="connsiteX95" fmla="*/ 6187414 w 6367029"/>
              <a:gd name="connsiteY95" fmla="*/ 5203606 h 11336923"/>
              <a:gd name="connsiteX96" fmla="*/ 6154907 w 6367029"/>
              <a:gd name="connsiteY96" fmla="*/ 5364620 h 11336923"/>
              <a:gd name="connsiteX97" fmla="*/ 6124608 w 6367029"/>
              <a:gd name="connsiteY97" fmla="*/ 5420442 h 11336923"/>
              <a:gd name="connsiteX98" fmla="*/ 6151239 w 6367029"/>
              <a:gd name="connsiteY98" fmla="*/ 5452720 h 11336923"/>
              <a:gd name="connsiteX99" fmla="*/ 6221885 w 6367029"/>
              <a:gd name="connsiteY99" fmla="*/ 5684000 h 11336923"/>
              <a:gd name="connsiteX100" fmla="*/ 6216508 w 6367029"/>
              <a:gd name="connsiteY100" fmla="*/ 5737344 h 11336923"/>
              <a:gd name="connsiteX101" fmla="*/ 6218551 w 6367029"/>
              <a:gd name="connsiteY101" fmla="*/ 5743157 h 11336923"/>
              <a:gd name="connsiteX102" fmla="*/ 6229143 w 6367029"/>
              <a:gd name="connsiteY102" fmla="*/ 5836577 h 11336923"/>
              <a:gd name="connsiteX103" fmla="*/ 6107986 w 6367029"/>
              <a:gd name="connsiteY103" fmla="*/ 6129077 h 11336923"/>
              <a:gd name="connsiteX104" fmla="*/ 6083286 w 6367029"/>
              <a:gd name="connsiteY104" fmla="*/ 6149456 h 11336923"/>
              <a:gd name="connsiteX105" fmla="*/ 6151239 w 6367029"/>
              <a:gd name="connsiteY105" fmla="*/ 6224241 h 11336923"/>
              <a:gd name="connsiteX106" fmla="*/ 6221885 w 6367029"/>
              <a:gd name="connsiteY106" fmla="*/ 6455521 h 11336923"/>
              <a:gd name="connsiteX107" fmla="*/ 6100728 w 6367029"/>
              <a:gd name="connsiteY107" fmla="*/ 6748022 h 11336923"/>
              <a:gd name="connsiteX108" fmla="*/ 6056304 w 6367029"/>
              <a:gd name="connsiteY108" fmla="*/ 6784675 h 11336923"/>
              <a:gd name="connsiteX109" fmla="*/ 6071353 w 6367029"/>
              <a:gd name="connsiteY109" fmla="*/ 6793806 h 11336923"/>
              <a:gd name="connsiteX110" fmla="*/ 6221886 w 6367029"/>
              <a:gd name="connsiteY110" fmla="*/ 7113004 h 11336923"/>
              <a:gd name="connsiteX111" fmla="*/ 6151240 w 6367029"/>
              <a:gd name="connsiteY111" fmla="*/ 7344284 h 11336923"/>
              <a:gd name="connsiteX112" fmla="*/ 6120408 w 6367029"/>
              <a:gd name="connsiteY112" fmla="*/ 7381653 h 11336923"/>
              <a:gd name="connsiteX113" fmla="*/ 6140296 w 6367029"/>
              <a:gd name="connsiteY113" fmla="*/ 7393719 h 11336923"/>
              <a:gd name="connsiteX114" fmla="*/ 6290829 w 6367029"/>
              <a:gd name="connsiteY114" fmla="*/ 7712919 h 11336923"/>
              <a:gd name="connsiteX115" fmla="*/ 6108451 w 6367029"/>
              <a:gd name="connsiteY115" fmla="*/ 8055925 h 11336923"/>
              <a:gd name="connsiteX116" fmla="*/ 6101399 w 6367029"/>
              <a:gd name="connsiteY116" fmla="*/ 8059754 h 11336923"/>
              <a:gd name="connsiteX117" fmla="*/ 6151240 w 6367029"/>
              <a:gd name="connsiteY117" fmla="*/ 8114604 h 11336923"/>
              <a:gd name="connsiteX118" fmla="*/ 6221886 w 6367029"/>
              <a:gd name="connsiteY118" fmla="*/ 8345885 h 11336923"/>
              <a:gd name="connsiteX119" fmla="*/ 6151240 w 6367029"/>
              <a:gd name="connsiteY119" fmla="*/ 8577165 h 11336923"/>
              <a:gd name="connsiteX120" fmla="*/ 6122544 w 6367029"/>
              <a:gd name="connsiteY120" fmla="*/ 8611944 h 11336923"/>
              <a:gd name="connsiteX121" fmla="*/ 6185711 w 6367029"/>
              <a:gd name="connsiteY121" fmla="*/ 8681463 h 11336923"/>
              <a:gd name="connsiteX122" fmla="*/ 6256357 w 6367029"/>
              <a:gd name="connsiteY122" fmla="*/ 8912742 h 11336923"/>
              <a:gd name="connsiteX123" fmla="*/ 6135200 w 6367029"/>
              <a:gd name="connsiteY123" fmla="*/ 9205242 h 11336923"/>
              <a:gd name="connsiteX124" fmla="*/ 6126740 w 6367029"/>
              <a:gd name="connsiteY124" fmla="*/ 9212222 h 11336923"/>
              <a:gd name="connsiteX125" fmla="*/ 6155137 w 6367029"/>
              <a:gd name="connsiteY125" fmla="*/ 9232928 h 11336923"/>
              <a:gd name="connsiteX126" fmla="*/ 6298086 w 6367029"/>
              <a:gd name="connsiteY126" fmla="*/ 9545713 h 11336923"/>
              <a:gd name="connsiteX127" fmla="*/ 6115708 w 6367029"/>
              <a:gd name="connsiteY127" fmla="*/ 9888725 h 11336923"/>
              <a:gd name="connsiteX128" fmla="*/ 6108657 w 6367029"/>
              <a:gd name="connsiteY128" fmla="*/ 9892551 h 11336923"/>
              <a:gd name="connsiteX129" fmla="*/ 6158497 w 6367029"/>
              <a:gd name="connsiteY129" fmla="*/ 9947404 h 11336923"/>
              <a:gd name="connsiteX130" fmla="*/ 6229143 w 6367029"/>
              <a:gd name="connsiteY130" fmla="*/ 10178684 h 11336923"/>
              <a:gd name="connsiteX131" fmla="*/ 6158497 w 6367029"/>
              <a:gd name="connsiteY131" fmla="*/ 10409964 h 11336923"/>
              <a:gd name="connsiteX132" fmla="*/ 6144993 w 6367029"/>
              <a:gd name="connsiteY132" fmla="*/ 10426332 h 11336923"/>
              <a:gd name="connsiteX133" fmla="*/ 6167868 w 6367029"/>
              <a:gd name="connsiteY133" fmla="*/ 10435312 h 11336923"/>
              <a:gd name="connsiteX134" fmla="*/ 6367029 w 6367029"/>
              <a:gd name="connsiteY134" fmla="*/ 10789084 h 11336923"/>
              <a:gd name="connsiteX135" fmla="*/ 5953371 w 6367029"/>
              <a:gd name="connsiteY135" fmla="*/ 11202742 h 11336923"/>
              <a:gd name="connsiteX136" fmla="*/ 5722091 w 6367029"/>
              <a:gd name="connsiteY136" fmla="*/ 11132095 h 11336923"/>
              <a:gd name="connsiteX137" fmla="*/ 5707566 w 6367029"/>
              <a:gd name="connsiteY137" fmla="*/ 11120111 h 11336923"/>
              <a:gd name="connsiteX138" fmla="*/ 5704301 w 6367029"/>
              <a:gd name="connsiteY138" fmla="*/ 11124704 h 11336923"/>
              <a:gd name="connsiteX139" fmla="*/ 5385102 w 6367029"/>
              <a:gd name="connsiteY139" fmla="*/ 11275237 h 11336923"/>
              <a:gd name="connsiteX140" fmla="*/ 5092602 w 6367029"/>
              <a:gd name="connsiteY140" fmla="*/ 11154079 h 11336923"/>
              <a:gd name="connsiteX141" fmla="*/ 5072636 w 6367029"/>
              <a:gd name="connsiteY141" fmla="*/ 11129880 h 11336923"/>
              <a:gd name="connsiteX142" fmla="*/ 5058658 w 6367029"/>
              <a:gd name="connsiteY142" fmla="*/ 11146821 h 11336923"/>
              <a:gd name="connsiteX143" fmla="*/ 4766157 w 6367029"/>
              <a:gd name="connsiteY143" fmla="*/ 11267979 h 11336923"/>
              <a:gd name="connsiteX144" fmla="*/ 4473656 w 6367029"/>
              <a:gd name="connsiteY144" fmla="*/ 11146821 h 11336923"/>
              <a:gd name="connsiteX145" fmla="*/ 4437709 w 6367029"/>
              <a:gd name="connsiteY145" fmla="*/ 11103252 h 11336923"/>
              <a:gd name="connsiteX146" fmla="*/ 4427872 w 6367029"/>
              <a:gd name="connsiteY146" fmla="*/ 11117447 h 11336923"/>
              <a:gd name="connsiteX147" fmla="*/ 4192040 w 6367029"/>
              <a:gd name="connsiteY147" fmla="*/ 11259576 h 11336923"/>
              <a:gd name="connsiteX148" fmla="*/ 4164078 w 6367029"/>
              <a:gd name="connsiteY148" fmla="*/ 11262395 h 11336923"/>
              <a:gd name="connsiteX149" fmla="*/ 4150168 w 6367029"/>
              <a:gd name="connsiteY149" fmla="*/ 11269945 h 11336923"/>
              <a:gd name="connsiteX150" fmla="*/ 3989154 w 6367029"/>
              <a:gd name="connsiteY150" fmla="*/ 11302452 h 11336923"/>
              <a:gd name="connsiteX151" fmla="*/ 3791980 w 6367029"/>
              <a:gd name="connsiteY151" fmla="*/ 11252526 h 11336923"/>
              <a:gd name="connsiteX152" fmla="*/ 3773029 w 6367029"/>
              <a:gd name="connsiteY152" fmla="*/ 11239058 h 11336923"/>
              <a:gd name="connsiteX153" fmla="*/ 3740040 w 6367029"/>
              <a:gd name="connsiteY153" fmla="*/ 11266277 h 11336923"/>
              <a:gd name="connsiteX154" fmla="*/ 3508760 w 6367029"/>
              <a:gd name="connsiteY154" fmla="*/ 11336923 h 11336923"/>
              <a:gd name="connsiteX155" fmla="*/ 3216260 w 6367029"/>
              <a:gd name="connsiteY155" fmla="*/ 11215765 h 11336923"/>
              <a:gd name="connsiteX156" fmla="*/ 3205575 w 6367029"/>
              <a:gd name="connsiteY156" fmla="*/ 11202816 h 11336923"/>
              <a:gd name="connsiteX157" fmla="*/ 3176846 w 6367029"/>
              <a:gd name="connsiteY157" fmla="*/ 11192718 h 11336923"/>
              <a:gd name="connsiteX158" fmla="*/ 3139017 w 6367029"/>
              <a:gd name="connsiteY158" fmla="*/ 11170975 h 11336923"/>
              <a:gd name="connsiteX159" fmla="*/ 3107070 w 6367029"/>
              <a:gd name="connsiteY159" fmla="*/ 11197334 h 11336923"/>
              <a:gd name="connsiteX160" fmla="*/ 2875790 w 6367029"/>
              <a:gd name="connsiteY160" fmla="*/ 11267980 h 11336923"/>
              <a:gd name="connsiteX161" fmla="*/ 2832559 w 6367029"/>
              <a:gd name="connsiteY161" fmla="*/ 11263622 h 11336923"/>
              <a:gd name="connsiteX162" fmla="*/ 2789329 w 6367029"/>
              <a:gd name="connsiteY162" fmla="*/ 11267980 h 11336923"/>
              <a:gd name="connsiteX163" fmla="*/ 2628315 w 6367029"/>
              <a:gd name="connsiteY163" fmla="*/ 11235473 h 11336923"/>
              <a:gd name="connsiteX164" fmla="*/ 2572492 w 6367029"/>
              <a:gd name="connsiteY164" fmla="*/ 11205173 h 11336923"/>
              <a:gd name="connsiteX165" fmla="*/ 2540213 w 6367029"/>
              <a:gd name="connsiteY165" fmla="*/ 11231805 h 11336923"/>
              <a:gd name="connsiteX166" fmla="*/ 2308936 w 6367029"/>
              <a:gd name="connsiteY166" fmla="*/ 11302451 h 11336923"/>
              <a:gd name="connsiteX167" fmla="*/ 2253903 w 6367029"/>
              <a:gd name="connsiteY167" fmla="*/ 11296903 h 11336923"/>
              <a:gd name="connsiteX168" fmla="*/ 2239725 w 6367029"/>
              <a:gd name="connsiteY168" fmla="*/ 11301305 h 11336923"/>
              <a:gd name="connsiteX169" fmla="*/ 2156360 w 6367029"/>
              <a:gd name="connsiteY169" fmla="*/ 11309709 h 11336923"/>
              <a:gd name="connsiteX170" fmla="*/ 1863856 w 6367029"/>
              <a:gd name="connsiteY170" fmla="*/ 11188551 h 11336923"/>
              <a:gd name="connsiteX171" fmla="*/ 1843892 w 6367029"/>
              <a:gd name="connsiteY171" fmla="*/ 11164352 h 11336923"/>
              <a:gd name="connsiteX172" fmla="*/ 1829912 w 6367029"/>
              <a:gd name="connsiteY172" fmla="*/ 11181293 h 11336923"/>
              <a:gd name="connsiteX173" fmla="*/ 1537417 w 6367029"/>
              <a:gd name="connsiteY173" fmla="*/ 11302451 h 11336923"/>
              <a:gd name="connsiteX174" fmla="*/ 1244916 w 6367029"/>
              <a:gd name="connsiteY174" fmla="*/ 11181293 h 11336923"/>
              <a:gd name="connsiteX175" fmla="*/ 1208675 w 6367029"/>
              <a:gd name="connsiteY175" fmla="*/ 11137369 h 11336923"/>
              <a:gd name="connsiteX176" fmla="*/ 1172434 w 6367029"/>
              <a:gd name="connsiteY176" fmla="*/ 11181294 h 11336923"/>
              <a:gd name="connsiteX177" fmla="*/ 879934 w 6367029"/>
              <a:gd name="connsiteY177" fmla="*/ 11302452 h 11336923"/>
              <a:gd name="connsiteX178" fmla="*/ 674033 w 6367029"/>
              <a:gd name="connsiteY178" fmla="*/ 11247647 h 11336923"/>
              <a:gd name="connsiteX179" fmla="*/ 636295 w 6367029"/>
              <a:gd name="connsiteY179" fmla="*/ 11221497 h 11336923"/>
              <a:gd name="connsiteX180" fmla="*/ 578851 w 6367029"/>
              <a:gd name="connsiteY180" fmla="*/ 11215706 h 11336923"/>
              <a:gd name="connsiteX181" fmla="*/ 248560 w 6367029"/>
              <a:gd name="connsiteY181" fmla="*/ 10810452 h 11336923"/>
              <a:gd name="connsiteX182" fmla="*/ 298486 w 6367029"/>
              <a:gd name="connsiteY182" fmla="*/ 10613279 h 11336923"/>
              <a:gd name="connsiteX183" fmla="*/ 332981 w 6367029"/>
              <a:gd name="connsiteY183" fmla="*/ 10564738 h 11336923"/>
              <a:gd name="connsiteX184" fmla="*/ 293052 w 6367029"/>
              <a:gd name="connsiteY184" fmla="*/ 10543064 h 11336923"/>
              <a:gd name="connsiteX185" fmla="*/ 110674 w 6367029"/>
              <a:gd name="connsiteY185" fmla="*/ 10200053 h 11336923"/>
              <a:gd name="connsiteX186" fmla="*/ 253623 w 6367029"/>
              <a:gd name="connsiteY186" fmla="*/ 9887265 h 11336923"/>
              <a:gd name="connsiteX187" fmla="*/ 297325 w 6367029"/>
              <a:gd name="connsiteY187" fmla="*/ 9855399 h 11336923"/>
              <a:gd name="connsiteX188" fmla="*/ 250263 w 6367029"/>
              <a:gd name="connsiteY188" fmla="*/ 9798362 h 11336923"/>
              <a:gd name="connsiteX189" fmla="*/ 179617 w 6367029"/>
              <a:gd name="connsiteY189" fmla="*/ 9567082 h 11336923"/>
              <a:gd name="connsiteX190" fmla="*/ 250263 w 6367029"/>
              <a:gd name="connsiteY190" fmla="*/ 9335802 h 11336923"/>
              <a:gd name="connsiteX191" fmla="*/ 310730 w 6367029"/>
              <a:gd name="connsiteY191" fmla="*/ 9269255 h 11336923"/>
              <a:gd name="connsiteX192" fmla="*/ 259045 w 6367029"/>
              <a:gd name="connsiteY192" fmla="*/ 9226611 h 11336923"/>
              <a:gd name="connsiteX193" fmla="*/ 137888 w 6367029"/>
              <a:gd name="connsiteY193" fmla="*/ 8934111 h 11336923"/>
              <a:gd name="connsiteX194" fmla="*/ 208534 w 6367029"/>
              <a:gd name="connsiteY194" fmla="*/ 8702830 h 11336923"/>
              <a:gd name="connsiteX195" fmla="*/ 237777 w 6367029"/>
              <a:gd name="connsiteY195" fmla="*/ 8670648 h 11336923"/>
              <a:gd name="connsiteX196" fmla="*/ 224574 w 6367029"/>
              <a:gd name="connsiteY196" fmla="*/ 8659753 h 11336923"/>
              <a:gd name="connsiteX197" fmla="*/ 103416 w 6367029"/>
              <a:gd name="connsiteY197" fmla="*/ 8367253 h 11336923"/>
              <a:gd name="connsiteX198" fmla="*/ 246366 w 6367029"/>
              <a:gd name="connsiteY198" fmla="*/ 8054466 h 11336923"/>
              <a:gd name="connsiteX199" fmla="*/ 290068 w 6367029"/>
              <a:gd name="connsiteY199" fmla="*/ 8022602 h 11336923"/>
              <a:gd name="connsiteX200" fmla="*/ 243006 w 6367029"/>
              <a:gd name="connsiteY200" fmla="*/ 7965562 h 11336923"/>
              <a:gd name="connsiteX201" fmla="*/ 172359 w 6367029"/>
              <a:gd name="connsiteY201" fmla="*/ 7734291 h 11336923"/>
              <a:gd name="connsiteX202" fmla="*/ 243006 w 6367029"/>
              <a:gd name="connsiteY202" fmla="*/ 7503010 h 11336923"/>
              <a:gd name="connsiteX203" fmla="*/ 274645 w 6367029"/>
              <a:gd name="connsiteY203" fmla="*/ 7468189 h 11336923"/>
              <a:gd name="connsiteX204" fmla="*/ 224574 w 6367029"/>
              <a:gd name="connsiteY204" fmla="*/ 7426877 h 11336923"/>
              <a:gd name="connsiteX205" fmla="*/ 103416 w 6367029"/>
              <a:gd name="connsiteY205" fmla="*/ 7134377 h 11336923"/>
              <a:gd name="connsiteX206" fmla="*/ 246366 w 6367029"/>
              <a:gd name="connsiteY206" fmla="*/ 6821589 h 11336923"/>
              <a:gd name="connsiteX207" fmla="*/ 268381 w 6367029"/>
              <a:gd name="connsiteY207" fmla="*/ 6805538 h 11336923"/>
              <a:gd name="connsiteX208" fmla="*/ 224573 w 6367029"/>
              <a:gd name="connsiteY208" fmla="*/ 6769394 h 11336923"/>
              <a:gd name="connsiteX209" fmla="*/ 103415 w 6367029"/>
              <a:gd name="connsiteY209" fmla="*/ 6476893 h 11336923"/>
              <a:gd name="connsiteX210" fmla="*/ 246365 w 6367029"/>
              <a:gd name="connsiteY210" fmla="*/ 6164107 h 11336923"/>
              <a:gd name="connsiteX211" fmla="*/ 247437 w 6367029"/>
              <a:gd name="connsiteY211" fmla="*/ 6163325 h 11336923"/>
              <a:gd name="connsiteX212" fmla="*/ 231831 w 6367029"/>
              <a:gd name="connsiteY212" fmla="*/ 6150449 h 11336923"/>
              <a:gd name="connsiteX213" fmla="*/ 110673 w 6367029"/>
              <a:gd name="connsiteY213" fmla="*/ 5857949 h 11336923"/>
              <a:gd name="connsiteX214" fmla="*/ 115682 w 6367029"/>
              <a:gd name="connsiteY214" fmla="*/ 5801182 h 11336923"/>
              <a:gd name="connsiteX215" fmla="*/ 111819 w 6367029"/>
              <a:gd name="connsiteY215" fmla="*/ 5788735 h 11336923"/>
              <a:gd name="connsiteX216" fmla="*/ 103415 w 6367029"/>
              <a:gd name="connsiteY216" fmla="*/ 5705371 h 11336923"/>
              <a:gd name="connsiteX217" fmla="*/ 135922 w 6367029"/>
              <a:gd name="connsiteY217" fmla="*/ 5544357 h 11336923"/>
              <a:gd name="connsiteX218" fmla="*/ 166221 w 6367029"/>
              <a:gd name="connsiteY218" fmla="*/ 5488535 h 11336923"/>
              <a:gd name="connsiteX219" fmla="*/ 139590 w 6367029"/>
              <a:gd name="connsiteY219" fmla="*/ 5456258 h 11336923"/>
              <a:gd name="connsiteX220" fmla="*/ 68944 w 6367029"/>
              <a:gd name="connsiteY220" fmla="*/ 5224978 h 11336923"/>
              <a:gd name="connsiteX221" fmla="*/ 73012 w 6367029"/>
              <a:gd name="connsiteY221" fmla="*/ 5178872 h 11336923"/>
              <a:gd name="connsiteX222" fmla="*/ 68944 w 6367029"/>
              <a:gd name="connsiteY222" fmla="*/ 5138515 h 11336923"/>
              <a:gd name="connsiteX223" fmla="*/ 101451 w 6367029"/>
              <a:gd name="connsiteY223" fmla="*/ 4977500 h 11336923"/>
              <a:gd name="connsiteX224" fmla="*/ 131750 w 6367029"/>
              <a:gd name="connsiteY224" fmla="*/ 4921678 h 11336923"/>
              <a:gd name="connsiteX225" fmla="*/ 105119 w 6367029"/>
              <a:gd name="connsiteY225" fmla="*/ 4889401 h 11336923"/>
              <a:gd name="connsiteX226" fmla="*/ 34473 w 6367029"/>
              <a:gd name="connsiteY226" fmla="*/ 4658121 h 11336923"/>
              <a:gd name="connsiteX227" fmla="*/ 141934 w 6367029"/>
              <a:gd name="connsiteY227" fmla="*/ 4379987 h 11336923"/>
              <a:gd name="connsiteX228" fmla="*/ 165804 w 6367029"/>
              <a:gd name="connsiteY228" fmla="*/ 4359315 h 11336923"/>
              <a:gd name="connsiteX229" fmla="*/ 170394 w 6367029"/>
              <a:gd name="connsiteY229" fmla="*/ 4344529 h 11336923"/>
              <a:gd name="connsiteX230" fmla="*/ 200693 w 6367029"/>
              <a:gd name="connsiteY230" fmla="*/ 4288707 h 11336923"/>
              <a:gd name="connsiteX231" fmla="*/ 174062 w 6367029"/>
              <a:gd name="connsiteY231" fmla="*/ 4256430 h 11336923"/>
              <a:gd name="connsiteX232" fmla="*/ 108182 w 6367029"/>
              <a:gd name="connsiteY232" fmla="*/ 4088146 h 11336923"/>
              <a:gd name="connsiteX233" fmla="*/ 107382 w 6367029"/>
              <a:gd name="connsiteY233" fmla="*/ 4077572 h 11336923"/>
              <a:gd name="connsiteX234" fmla="*/ 101451 w 6367029"/>
              <a:gd name="connsiteY234" fmla="*/ 4066644 h 11336923"/>
              <a:gd name="connsiteX235" fmla="*/ 68944 w 6367029"/>
              <a:gd name="connsiteY235" fmla="*/ 3905630 h 11336923"/>
              <a:gd name="connsiteX236" fmla="*/ 211893 w 6367029"/>
              <a:gd name="connsiteY236" fmla="*/ 3592843 h 11336923"/>
              <a:gd name="connsiteX237" fmla="*/ 233908 w 6367029"/>
              <a:gd name="connsiteY237" fmla="*/ 3576792 h 11336923"/>
              <a:gd name="connsiteX238" fmla="*/ 190100 w 6367029"/>
              <a:gd name="connsiteY238" fmla="*/ 3540647 h 11336923"/>
              <a:gd name="connsiteX239" fmla="*/ 68942 w 6367029"/>
              <a:gd name="connsiteY239" fmla="*/ 3248147 h 11336923"/>
              <a:gd name="connsiteX240" fmla="*/ 211892 w 6367029"/>
              <a:gd name="connsiteY240" fmla="*/ 2935361 h 11336923"/>
              <a:gd name="connsiteX241" fmla="*/ 212964 w 6367029"/>
              <a:gd name="connsiteY241" fmla="*/ 2934579 h 11336923"/>
              <a:gd name="connsiteX242" fmla="*/ 197358 w 6367029"/>
              <a:gd name="connsiteY242" fmla="*/ 2921702 h 11336923"/>
              <a:gd name="connsiteX243" fmla="*/ 76200 w 6367029"/>
              <a:gd name="connsiteY243" fmla="*/ 2629202 h 11336923"/>
              <a:gd name="connsiteX244" fmla="*/ 170660 w 6367029"/>
              <a:gd name="connsiteY244" fmla="*/ 2366077 h 11336923"/>
              <a:gd name="connsiteX245" fmla="*/ 205779 w 6367029"/>
              <a:gd name="connsiteY245" fmla="*/ 2330109 h 11336923"/>
              <a:gd name="connsiteX246" fmla="*/ 155629 w 6367029"/>
              <a:gd name="connsiteY246" fmla="*/ 2288731 h 11336923"/>
              <a:gd name="connsiteX247" fmla="*/ 34471 w 6367029"/>
              <a:gd name="connsiteY247" fmla="*/ 1996231 h 11336923"/>
              <a:gd name="connsiteX248" fmla="*/ 105118 w 6367029"/>
              <a:gd name="connsiteY248" fmla="*/ 1764951 h 11336923"/>
              <a:gd name="connsiteX249" fmla="*/ 132761 w 6367029"/>
              <a:gd name="connsiteY249" fmla="*/ 1731447 h 11336923"/>
              <a:gd name="connsiteX250" fmla="*/ 121158 w 6367029"/>
              <a:gd name="connsiteY250" fmla="*/ 1721874 h 11336923"/>
              <a:gd name="connsiteX251" fmla="*/ 0 w 6367029"/>
              <a:gd name="connsiteY251" fmla="*/ 1429374 h 1133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6367029" h="11336923">
                <a:moveTo>
                  <a:pt x="0" y="1429374"/>
                </a:moveTo>
                <a:cubicBezTo>
                  <a:pt x="0" y="1286588"/>
                  <a:pt x="72344" y="1160700"/>
                  <a:pt x="182378" y="1086362"/>
                </a:cubicBezTo>
                <a:lnTo>
                  <a:pt x="186264" y="1084253"/>
                </a:lnTo>
                <a:lnTo>
                  <a:pt x="139590" y="1027683"/>
                </a:lnTo>
                <a:cubicBezTo>
                  <a:pt x="94987" y="961663"/>
                  <a:pt x="68943" y="882074"/>
                  <a:pt x="68943" y="796403"/>
                </a:cubicBezTo>
                <a:cubicBezTo>
                  <a:pt x="68943" y="746428"/>
                  <a:pt x="77805" y="698523"/>
                  <a:pt x="94044" y="654173"/>
                </a:cubicBezTo>
                <a:lnTo>
                  <a:pt x="117894" y="603051"/>
                </a:lnTo>
                <a:lnTo>
                  <a:pt x="102046" y="552000"/>
                </a:lnTo>
                <a:cubicBezTo>
                  <a:pt x="96536" y="525071"/>
                  <a:pt x="93642" y="497190"/>
                  <a:pt x="93642" y="468633"/>
                </a:cubicBezTo>
                <a:cubicBezTo>
                  <a:pt x="93642" y="240176"/>
                  <a:pt x="278843" y="54975"/>
                  <a:pt x="507300" y="54975"/>
                </a:cubicBezTo>
                <a:cubicBezTo>
                  <a:pt x="550136" y="54975"/>
                  <a:pt x="591451" y="61486"/>
                  <a:pt x="630310" y="73572"/>
                </a:cubicBezTo>
                <a:lnTo>
                  <a:pt x="690623" y="102567"/>
                </a:lnTo>
                <a:lnTo>
                  <a:pt x="692680" y="101450"/>
                </a:lnTo>
                <a:cubicBezTo>
                  <a:pt x="742169" y="80518"/>
                  <a:pt x="796580" y="68943"/>
                  <a:pt x="853694" y="68943"/>
                </a:cubicBezTo>
                <a:cubicBezTo>
                  <a:pt x="982201" y="68943"/>
                  <a:pt x="1097022" y="127542"/>
                  <a:pt x="1172893" y="219476"/>
                </a:cubicBezTo>
                <a:lnTo>
                  <a:pt x="1182865" y="233503"/>
                </a:lnTo>
                <a:lnTo>
                  <a:pt x="1218677" y="190100"/>
                </a:lnTo>
                <a:cubicBezTo>
                  <a:pt x="1293534" y="115242"/>
                  <a:pt x="1396949" y="68942"/>
                  <a:pt x="1511177" y="68942"/>
                </a:cubicBezTo>
                <a:cubicBezTo>
                  <a:pt x="1596849" y="68942"/>
                  <a:pt x="1676437" y="94986"/>
                  <a:pt x="1742457" y="139589"/>
                </a:cubicBezTo>
                <a:lnTo>
                  <a:pt x="1824087" y="213761"/>
                </a:lnTo>
                <a:lnTo>
                  <a:pt x="1837622" y="197358"/>
                </a:lnTo>
                <a:cubicBezTo>
                  <a:pt x="1912479" y="122500"/>
                  <a:pt x="2015893" y="76200"/>
                  <a:pt x="2130121" y="76200"/>
                </a:cubicBezTo>
                <a:lnTo>
                  <a:pt x="2179147" y="83612"/>
                </a:lnTo>
                <a:lnTo>
                  <a:pt x="2199332" y="77346"/>
                </a:lnTo>
                <a:cubicBezTo>
                  <a:pt x="2226260" y="71836"/>
                  <a:pt x="2254142" y="68942"/>
                  <a:pt x="2282698" y="68942"/>
                </a:cubicBezTo>
                <a:cubicBezTo>
                  <a:pt x="2339812" y="68942"/>
                  <a:pt x="2394223" y="80517"/>
                  <a:pt x="2443713" y="101449"/>
                </a:cubicBezTo>
                <a:lnTo>
                  <a:pt x="2499535" y="131749"/>
                </a:lnTo>
                <a:lnTo>
                  <a:pt x="2531812" y="105117"/>
                </a:lnTo>
                <a:cubicBezTo>
                  <a:pt x="2597833" y="60515"/>
                  <a:pt x="2677421" y="34471"/>
                  <a:pt x="2763093" y="34471"/>
                </a:cubicBezTo>
                <a:lnTo>
                  <a:pt x="2797682" y="39700"/>
                </a:lnTo>
                <a:lnTo>
                  <a:pt x="2849556" y="34471"/>
                </a:lnTo>
                <a:cubicBezTo>
                  <a:pt x="2906670" y="34471"/>
                  <a:pt x="2961080" y="46046"/>
                  <a:pt x="3010570" y="66978"/>
                </a:cubicBezTo>
                <a:lnTo>
                  <a:pt x="3066392" y="97278"/>
                </a:lnTo>
                <a:lnTo>
                  <a:pt x="3098669" y="70646"/>
                </a:lnTo>
                <a:cubicBezTo>
                  <a:pt x="3164689" y="26044"/>
                  <a:pt x="3244278" y="0"/>
                  <a:pt x="3329949" y="0"/>
                </a:cubicBezTo>
                <a:cubicBezTo>
                  <a:pt x="3423652" y="0"/>
                  <a:pt x="3510078" y="31156"/>
                  <a:pt x="3579434" y="83674"/>
                </a:cubicBezTo>
                <a:lnTo>
                  <a:pt x="3631108" y="132062"/>
                </a:lnTo>
                <a:lnTo>
                  <a:pt x="3643541" y="135921"/>
                </a:lnTo>
                <a:lnTo>
                  <a:pt x="3699363" y="166221"/>
                </a:lnTo>
                <a:lnTo>
                  <a:pt x="3731640" y="139589"/>
                </a:lnTo>
                <a:cubicBezTo>
                  <a:pt x="3764650" y="117288"/>
                  <a:pt x="3801052" y="99627"/>
                  <a:pt x="3839911" y="87540"/>
                </a:cubicBezTo>
                <a:lnTo>
                  <a:pt x="3900389" y="78397"/>
                </a:lnTo>
                <a:lnTo>
                  <a:pt x="3921426" y="66978"/>
                </a:lnTo>
                <a:cubicBezTo>
                  <a:pt x="3970915" y="46046"/>
                  <a:pt x="4025326" y="34471"/>
                  <a:pt x="4082440" y="34471"/>
                </a:cubicBezTo>
                <a:cubicBezTo>
                  <a:pt x="4210947" y="34471"/>
                  <a:pt x="4325768" y="93070"/>
                  <a:pt x="4401639" y="185004"/>
                </a:cubicBezTo>
                <a:lnTo>
                  <a:pt x="4411611" y="199031"/>
                </a:lnTo>
                <a:lnTo>
                  <a:pt x="4447423" y="155628"/>
                </a:lnTo>
                <a:cubicBezTo>
                  <a:pt x="4522280" y="80770"/>
                  <a:pt x="4625695" y="34470"/>
                  <a:pt x="4739923" y="34470"/>
                </a:cubicBezTo>
                <a:cubicBezTo>
                  <a:pt x="4825595" y="34470"/>
                  <a:pt x="4905183" y="60514"/>
                  <a:pt x="4971203" y="105116"/>
                </a:cubicBezTo>
                <a:lnTo>
                  <a:pt x="5052833" y="179290"/>
                </a:lnTo>
                <a:lnTo>
                  <a:pt x="5066368" y="162886"/>
                </a:lnTo>
                <a:cubicBezTo>
                  <a:pt x="5141225" y="88028"/>
                  <a:pt x="5244640" y="41728"/>
                  <a:pt x="5358868" y="41728"/>
                </a:cubicBezTo>
                <a:cubicBezTo>
                  <a:pt x="5415983" y="41728"/>
                  <a:pt x="5470393" y="53303"/>
                  <a:pt x="5519883" y="74235"/>
                </a:cubicBezTo>
                <a:lnTo>
                  <a:pt x="5571420" y="102209"/>
                </a:lnTo>
                <a:lnTo>
                  <a:pt x="5675446" y="52200"/>
                </a:lnTo>
                <a:cubicBezTo>
                  <a:pt x="5714305" y="40114"/>
                  <a:pt x="5755620" y="33603"/>
                  <a:pt x="5798455" y="33603"/>
                </a:cubicBezTo>
                <a:cubicBezTo>
                  <a:pt x="6026912" y="33603"/>
                  <a:pt x="6212113" y="218804"/>
                  <a:pt x="6212113" y="447261"/>
                </a:cubicBezTo>
                <a:cubicBezTo>
                  <a:pt x="6212113" y="504375"/>
                  <a:pt x="6200538" y="558786"/>
                  <a:pt x="6179606" y="608275"/>
                </a:cubicBezTo>
                <a:lnTo>
                  <a:pt x="6162126" y="640479"/>
                </a:lnTo>
                <a:lnTo>
                  <a:pt x="6174391" y="671651"/>
                </a:lnTo>
                <a:cubicBezTo>
                  <a:pt x="6182893" y="704694"/>
                  <a:pt x="6187414" y="739334"/>
                  <a:pt x="6187414" y="775031"/>
                </a:cubicBezTo>
                <a:cubicBezTo>
                  <a:pt x="6187414" y="917817"/>
                  <a:pt x="6115070" y="1043705"/>
                  <a:pt x="6005036" y="1118043"/>
                </a:cubicBezTo>
                <a:lnTo>
                  <a:pt x="6001150" y="1120152"/>
                </a:lnTo>
                <a:lnTo>
                  <a:pt x="6047825" y="1176722"/>
                </a:lnTo>
                <a:cubicBezTo>
                  <a:pt x="6092427" y="1242742"/>
                  <a:pt x="6118471" y="1322330"/>
                  <a:pt x="6118471" y="1408002"/>
                </a:cubicBezTo>
                <a:cubicBezTo>
                  <a:pt x="6118471" y="1493673"/>
                  <a:pt x="6092427" y="1573262"/>
                  <a:pt x="6047825" y="1639282"/>
                </a:cubicBezTo>
                <a:lnTo>
                  <a:pt x="6019205" y="1673970"/>
                </a:lnTo>
                <a:lnTo>
                  <a:pt x="6045481" y="1696725"/>
                </a:lnTo>
                <a:cubicBezTo>
                  <a:pt x="6112249" y="1770185"/>
                  <a:pt x="6152942" y="1867770"/>
                  <a:pt x="6152942" y="1974859"/>
                </a:cubicBezTo>
                <a:cubicBezTo>
                  <a:pt x="6152942" y="2089087"/>
                  <a:pt x="6106642" y="2192502"/>
                  <a:pt x="6031785" y="2267359"/>
                </a:cubicBezTo>
                <a:lnTo>
                  <a:pt x="6023306" y="2274355"/>
                </a:lnTo>
                <a:lnTo>
                  <a:pt x="6087210" y="2329696"/>
                </a:lnTo>
                <a:cubicBezTo>
                  <a:pt x="6153978" y="2403156"/>
                  <a:pt x="6194671" y="2500741"/>
                  <a:pt x="6194671" y="2607830"/>
                </a:cubicBezTo>
                <a:cubicBezTo>
                  <a:pt x="6194671" y="2722058"/>
                  <a:pt x="6148371" y="2825473"/>
                  <a:pt x="6073514" y="2900330"/>
                </a:cubicBezTo>
                <a:lnTo>
                  <a:pt x="6048243" y="2921181"/>
                </a:lnTo>
                <a:lnTo>
                  <a:pt x="6079952" y="2948641"/>
                </a:lnTo>
                <a:cubicBezTo>
                  <a:pt x="6146720" y="3022101"/>
                  <a:pt x="6187413" y="3119686"/>
                  <a:pt x="6187413" y="3226775"/>
                </a:cubicBezTo>
                <a:cubicBezTo>
                  <a:pt x="6187413" y="3341004"/>
                  <a:pt x="6141113" y="3444418"/>
                  <a:pt x="6066256" y="3519275"/>
                </a:cubicBezTo>
                <a:lnTo>
                  <a:pt x="6022332" y="3555516"/>
                </a:lnTo>
                <a:lnTo>
                  <a:pt x="6066257" y="3591757"/>
                </a:lnTo>
                <a:cubicBezTo>
                  <a:pt x="6122400" y="3647900"/>
                  <a:pt x="6162480" y="3720107"/>
                  <a:pt x="6179010" y="3800891"/>
                </a:cubicBezTo>
                <a:lnTo>
                  <a:pt x="6181483" y="3825425"/>
                </a:lnTo>
                <a:lnTo>
                  <a:pt x="6203289" y="3880768"/>
                </a:lnTo>
                <a:cubicBezTo>
                  <a:pt x="6215375" y="3919627"/>
                  <a:pt x="6221886" y="3960942"/>
                  <a:pt x="6221886" y="4003778"/>
                </a:cubicBezTo>
                <a:cubicBezTo>
                  <a:pt x="6221886" y="4075170"/>
                  <a:pt x="6203800" y="4142339"/>
                  <a:pt x="6171960" y="4200952"/>
                </a:cubicBezTo>
                <a:lnTo>
                  <a:pt x="6158493" y="4219903"/>
                </a:lnTo>
                <a:lnTo>
                  <a:pt x="6185711" y="4252892"/>
                </a:lnTo>
                <a:cubicBezTo>
                  <a:pt x="6230313" y="4318912"/>
                  <a:pt x="6256357" y="4398500"/>
                  <a:pt x="6256357" y="4484172"/>
                </a:cubicBezTo>
                <a:cubicBezTo>
                  <a:pt x="6256357" y="4598400"/>
                  <a:pt x="6210057" y="4701815"/>
                  <a:pt x="6135200" y="4776672"/>
                </a:cubicBezTo>
                <a:lnTo>
                  <a:pt x="6122250" y="4787357"/>
                </a:lnTo>
                <a:lnTo>
                  <a:pt x="6112152" y="4816087"/>
                </a:lnTo>
                <a:lnTo>
                  <a:pt x="6090409" y="4853915"/>
                </a:lnTo>
                <a:lnTo>
                  <a:pt x="6116768" y="4885863"/>
                </a:lnTo>
                <a:cubicBezTo>
                  <a:pt x="6161370" y="4951883"/>
                  <a:pt x="6187414" y="5031471"/>
                  <a:pt x="6187414" y="5117143"/>
                </a:cubicBezTo>
                <a:lnTo>
                  <a:pt x="6183196" y="5158983"/>
                </a:lnTo>
                <a:lnTo>
                  <a:pt x="6187414" y="5203606"/>
                </a:lnTo>
                <a:cubicBezTo>
                  <a:pt x="6187414" y="5260720"/>
                  <a:pt x="6175839" y="5315131"/>
                  <a:pt x="6154907" y="5364620"/>
                </a:cubicBezTo>
                <a:lnTo>
                  <a:pt x="6124608" y="5420442"/>
                </a:lnTo>
                <a:lnTo>
                  <a:pt x="6151239" y="5452720"/>
                </a:lnTo>
                <a:cubicBezTo>
                  <a:pt x="6195841" y="5518740"/>
                  <a:pt x="6221885" y="5598328"/>
                  <a:pt x="6221885" y="5684000"/>
                </a:cubicBezTo>
                <a:lnTo>
                  <a:pt x="6216508" y="5737344"/>
                </a:lnTo>
                <a:lnTo>
                  <a:pt x="6218551" y="5743157"/>
                </a:lnTo>
                <a:cubicBezTo>
                  <a:pt x="6225481" y="5773178"/>
                  <a:pt x="6229143" y="5804450"/>
                  <a:pt x="6229143" y="5836577"/>
                </a:cubicBezTo>
                <a:cubicBezTo>
                  <a:pt x="6229143" y="5950805"/>
                  <a:pt x="6182843" y="6054219"/>
                  <a:pt x="6107986" y="6129077"/>
                </a:cubicBezTo>
                <a:lnTo>
                  <a:pt x="6083286" y="6149456"/>
                </a:lnTo>
                <a:lnTo>
                  <a:pt x="6151239" y="6224241"/>
                </a:lnTo>
                <a:cubicBezTo>
                  <a:pt x="6195841" y="6290261"/>
                  <a:pt x="6221885" y="6369850"/>
                  <a:pt x="6221885" y="6455521"/>
                </a:cubicBezTo>
                <a:cubicBezTo>
                  <a:pt x="6221885" y="6569750"/>
                  <a:pt x="6175585" y="6673165"/>
                  <a:pt x="6100728" y="6748022"/>
                </a:cubicBezTo>
                <a:lnTo>
                  <a:pt x="6056304" y="6784675"/>
                </a:lnTo>
                <a:lnTo>
                  <a:pt x="6071353" y="6793806"/>
                </a:lnTo>
                <a:cubicBezTo>
                  <a:pt x="6163288" y="6869677"/>
                  <a:pt x="6221886" y="6984497"/>
                  <a:pt x="6221886" y="7113004"/>
                </a:cubicBezTo>
                <a:cubicBezTo>
                  <a:pt x="6221886" y="7198675"/>
                  <a:pt x="6195842" y="7278264"/>
                  <a:pt x="6151240" y="7344284"/>
                </a:cubicBezTo>
                <a:lnTo>
                  <a:pt x="6120408" y="7381653"/>
                </a:lnTo>
                <a:lnTo>
                  <a:pt x="6140296" y="7393719"/>
                </a:lnTo>
                <a:cubicBezTo>
                  <a:pt x="6232231" y="7469591"/>
                  <a:pt x="6290829" y="7584411"/>
                  <a:pt x="6290829" y="7712919"/>
                </a:cubicBezTo>
                <a:cubicBezTo>
                  <a:pt x="6290829" y="7855699"/>
                  <a:pt x="6218485" y="7981588"/>
                  <a:pt x="6108451" y="8055925"/>
                </a:cubicBezTo>
                <a:lnTo>
                  <a:pt x="6101399" y="8059754"/>
                </a:lnTo>
                <a:lnTo>
                  <a:pt x="6151240" y="8114604"/>
                </a:lnTo>
                <a:cubicBezTo>
                  <a:pt x="6195842" y="8180624"/>
                  <a:pt x="6221886" y="8260213"/>
                  <a:pt x="6221886" y="8345885"/>
                </a:cubicBezTo>
                <a:cubicBezTo>
                  <a:pt x="6221886" y="8431557"/>
                  <a:pt x="6195842" y="8511145"/>
                  <a:pt x="6151240" y="8577165"/>
                </a:cubicBezTo>
                <a:lnTo>
                  <a:pt x="6122544" y="8611944"/>
                </a:lnTo>
                <a:lnTo>
                  <a:pt x="6185711" y="8681463"/>
                </a:lnTo>
                <a:cubicBezTo>
                  <a:pt x="6230313" y="8747482"/>
                  <a:pt x="6256357" y="8827071"/>
                  <a:pt x="6256357" y="8912742"/>
                </a:cubicBezTo>
                <a:cubicBezTo>
                  <a:pt x="6256357" y="9026971"/>
                  <a:pt x="6210057" y="9130386"/>
                  <a:pt x="6135200" y="9205242"/>
                </a:cubicBezTo>
                <a:lnTo>
                  <a:pt x="6126740" y="9212222"/>
                </a:lnTo>
                <a:lnTo>
                  <a:pt x="6155137" y="9232928"/>
                </a:lnTo>
                <a:cubicBezTo>
                  <a:pt x="6242698" y="9308776"/>
                  <a:pt x="6298086" y="9420776"/>
                  <a:pt x="6298086" y="9545713"/>
                </a:cubicBezTo>
                <a:cubicBezTo>
                  <a:pt x="6298086" y="9688499"/>
                  <a:pt x="6225742" y="9814385"/>
                  <a:pt x="6115708" y="9888725"/>
                </a:cubicBezTo>
                <a:lnTo>
                  <a:pt x="6108657" y="9892551"/>
                </a:lnTo>
                <a:lnTo>
                  <a:pt x="6158497" y="9947404"/>
                </a:lnTo>
                <a:cubicBezTo>
                  <a:pt x="6203099" y="10013424"/>
                  <a:pt x="6229143" y="10093013"/>
                  <a:pt x="6229143" y="10178684"/>
                </a:cubicBezTo>
                <a:cubicBezTo>
                  <a:pt x="6229143" y="10264355"/>
                  <a:pt x="6203099" y="10343944"/>
                  <a:pt x="6158497" y="10409964"/>
                </a:cubicBezTo>
                <a:lnTo>
                  <a:pt x="6144993" y="10426332"/>
                </a:lnTo>
                <a:lnTo>
                  <a:pt x="6167868" y="10435312"/>
                </a:lnTo>
                <a:cubicBezTo>
                  <a:pt x="6287270" y="10507863"/>
                  <a:pt x="6367029" y="10639159"/>
                  <a:pt x="6367029" y="10789084"/>
                </a:cubicBezTo>
                <a:cubicBezTo>
                  <a:pt x="6367029" y="11017541"/>
                  <a:pt x="6181828" y="11202742"/>
                  <a:pt x="5953371" y="11202742"/>
                </a:cubicBezTo>
                <a:cubicBezTo>
                  <a:pt x="5867700" y="11202742"/>
                  <a:pt x="5788111" y="11176698"/>
                  <a:pt x="5722091" y="11132095"/>
                </a:cubicBezTo>
                <a:lnTo>
                  <a:pt x="5707566" y="11120111"/>
                </a:lnTo>
                <a:lnTo>
                  <a:pt x="5704301" y="11124704"/>
                </a:lnTo>
                <a:cubicBezTo>
                  <a:pt x="5628430" y="11216638"/>
                  <a:pt x="5513610" y="11275237"/>
                  <a:pt x="5385102" y="11275237"/>
                </a:cubicBezTo>
                <a:cubicBezTo>
                  <a:pt x="5270874" y="11275237"/>
                  <a:pt x="5167459" y="11228937"/>
                  <a:pt x="5092602" y="11154079"/>
                </a:cubicBezTo>
                <a:lnTo>
                  <a:pt x="5072636" y="11129880"/>
                </a:lnTo>
                <a:lnTo>
                  <a:pt x="5058658" y="11146821"/>
                </a:lnTo>
                <a:cubicBezTo>
                  <a:pt x="4983800" y="11221679"/>
                  <a:pt x="4880385" y="11267979"/>
                  <a:pt x="4766157" y="11267979"/>
                </a:cubicBezTo>
                <a:cubicBezTo>
                  <a:pt x="4651928" y="11267979"/>
                  <a:pt x="4548514" y="11221679"/>
                  <a:pt x="4473656" y="11146821"/>
                </a:cubicBezTo>
                <a:lnTo>
                  <a:pt x="4437709" y="11103252"/>
                </a:lnTo>
                <a:lnTo>
                  <a:pt x="4427872" y="11117447"/>
                </a:lnTo>
                <a:cubicBezTo>
                  <a:pt x="4368862" y="11188951"/>
                  <a:pt x="4286289" y="11240290"/>
                  <a:pt x="4192040" y="11259576"/>
                </a:cubicBezTo>
                <a:lnTo>
                  <a:pt x="4164078" y="11262395"/>
                </a:lnTo>
                <a:lnTo>
                  <a:pt x="4150168" y="11269945"/>
                </a:lnTo>
                <a:cubicBezTo>
                  <a:pt x="4100679" y="11290877"/>
                  <a:pt x="4046268" y="11302452"/>
                  <a:pt x="3989154" y="11302452"/>
                </a:cubicBezTo>
                <a:cubicBezTo>
                  <a:pt x="3917761" y="11302452"/>
                  <a:pt x="3850592" y="11284366"/>
                  <a:pt x="3791980" y="11252526"/>
                </a:cubicBezTo>
                <a:lnTo>
                  <a:pt x="3773029" y="11239058"/>
                </a:lnTo>
                <a:lnTo>
                  <a:pt x="3740040" y="11266277"/>
                </a:lnTo>
                <a:cubicBezTo>
                  <a:pt x="3674020" y="11310879"/>
                  <a:pt x="3594431" y="11336923"/>
                  <a:pt x="3508760" y="11336923"/>
                </a:cubicBezTo>
                <a:cubicBezTo>
                  <a:pt x="3394531" y="11336923"/>
                  <a:pt x="3291117" y="11290623"/>
                  <a:pt x="3216260" y="11215765"/>
                </a:cubicBezTo>
                <a:lnTo>
                  <a:pt x="3205575" y="11202816"/>
                </a:lnTo>
                <a:lnTo>
                  <a:pt x="3176846" y="11192718"/>
                </a:lnTo>
                <a:lnTo>
                  <a:pt x="3139017" y="11170975"/>
                </a:lnTo>
                <a:lnTo>
                  <a:pt x="3107070" y="11197334"/>
                </a:lnTo>
                <a:cubicBezTo>
                  <a:pt x="3041050" y="11241936"/>
                  <a:pt x="2961461" y="11267980"/>
                  <a:pt x="2875790" y="11267980"/>
                </a:cubicBezTo>
                <a:lnTo>
                  <a:pt x="2832559" y="11263622"/>
                </a:lnTo>
                <a:lnTo>
                  <a:pt x="2789329" y="11267980"/>
                </a:lnTo>
                <a:cubicBezTo>
                  <a:pt x="2732214" y="11267980"/>
                  <a:pt x="2677803" y="11256405"/>
                  <a:pt x="2628315" y="11235473"/>
                </a:cubicBezTo>
                <a:lnTo>
                  <a:pt x="2572492" y="11205173"/>
                </a:lnTo>
                <a:lnTo>
                  <a:pt x="2540213" y="11231805"/>
                </a:lnTo>
                <a:cubicBezTo>
                  <a:pt x="2474194" y="11276407"/>
                  <a:pt x="2394608" y="11302451"/>
                  <a:pt x="2308936" y="11302451"/>
                </a:cubicBezTo>
                <a:lnTo>
                  <a:pt x="2253903" y="11296903"/>
                </a:lnTo>
                <a:lnTo>
                  <a:pt x="2239725" y="11301305"/>
                </a:lnTo>
                <a:cubicBezTo>
                  <a:pt x="2212798" y="11306815"/>
                  <a:pt x="2184917" y="11309709"/>
                  <a:pt x="2156360" y="11309709"/>
                </a:cubicBezTo>
                <a:cubicBezTo>
                  <a:pt x="2042131" y="11309709"/>
                  <a:pt x="1938715" y="11263409"/>
                  <a:pt x="1863856" y="11188551"/>
                </a:cubicBezTo>
                <a:lnTo>
                  <a:pt x="1843892" y="11164352"/>
                </a:lnTo>
                <a:lnTo>
                  <a:pt x="1829912" y="11181293"/>
                </a:lnTo>
                <a:cubicBezTo>
                  <a:pt x="1755056" y="11256151"/>
                  <a:pt x="1651646" y="11302451"/>
                  <a:pt x="1537417" y="11302451"/>
                </a:cubicBezTo>
                <a:cubicBezTo>
                  <a:pt x="1423189" y="11302451"/>
                  <a:pt x="1319774" y="11256151"/>
                  <a:pt x="1244916" y="11181293"/>
                </a:cubicBezTo>
                <a:lnTo>
                  <a:pt x="1208675" y="11137369"/>
                </a:lnTo>
                <a:lnTo>
                  <a:pt x="1172434" y="11181294"/>
                </a:lnTo>
                <a:cubicBezTo>
                  <a:pt x="1097577" y="11256152"/>
                  <a:pt x="994162" y="11302452"/>
                  <a:pt x="879934" y="11302452"/>
                </a:cubicBezTo>
                <a:cubicBezTo>
                  <a:pt x="804971" y="11302452"/>
                  <a:pt x="734666" y="11282512"/>
                  <a:pt x="674033" y="11247647"/>
                </a:cubicBezTo>
                <a:lnTo>
                  <a:pt x="636295" y="11221497"/>
                </a:lnTo>
                <a:lnTo>
                  <a:pt x="578851" y="11215706"/>
                </a:lnTo>
                <a:cubicBezTo>
                  <a:pt x="390354" y="11177134"/>
                  <a:pt x="248560" y="11010352"/>
                  <a:pt x="248560" y="10810452"/>
                </a:cubicBezTo>
                <a:cubicBezTo>
                  <a:pt x="248560" y="10739060"/>
                  <a:pt x="266646" y="10671891"/>
                  <a:pt x="298486" y="10613279"/>
                </a:cubicBezTo>
                <a:lnTo>
                  <a:pt x="332981" y="10564738"/>
                </a:lnTo>
                <a:lnTo>
                  <a:pt x="293052" y="10543064"/>
                </a:lnTo>
                <a:cubicBezTo>
                  <a:pt x="183018" y="10468727"/>
                  <a:pt x="110674" y="10342838"/>
                  <a:pt x="110674" y="10200053"/>
                </a:cubicBezTo>
                <a:cubicBezTo>
                  <a:pt x="110674" y="10075115"/>
                  <a:pt x="166062" y="9963115"/>
                  <a:pt x="253623" y="9887265"/>
                </a:cubicBezTo>
                <a:lnTo>
                  <a:pt x="297325" y="9855399"/>
                </a:lnTo>
                <a:lnTo>
                  <a:pt x="250263" y="9798362"/>
                </a:lnTo>
                <a:cubicBezTo>
                  <a:pt x="205661" y="9732341"/>
                  <a:pt x="179617" y="9652751"/>
                  <a:pt x="179617" y="9567082"/>
                </a:cubicBezTo>
                <a:cubicBezTo>
                  <a:pt x="179617" y="9481410"/>
                  <a:pt x="205660" y="9401822"/>
                  <a:pt x="250263" y="9335802"/>
                </a:cubicBezTo>
                <a:lnTo>
                  <a:pt x="310730" y="9269255"/>
                </a:lnTo>
                <a:lnTo>
                  <a:pt x="259045" y="9226611"/>
                </a:lnTo>
                <a:cubicBezTo>
                  <a:pt x="184188" y="9151755"/>
                  <a:pt x="137888" y="9048339"/>
                  <a:pt x="137888" y="8934111"/>
                </a:cubicBezTo>
                <a:cubicBezTo>
                  <a:pt x="137888" y="8848439"/>
                  <a:pt x="163932" y="8768850"/>
                  <a:pt x="208534" y="8702830"/>
                </a:cubicBezTo>
                <a:lnTo>
                  <a:pt x="237777" y="8670648"/>
                </a:lnTo>
                <a:lnTo>
                  <a:pt x="224574" y="8659753"/>
                </a:lnTo>
                <a:cubicBezTo>
                  <a:pt x="149717" y="8584896"/>
                  <a:pt x="103416" y="8481481"/>
                  <a:pt x="103416" y="8367253"/>
                </a:cubicBezTo>
                <a:cubicBezTo>
                  <a:pt x="103416" y="8242316"/>
                  <a:pt x="158805" y="8130315"/>
                  <a:pt x="246366" y="8054466"/>
                </a:cubicBezTo>
                <a:lnTo>
                  <a:pt x="290068" y="8022602"/>
                </a:lnTo>
                <a:lnTo>
                  <a:pt x="243006" y="7965562"/>
                </a:lnTo>
                <a:cubicBezTo>
                  <a:pt x="198403" y="7899542"/>
                  <a:pt x="172359" y="7819952"/>
                  <a:pt x="172359" y="7734291"/>
                </a:cubicBezTo>
                <a:cubicBezTo>
                  <a:pt x="172359" y="7648619"/>
                  <a:pt x="198403" y="7569031"/>
                  <a:pt x="243006" y="7503010"/>
                </a:cubicBezTo>
                <a:lnTo>
                  <a:pt x="274645" y="7468189"/>
                </a:lnTo>
                <a:lnTo>
                  <a:pt x="224574" y="7426877"/>
                </a:lnTo>
                <a:cubicBezTo>
                  <a:pt x="149717" y="7352020"/>
                  <a:pt x="103416" y="7248605"/>
                  <a:pt x="103416" y="7134377"/>
                </a:cubicBezTo>
                <a:cubicBezTo>
                  <a:pt x="103416" y="7009439"/>
                  <a:pt x="158805" y="6897438"/>
                  <a:pt x="246366" y="6821589"/>
                </a:cubicBezTo>
                <a:lnTo>
                  <a:pt x="268381" y="6805538"/>
                </a:lnTo>
                <a:lnTo>
                  <a:pt x="224573" y="6769394"/>
                </a:lnTo>
                <a:cubicBezTo>
                  <a:pt x="149716" y="6694537"/>
                  <a:pt x="103415" y="6591122"/>
                  <a:pt x="103415" y="6476893"/>
                </a:cubicBezTo>
                <a:cubicBezTo>
                  <a:pt x="103415" y="6351956"/>
                  <a:pt x="158804" y="6239955"/>
                  <a:pt x="246365" y="6164107"/>
                </a:cubicBezTo>
                <a:lnTo>
                  <a:pt x="247437" y="6163325"/>
                </a:lnTo>
                <a:lnTo>
                  <a:pt x="231831" y="6150449"/>
                </a:lnTo>
                <a:cubicBezTo>
                  <a:pt x="156973" y="6075592"/>
                  <a:pt x="110673" y="5972177"/>
                  <a:pt x="110673" y="5857949"/>
                </a:cubicBezTo>
                <a:lnTo>
                  <a:pt x="115682" y="5801182"/>
                </a:lnTo>
                <a:lnTo>
                  <a:pt x="111819" y="5788735"/>
                </a:lnTo>
                <a:cubicBezTo>
                  <a:pt x="106308" y="5761810"/>
                  <a:pt x="103415" y="5733928"/>
                  <a:pt x="103415" y="5705371"/>
                </a:cubicBezTo>
                <a:cubicBezTo>
                  <a:pt x="103415" y="5648257"/>
                  <a:pt x="114990" y="5593847"/>
                  <a:pt x="135922" y="5544357"/>
                </a:cubicBezTo>
                <a:lnTo>
                  <a:pt x="166221" y="5488535"/>
                </a:lnTo>
                <a:lnTo>
                  <a:pt x="139590" y="5456258"/>
                </a:lnTo>
                <a:cubicBezTo>
                  <a:pt x="94988" y="5390238"/>
                  <a:pt x="68944" y="5310649"/>
                  <a:pt x="68944" y="5224978"/>
                </a:cubicBezTo>
                <a:lnTo>
                  <a:pt x="73012" y="5178872"/>
                </a:lnTo>
                <a:lnTo>
                  <a:pt x="68944" y="5138515"/>
                </a:lnTo>
                <a:cubicBezTo>
                  <a:pt x="68944" y="5081400"/>
                  <a:pt x="80519" y="5026990"/>
                  <a:pt x="101451" y="4977500"/>
                </a:cubicBezTo>
                <a:lnTo>
                  <a:pt x="131750" y="4921678"/>
                </a:lnTo>
                <a:lnTo>
                  <a:pt x="105119" y="4889401"/>
                </a:lnTo>
                <a:cubicBezTo>
                  <a:pt x="60517" y="4823381"/>
                  <a:pt x="34473" y="4743792"/>
                  <a:pt x="34473" y="4658121"/>
                </a:cubicBezTo>
                <a:cubicBezTo>
                  <a:pt x="34473" y="4551032"/>
                  <a:pt x="75167" y="4453447"/>
                  <a:pt x="141934" y="4379987"/>
                </a:cubicBezTo>
                <a:lnTo>
                  <a:pt x="165804" y="4359315"/>
                </a:lnTo>
                <a:lnTo>
                  <a:pt x="170394" y="4344529"/>
                </a:lnTo>
                <a:lnTo>
                  <a:pt x="200693" y="4288707"/>
                </a:lnTo>
                <a:lnTo>
                  <a:pt x="174062" y="4256430"/>
                </a:lnTo>
                <a:cubicBezTo>
                  <a:pt x="140610" y="4206915"/>
                  <a:pt x="117598" y="4149767"/>
                  <a:pt x="108182" y="4088146"/>
                </a:cubicBezTo>
                <a:lnTo>
                  <a:pt x="107382" y="4077572"/>
                </a:lnTo>
                <a:lnTo>
                  <a:pt x="101451" y="4066644"/>
                </a:lnTo>
                <a:cubicBezTo>
                  <a:pt x="80519" y="4017155"/>
                  <a:pt x="68944" y="3962744"/>
                  <a:pt x="68944" y="3905630"/>
                </a:cubicBezTo>
                <a:cubicBezTo>
                  <a:pt x="68944" y="3780692"/>
                  <a:pt x="124332" y="3668691"/>
                  <a:pt x="211893" y="3592843"/>
                </a:cubicBezTo>
                <a:lnTo>
                  <a:pt x="233908" y="3576792"/>
                </a:lnTo>
                <a:lnTo>
                  <a:pt x="190100" y="3540647"/>
                </a:lnTo>
                <a:cubicBezTo>
                  <a:pt x="115243" y="3465790"/>
                  <a:pt x="68942" y="3362376"/>
                  <a:pt x="68942" y="3248147"/>
                </a:cubicBezTo>
                <a:cubicBezTo>
                  <a:pt x="68942" y="3123210"/>
                  <a:pt x="124331" y="3011209"/>
                  <a:pt x="211892" y="2935361"/>
                </a:cubicBezTo>
                <a:lnTo>
                  <a:pt x="212964" y="2934579"/>
                </a:lnTo>
                <a:lnTo>
                  <a:pt x="197358" y="2921702"/>
                </a:lnTo>
                <a:cubicBezTo>
                  <a:pt x="122501" y="2846845"/>
                  <a:pt x="76200" y="2743431"/>
                  <a:pt x="76200" y="2629202"/>
                </a:cubicBezTo>
                <a:cubicBezTo>
                  <a:pt x="76200" y="2529252"/>
                  <a:pt x="111649" y="2437581"/>
                  <a:pt x="170660" y="2366077"/>
                </a:cubicBezTo>
                <a:lnTo>
                  <a:pt x="205779" y="2330109"/>
                </a:lnTo>
                <a:lnTo>
                  <a:pt x="155629" y="2288731"/>
                </a:lnTo>
                <a:cubicBezTo>
                  <a:pt x="80772" y="2213874"/>
                  <a:pt x="34471" y="2110460"/>
                  <a:pt x="34471" y="1996231"/>
                </a:cubicBezTo>
                <a:cubicBezTo>
                  <a:pt x="34471" y="1910560"/>
                  <a:pt x="60515" y="1830971"/>
                  <a:pt x="105118" y="1764951"/>
                </a:cubicBezTo>
                <a:lnTo>
                  <a:pt x="132761" y="1731447"/>
                </a:lnTo>
                <a:lnTo>
                  <a:pt x="121158" y="1721874"/>
                </a:lnTo>
                <a:cubicBezTo>
                  <a:pt x="46300" y="1647017"/>
                  <a:pt x="0" y="1543603"/>
                  <a:pt x="0" y="142937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624955" y="759460"/>
            <a:ext cx="238696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lang="en-US" altLang="zh-CN" sz="2000" dirty="0">
                <a:latin typeface="宋体" panose="02010600030101010101" pitchFamily="2" charset="-122"/>
              </a:rPr>
              <a:t>    </a:t>
            </a:r>
            <a:r>
              <a:rPr lang="zh-CN" altLang="en-US" sz="2000" b="1" dirty="0">
                <a:latin typeface="宋体" panose="02010600030101010101" pitchFamily="2" charset="-122"/>
              </a:rPr>
              <a:t>这位同学深情回忆了在学校第一次戴红领巾，上公开课，运动会夺冠，获得小小外交家的难忘经历，倾诉了对母校依依难舍之情，同时对学校提出建议，表达祝福母校的愿望。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  <p:bldP spid="6" grpId="0" bldLvl="0" animBg="1"/>
      <p:bldP spid="6" grpId="1" animBg="1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298575" y="197287"/>
            <a:ext cx="1498600" cy="1616075"/>
            <a:chOff x="7290" y="-420"/>
            <a:chExt cx="3874" cy="4046"/>
          </a:xfrm>
        </p:grpSpPr>
        <p:pic>
          <p:nvPicPr>
            <p:cNvPr id="19" name="图片 1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7290" y="-420"/>
              <a:ext cx="3874" cy="4046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 rot="20760000">
              <a:off x="8112" y="247"/>
              <a:ext cx="2229" cy="2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latin typeface="印品黑体" panose="00000500000000000000" pitchFamily="2" charset="-122"/>
                  <a:ea typeface="印品黑体" panose="00000500000000000000" pitchFamily="2" charset="-122"/>
                </a:rPr>
                <a:t>2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647190" y="1943100"/>
            <a:ext cx="5015865" cy="1365642"/>
            <a:chOff x="520940" y="1969021"/>
            <a:chExt cx="3635926" cy="79375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940" y="1969021"/>
              <a:ext cx="3635926" cy="79375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654691" y="2166998"/>
              <a:ext cx="3368422" cy="44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20000"/>
                </a:lnSpc>
              </a:pPr>
              <a:r>
                <a:rPr lang="zh-CN" altLang="en-US" sz="4000" b="1" dirty="0">
                  <a:solidFill>
                    <a:srgbClr val="FF896D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+mn-ea"/>
                </a:rPr>
                <a:t>给未来的自己写信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00000">
            <a:off x="4393565" y="393700"/>
            <a:ext cx="1268730" cy="1161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文本框 1"/>
          <p:cNvSpPr txBox="1"/>
          <p:nvPr/>
        </p:nvSpPr>
        <p:spPr>
          <a:xfrm>
            <a:off x="231775" y="139700"/>
            <a:ext cx="1236345" cy="681990"/>
          </a:xfrm>
          <a:prstGeom prst="rect">
            <a:avLst/>
          </a:prstGeom>
          <a:solidFill>
            <a:schemeClr val="accent3"/>
          </a:solidFill>
          <a:ln w="952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提纲：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478405" y="1088390"/>
            <a:ext cx="909306" cy="429895"/>
            <a:chOff x="-407" y="5408"/>
            <a:chExt cx="8091" cy="1248"/>
          </a:xfrm>
        </p:grpSpPr>
        <p:sp>
          <p:nvSpPr>
            <p:cNvPr id="18" name="圆角矩形 17"/>
            <p:cNvSpPr/>
            <p:nvPr/>
          </p:nvSpPr>
          <p:spPr>
            <a:xfrm>
              <a:off x="803" y="5408"/>
              <a:ext cx="6350" cy="124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-407" y="5476"/>
              <a:ext cx="8091" cy="1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开头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614295" y="2335530"/>
            <a:ext cx="743585" cy="467995"/>
            <a:chOff x="803" y="5408"/>
            <a:chExt cx="6350" cy="1248"/>
          </a:xfrm>
        </p:grpSpPr>
        <p:sp>
          <p:nvSpPr>
            <p:cNvPr id="6" name="圆角矩形 5"/>
            <p:cNvSpPr/>
            <p:nvPr/>
          </p:nvSpPr>
          <p:spPr>
            <a:xfrm>
              <a:off x="803" y="5408"/>
              <a:ext cx="6350" cy="124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03" y="5476"/>
              <a:ext cx="6350" cy="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中间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719705" y="3430270"/>
            <a:ext cx="819792" cy="438785"/>
            <a:chOff x="803" y="5408"/>
            <a:chExt cx="7821" cy="1248"/>
          </a:xfrm>
        </p:grpSpPr>
        <p:sp>
          <p:nvSpPr>
            <p:cNvPr id="9" name="圆角矩形 8"/>
            <p:cNvSpPr/>
            <p:nvPr/>
          </p:nvSpPr>
          <p:spPr>
            <a:xfrm>
              <a:off x="803" y="5408"/>
              <a:ext cx="6350" cy="124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03" y="5477"/>
              <a:ext cx="7821" cy="1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结尾</a:t>
              </a: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328295" y="1966595"/>
            <a:ext cx="1925955" cy="1368425"/>
          </a:xfrm>
          <a:prstGeom prst="roundRect">
            <a:avLst/>
          </a:prstGeom>
          <a:solidFill>
            <a:srgbClr val="FFFFF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曲线连接符 11"/>
          <p:cNvCxnSpPr/>
          <p:nvPr/>
        </p:nvCxnSpPr>
        <p:spPr>
          <a:xfrm rot="16200000">
            <a:off x="2122805" y="1706880"/>
            <a:ext cx="720090" cy="433705"/>
          </a:xfrm>
          <a:prstGeom prst="curvedConnector3">
            <a:avLst>
              <a:gd name="adj1" fmla="val 4995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曲线连接符 12"/>
          <p:cNvCxnSpPr/>
          <p:nvPr/>
        </p:nvCxnSpPr>
        <p:spPr>
          <a:xfrm flipV="1">
            <a:off x="2267585" y="2571750"/>
            <a:ext cx="360045" cy="34925"/>
          </a:xfrm>
          <a:prstGeom prst="curvedConnector3">
            <a:avLst>
              <a:gd name="adj1" fmla="val 5008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曲线连接符 13"/>
          <p:cNvCxnSpPr/>
          <p:nvPr/>
        </p:nvCxnSpPr>
        <p:spPr>
          <a:xfrm rot="5400000" flipV="1">
            <a:off x="2245995" y="3053080"/>
            <a:ext cx="513715" cy="394335"/>
          </a:xfrm>
          <a:prstGeom prst="curvedConnector3">
            <a:avLst>
              <a:gd name="adj1" fmla="val 5006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右箭头 15"/>
          <p:cNvSpPr/>
          <p:nvPr/>
        </p:nvSpPr>
        <p:spPr>
          <a:xfrm>
            <a:off x="3387725" y="1183640"/>
            <a:ext cx="407035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3387725" y="2463800"/>
            <a:ext cx="407035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/>
        </p:nvSpPr>
        <p:spPr>
          <a:xfrm>
            <a:off x="3425190" y="3581400"/>
            <a:ext cx="36957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3829050" y="850265"/>
            <a:ext cx="3162300" cy="882650"/>
          </a:xfrm>
          <a:prstGeom prst="roundRect">
            <a:avLst/>
          </a:prstGeom>
          <a:solidFill>
            <a:srgbClr val="FFFF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3953510" y="949960"/>
            <a:ext cx="2846070" cy="7067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希望未来的自己能回到现在，和</a:t>
            </a:r>
            <a:r>
              <a:rPr lang="en-US" altLang="zh-CN" sz="20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0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en-US" altLang="zh-CN" sz="20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0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见面。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27660" y="2171700"/>
            <a:ext cx="21507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给未来自己  的一封信</a:t>
            </a:r>
          </a:p>
        </p:txBody>
      </p:sp>
      <p:sp>
        <p:nvSpPr>
          <p:cNvPr id="33" name="圆角矩形 32"/>
          <p:cNvSpPr/>
          <p:nvPr/>
        </p:nvSpPr>
        <p:spPr>
          <a:xfrm>
            <a:off x="3829685" y="3260090"/>
            <a:ext cx="3218180" cy="859790"/>
          </a:xfrm>
          <a:prstGeom prst="roundRect">
            <a:avLst/>
          </a:prstGeom>
          <a:solidFill>
            <a:srgbClr val="FFFF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3830320" y="3336290"/>
            <a:ext cx="33318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再次写希望未来的自己能回到现在，和</a:t>
            </a:r>
            <a:r>
              <a:rPr lang="en-US" altLang="zh-CN" sz="20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0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en-US" altLang="zh-CN" sz="20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0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见面。</a:t>
            </a:r>
          </a:p>
        </p:txBody>
      </p:sp>
      <p:sp>
        <p:nvSpPr>
          <p:cNvPr id="2" name="圆角矩形 1"/>
          <p:cNvSpPr/>
          <p:nvPr/>
        </p:nvSpPr>
        <p:spPr>
          <a:xfrm flipV="1">
            <a:off x="3829050" y="1966595"/>
            <a:ext cx="3218815" cy="965200"/>
          </a:xfrm>
          <a:prstGeom prst="roundRect">
            <a:avLst/>
          </a:prstGeom>
          <a:solidFill>
            <a:srgbClr val="FFFF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3829686" y="2052955"/>
            <a:ext cx="3218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未来的自己实现了现在的“我</a:t>
            </a:r>
            <a:r>
              <a:rPr lang="zh-CN" altLang="en-US" sz="2000" b="1" noProof="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r>
              <a:rPr lang="zh-CN" altLang="en-US" sz="20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当老师的梦想。</a:t>
            </a:r>
          </a:p>
        </p:txBody>
      </p:sp>
      <p:sp>
        <p:nvSpPr>
          <p:cNvPr id="26" name="流程图: 可选过程 25"/>
          <p:cNvSpPr/>
          <p:nvPr/>
        </p:nvSpPr>
        <p:spPr>
          <a:xfrm>
            <a:off x="7406640" y="2052955"/>
            <a:ext cx="1204595" cy="72580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流程图: 可选过程 26"/>
          <p:cNvSpPr/>
          <p:nvPr/>
        </p:nvSpPr>
        <p:spPr>
          <a:xfrm flipV="1">
            <a:off x="7407275" y="3322320"/>
            <a:ext cx="1270000" cy="61150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流程图: 可选过程 27"/>
          <p:cNvSpPr/>
          <p:nvPr/>
        </p:nvSpPr>
        <p:spPr>
          <a:xfrm>
            <a:off x="7365365" y="921385"/>
            <a:ext cx="1245870" cy="64262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7090410" y="2355850"/>
            <a:ext cx="31623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右箭头 36"/>
          <p:cNvSpPr/>
          <p:nvPr/>
        </p:nvSpPr>
        <p:spPr>
          <a:xfrm>
            <a:off x="7025005" y="1088390"/>
            <a:ext cx="340360" cy="2159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右箭头 37"/>
          <p:cNvSpPr/>
          <p:nvPr/>
        </p:nvSpPr>
        <p:spPr>
          <a:xfrm>
            <a:off x="7090410" y="3581400"/>
            <a:ext cx="315595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7406005" y="1111885"/>
            <a:ext cx="1271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点名目的</a:t>
            </a:r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7483475" y="2072005"/>
            <a:ext cx="1128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并列式构段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7483475" y="3430905"/>
            <a:ext cx="13271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首尾呼应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7560" t="6307" r="6853" b="7906"/>
          <a:stretch>
            <a:fillRect/>
          </a:stretch>
        </p:blipFill>
        <p:spPr>
          <a:xfrm>
            <a:off x="364490" y="682625"/>
            <a:ext cx="3748405" cy="436626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364539" y="683895"/>
            <a:ext cx="337555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未来的我: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你好吗?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有科学家曾邀请未来的人们跨越时空回到现在，虽然实验没有成功，但我相信未来能够实现。这样当你看到这封信的时候就能回到现在，和我见面。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现在的我对未来充满了憧憬，对于你，我充满了希望。未来的你是怎样的？未来的你是否实现了我心中的梦想？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现在的我有一个梦想一当一位辛勤的老师，把知识传授给下一代，为亲爱的祖国作贡献。我想你一定已经实现了我的梦想，是一位深受学生喜欢、亲近的老师。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你一定是个不呆板的老师。你拒绝死记硬背，会让你的学生在生活中快乐地去学习：春天去踏青，夏天去游泳，秋天去吹风，冬天去滑雪。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 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7560" t="6307" r="6853" b="7906"/>
          <a:stretch>
            <a:fillRect/>
          </a:stretch>
        </p:blipFill>
        <p:spPr>
          <a:xfrm>
            <a:off x="4112895" y="683895"/>
            <a:ext cx="3769995" cy="43656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310429" y="682625"/>
            <a:ext cx="3375557" cy="4239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你一定是个不会给学生布置很多作业的老师，这样他们就有足够的时间尽情地玩耍，享受美好的童年。你会让他们多读课外书，积累丰富的知识。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你一定是善解人意的老师。学生遇到困难时，你一定会帮他们排忧解难；学生犯错时，你一定会耐心地教导他们。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我想现在你一定实现了我的这个梦想，因为现在的我正在为实现自己的梦想努力学习。因为我知道，只有现在的我足够努力了，未来的我才能站在讲台上发光发热。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未来的我，如果有时空穿梭机，请一定要回来看看现在的我，看看现在的我为了未来的你大放异彩而努力拼搏的样子!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祝你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工作顺利！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现在的我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5月24日</a:t>
            </a: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2342833" y="98743"/>
            <a:ext cx="3857625" cy="5835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给未来自己的一封信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4" grpId="0"/>
      <p:bldP spid="4" grpId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7560" t="6307" r="6853" b="7906"/>
          <a:stretch>
            <a:fillRect/>
          </a:stretch>
        </p:blipFill>
        <p:spPr>
          <a:xfrm>
            <a:off x="1373505" y="682625"/>
            <a:ext cx="2739390" cy="393827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373505" y="682625"/>
            <a:ext cx="2804795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未来的我: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你好吗?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有科学家曾邀请未来的人们跨越时空回到现在，虽然实验没有成功，但我相信未来能够实现。这样当你看到这封信的时候就能回到现在，和我见面。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现在的我对未来充满了憧憬，对于你，我充满了希望。未来的你是怎样的？未来的你是否实现了我心中的梦想？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现在的我有一个梦想一当一位辛勤的老师，把知识传授给下一代，为亲爱的祖国作贡献。我想你一定已经实现了我的梦想，是一位深受学生喜欢、亲近的老师。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你一定是个不呆板的老师。你拒绝死记硬背，会让你的学生在生活中快乐地去学习：春天去踏青，夏天去游泳，秋天去吹风，冬天去滑雪。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 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7560" t="6307" r="6853" b="7906"/>
          <a:stretch>
            <a:fillRect/>
          </a:stretch>
        </p:blipFill>
        <p:spPr>
          <a:xfrm>
            <a:off x="4112895" y="682625"/>
            <a:ext cx="2818130" cy="3937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12895" y="682625"/>
            <a:ext cx="2680335" cy="3617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你一定是个不会给学生布置很多作业的老师，这样他们就有足够的时间尽情地玩耍，享受美好的童年。你会让他们多读课外书，积累丰富的知识。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你一定是善解人意的老师。学生遇到困难时，你一定会帮他们排忧解难；学生犯错时，你一定会耐心地教导他们。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我想现在你一定实现了我的这个梦想,因为现在的我正在为实现自己的梦想努力学习。因为我知道，只有现在的我足够努力了，未来的我才能站在讲台上发光发热。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未来的我，如果有时空穿梭机，请一定要回来看看现在的我，看看现在的我为了未来的你大放异彩而努力拼搏的样子!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祝你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工作顺利!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                          现在的我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                          5月24日</a:t>
            </a: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2342833" y="98743"/>
            <a:ext cx="3857625" cy="5835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给未来自己的一封信</a:t>
            </a:r>
          </a:p>
        </p:txBody>
      </p:sp>
      <p:sp>
        <p:nvSpPr>
          <p:cNvPr id="5" name="云形标注 4"/>
          <p:cNvSpPr/>
          <p:nvPr/>
        </p:nvSpPr>
        <p:spPr>
          <a:xfrm>
            <a:off x="0" y="682625"/>
            <a:ext cx="3340100" cy="1938020"/>
          </a:xfrm>
          <a:prstGeom prst="cloudCallout">
            <a:avLst>
              <a:gd name="adj1" fmla="val -976"/>
              <a:gd name="adj2" fmla="val 145030"/>
            </a:avLst>
          </a:prstGeom>
          <a:solidFill>
            <a:schemeClr val="accent6">
              <a:lumMod val="20000"/>
              <a:lumOff val="80000"/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26695" y="875030"/>
            <a:ext cx="279082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小作者在信里和自己对话，畅谈自己成为一名老师后的样子，同时也对自己实现梦想而努力表示充分肯定。</a:t>
            </a:r>
          </a:p>
        </p:txBody>
      </p:sp>
      <p:sp>
        <p:nvSpPr>
          <p:cNvPr id="7" name="云形标注 6"/>
          <p:cNvSpPr/>
          <p:nvPr/>
        </p:nvSpPr>
        <p:spPr>
          <a:xfrm>
            <a:off x="5700395" y="2882900"/>
            <a:ext cx="2745105" cy="1358265"/>
          </a:xfrm>
          <a:prstGeom prst="cloudCallout">
            <a:avLst>
              <a:gd name="adj1" fmla="val -18172"/>
              <a:gd name="adj2" fmla="val -109380"/>
            </a:avLst>
          </a:prstGeom>
          <a:solidFill>
            <a:schemeClr val="accent6">
              <a:lumMod val="20000"/>
              <a:lumOff val="80000"/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908040" y="3101340"/>
            <a:ext cx="25374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结尾与未来的我做约定，首尾呼应，升华主题。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6" grpId="0"/>
      <p:bldP spid="6" grpId="1"/>
      <p:bldP spid="7" grpId="1" animBg="1"/>
      <p:bldP spid="7" grpId="2" animBg="1"/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7560" t="6307" r="6853" b="7906"/>
          <a:stretch>
            <a:fillRect/>
          </a:stretch>
        </p:blipFill>
        <p:spPr>
          <a:xfrm>
            <a:off x="1373505" y="682625"/>
            <a:ext cx="2739390" cy="393827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373505" y="682625"/>
            <a:ext cx="2804795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未来的我: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你好吗?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有科学家曾邀请未来的人们跨越时空回到现在，虽然实验没有成功，但我相信未来能够实现。这样当你看到这封信的时候就能回到现在，和我见面。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现在的我对未来充满了憧憬，对于你，我充满了希望。未来的你是怎样的？未来的你是否实现了我心中的梦想？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现在的我有一个梦想一当一位辛勤的老师，把知识传授给下一代，为亲爱的祖国作贡献。我想你一定已经实现了我的梦想，是一位深受学生喜欢、亲近的老师。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你一定是个不呆板的老师。你拒绝死记硬背，会让你的学生在生活中快乐地去学习：春天去踏青，夏天去游泳，秋天去吹风，冬天去滑雪。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 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7560" t="6307" r="6853" b="7906"/>
          <a:stretch>
            <a:fillRect/>
          </a:stretch>
        </p:blipFill>
        <p:spPr>
          <a:xfrm>
            <a:off x="4112895" y="682625"/>
            <a:ext cx="2818130" cy="3937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12895" y="682625"/>
            <a:ext cx="2680335" cy="3617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你一定是个不会给学生布置很多作业的老师，这样他们就有足够的时间尽情地玩耍，享受美好的童年。你会让他们多读课外书，积累丰富的知识。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你一定是善解人意的老师。学生遇到困难时，你一定会帮他们排忧解难；学生犯错时，你一定会耐心地教导他们。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我想现在你一定实现了我的这个梦想,因为现在的我正在为实现自己的梦想努力学习。因为我知道，只有现在的我足够努力了，未来的我才能站在讲台上发光发热。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未来的我，如果有时空穿梭机，请一定要回来看看现在的我，看看现在的我为了未来的你大放异彩而努力拼搏的样子!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祝你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工作顺利!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                          现在的我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                          5月24日</a:t>
            </a: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2342833" y="98743"/>
            <a:ext cx="3857625" cy="5835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给未来自己的一封信</a:t>
            </a:r>
          </a:p>
        </p:txBody>
      </p:sp>
      <p:sp>
        <p:nvSpPr>
          <p:cNvPr id="5" name="云形标注 4"/>
          <p:cNvSpPr/>
          <p:nvPr/>
        </p:nvSpPr>
        <p:spPr>
          <a:xfrm>
            <a:off x="0" y="682625"/>
            <a:ext cx="3340100" cy="1469390"/>
          </a:xfrm>
          <a:prstGeom prst="cloudCallout">
            <a:avLst>
              <a:gd name="adj1" fmla="val -976"/>
              <a:gd name="adj2" fmla="val 145030"/>
            </a:avLst>
          </a:prstGeom>
          <a:solidFill>
            <a:schemeClr val="accent6">
              <a:lumMod val="20000"/>
              <a:lumOff val="80000"/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26695" y="875030"/>
            <a:ext cx="27908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我觉得在给未来的自己写信时，要写出自己对未来的回话，想成为什么样的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7" name="云形标注 6"/>
          <p:cNvSpPr/>
          <p:nvPr/>
        </p:nvSpPr>
        <p:spPr>
          <a:xfrm>
            <a:off x="5918200" y="2620645"/>
            <a:ext cx="3148965" cy="2353310"/>
          </a:xfrm>
          <a:prstGeom prst="cloudCallout">
            <a:avLst>
              <a:gd name="adj1" fmla="val -18172"/>
              <a:gd name="adj2" fmla="val -109380"/>
            </a:avLst>
          </a:prstGeom>
          <a:solidFill>
            <a:schemeClr val="accent6">
              <a:lumMod val="20000"/>
              <a:lumOff val="80000"/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057900" y="3101340"/>
            <a:ext cx="279082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我觉得还应该先约定将来读信的时间，想好长时间保存信的方式，要能保证未来自己能看到这封信。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 animBg="1"/>
      <p:bldP spid="7" grpId="1" animBg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3"/>
          <p:cNvSpPr/>
          <p:nvPr/>
        </p:nvSpPr>
        <p:spPr>
          <a:xfrm>
            <a:off x="2990533" y="2589848"/>
            <a:ext cx="3343275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4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4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课时</a:t>
            </a:r>
          </a:p>
        </p:txBody>
      </p:sp>
      <p:sp>
        <p:nvSpPr>
          <p:cNvPr id="5" name="矩形 4"/>
          <p:cNvSpPr/>
          <p:nvPr/>
        </p:nvSpPr>
        <p:spPr>
          <a:xfrm>
            <a:off x="899592" y="1203598"/>
            <a:ext cx="7524835" cy="1198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-500" normalizeH="0" baseline="0" noProof="0" dirty="0">
                <a:ln w="22225">
                  <a:solidFill>
                    <a:srgbClr val="EBE600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依依惜别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39520" y="643890"/>
            <a:ext cx="434403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1800" b="1" kern="1200" cap="none" spc="0" normalizeH="0" baseline="0" noProof="0" dirty="0">
                <a:ln w="6350">
                  <a:solidFill>
                    <a:schemeClr val="bg1"/>
                  </a:solidFill>
                </a:ln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综合性学习：难忘的小学生活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355" y="1234440"/>
            <a:ext cx="5519420" cy="32023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" name="文本框 2"/>
          <p:cNvSpPr txBox="1"/>
          <p:nvPr/>
        </p:nvSpPr>
        <p:spPr>
          <a:xfrm>
            <a:off x="1619672" y="1430020"/>
            <a:ext cx="5112568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algn="l" defTabSz="91440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lang="en-US" altLang="zh-CN" sz="2800" b="1" noProof="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noProof="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给未来的自己写信时，要真正了解自己，认识自己的优点，弄清自己的理想，对未来的自己提出美好的期望，写出自己心中真实的想法，然后保存好这封信。</a:t>
            </a:r>
          </a:p>
        </p:txBody>
      </p:sp>
      <p:grpSp>
        <p:nvGrpSpPr>
          <p:cNvPr id="16386" name="组合 7"/>
          <p:cNvGrpSpPr/>
          <p:nvPr/>
        </p:nvGrpSpPr>
        <p:grpSpPr>
          <a:xfrm>
            <a:off x="3183890" y="260985"/>
            <a:ext cx="2976245" cy="973455"/>
            <a:chOff x="3505926" y="3157315"/>
            <a:chExt cx="2757388" cy="1561949"/>
          </a:xfrm>
        </p:grpSpPr>
        <p:pic>
          <p:nvPicPr>
            <p:cNvPr id="15369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5926" y="3157315"/>
              <a:ext cx="2491499" cy="15619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70" name="矩形 6"/>
            <p:cNvSpPr/>
            <p:nvPr/>
          </p:nvSpPr>
          <p:spPr>
            <a:xfrm>
              <a:off x="3917009" y="3519547"/>
              <a:ext cx="2346305" cy="83752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solidFill>
                    <a:srgbClr val="FF896D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温馨提示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" y="393065"/>
            <a:ext cx="7597775" cy="45497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86865" y="1082040"/>
            <a:ext cx="23475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noProof="0" dirty="0">
                <a:ln>
                  <a:noFill/>
                </a:ln>
                <a:solidFill>
                  <a:srgbClr val="FF896D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 noProof="0" dirty="0">
                <a:ln>
                  <a:noFill/>
                </a:ln>
                <a:solidFill>
                  <a:srgbClr val="FF896D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梦想计划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400175" y="1787525"/>
            <a:ext cx="2720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400" dirty="0">
                <a:latin typeface="宋体" panose="02010600030101010101" pitchFamily="2" charset="-122"/>
              </a:rPr>
              <a:t>    </a:t>
            </a:r>
            <a:r>
              <a:rPr lang="zh-CN" altLang="en-US" sz="2400" b="1" dirty="0">
                <a:latin typeface="宋体" panose="02010600030101010101" pitchFamily="2" charset="-122"/>
              </a:rPr>
              <a:t>藏一个梦想，或承诺，给自己制订一份“梦想计划”收藏在信封里。想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641602" y="1373822"/>
            <a:ext cx="2967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sym typeface="+mn-ea"/>
              </a:rPr>
              <a:t>象着长大后的你，收到这封被自己珍藏的梦想，又被慢邮回来的信件时，你将有多么兴奋</a:t>
            </a:r>
            <a:r>
              <a:rPr lang="en-US" altLang="zh-CN" sz="2400" b="1" dirty="0">
                <a:latin typeface="宋体" panose="02010600030101010101" pitchFamily="2" charset="-122"/>
                <a:sym typeface="+mn-ea"/>
              </a:rPr>
              <a:t>……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8010525" y="2467610"/>
            <a:ext cx="1014095" cy="85598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611880" y="326390"/>
            <a:ext cx="2390775" cy="793750"/>
            <a:chOff x="520940" y="1969021"/>
            <a:chExt cx="3635926" cy="79375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940" y="1969021"/>
              <a:ext cx="3635926" cy="79375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654691" y="2120712"/>
              <a:ext cx="3368422" cy="560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en-US" altLang="zh-CN" sz="2800" b="1" dirty="0">
                  <a:solidFill>
                    <a:srgbClr val="FF896D"/>
                  </a:solidFill>
                  <a:latin typeface="微软雅黑" panose="020B0503020204020204" charset="-122"/>
                  <a:ea typeface="微软雅黑" panose="020B0503020204020204" charset="-122"/>
                </a:rPr>
                <a:t>  </a:t>
              </a:r>
              <a:r>
                <a:rPr lang="zh-CN" altLang="en-US" sz="2800" b="1" dirty="0">
                  <a:solidFill>
                    <a:srgbClr val="FF896D"/>
                  </a:solidFill>
                  <a:latin typeface="微软雅黑" panose="020B0503020204020204" charset="-122"/>
                  <a:ea typeface="微软雅黑" panose="020B0503020204020204" charset="-122"/>
                </a:rPr>
                <a:t>依依惜别</a:t>
              </a:r>
              <a:endParaRPr lang="zh-CN" altLang="en-US" sz="2800" b="1" dirty="0">
                <a:solidFill>
                  <a:srgbClr val="FF896D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015656" y="1147345"/>
            <a:ext cx="4577832" cy="1755140"/>
            <a:chOff x="3606788" y="176008"/>
            <a:chExt cx="4331251" cy="175514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>
              <a:fillRect/>
            </a:stretch>
          </p:blipFill>
          <p:spPr>
            <a:xfrm rot="16378271">
              <a:off x="4894844" y="-1112048"/>
              <a:ext cx="1755140" cy="4331251"/>
            </a:xfrm>
            <a:prstGeom prst="rect">
              <a:avLst/>
            </a:prstGeom>
          </p:spPr>
        </p:pic>
        <p:sp>
          <p:nvSpPr>
            <p:cNvPr id="11" name="TextBox 6"/>
            <p:cNvSpPr txBox="1"/>
            <p:nvPr/>
          </p:nvSpPr>
          <p:spPr>
            <a:xfrm>
              <a:off x="3819636" y="856565"/>
              <a:ext cx="3288195" cy="530860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zh-CN" altLang="en-US" sz="4000" b="1" dirty="0">
                  <a:solidFill>
                    <a:schemeClr val="tx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举办毕业联欢会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398284" y="1227191"/>
            <a:ext cx="2801156" cy="1544421"/>
            <a:chOff x="3602033" y="346287"/>
            <a:chExt cx="2801156" cy="154442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>
              <a:fillRect/>
            </a:stretch>
          </p:blipFill>
          <p:spPr>
            <a:xfrm rot="16378271">
              <a:off x="4230400" y="-282080"/>
              <a:ext cx="1544421" cy="2801156"/>
            </a:xfrm>
            <a:prstGeom prst="rect">
              <a:avLst/>
            </a:prstGeom>
          </p:spPr>
        </p:pic>
        <p:sp>
          <p:nvSpPr>
            <p:cNvPr id="13" name="TextBox 6"/>
            <p:cNvSpPr txBox="1"/>
            <p:nvPr/>
          </p:nvSpPr>
          <p:spPr>
            <a:xfrm rot="21438708">
              <a:off x="3882656" y="945024"/>
              <a:ext cx="1775832" cy="530860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4000" b="1" dirty="0">
                  <a:solidFill>
                    <a:schemeClr val="tx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 </a:t>
              </a:r>
              <a:r>
                <a:rPr lang="zh-CN" altLang="en-US" sz="4000" b="1" dirty="0">
                  <a:solidFill>
                    <a:schemeClr val="tx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写 信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525270" y="3169285"/>
            <a:ext cx="1860550" cy="573405"/>
            <a:chOff x="803" y="5408"/>
            <a:chExt cx="6350" cy="124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8" name="圆角矩形 17"/>
            <p:cNvSpPr/>
            <p:nvPr/>
          </p:nvSpPr>
          <p:spPr>
            <a:xfrm>
              <a:off x="803" y="5408"/>
              <a:ext cx="6350" cy="12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029" y="5476"/>
              <a:ext cx="6123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分工明确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467372" y="4000002"/>
            <a:ext cx="1860550" cy="573405"/>
            <a:chOff x="367" y="6818"/>
            <a:chExt cx="6350" cy="124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4" name="圆角矩形 23"/>
            <p:cNvSpPr/>
            <p:nvPr/>
          </p:nvSpPr>
          <p:spPr>
            <a:xfrm>
              <a:off x="367" y="6818"/>
              <a:ext cx="6350" cy="12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70" y="7007"/>
              <a:ext cx="6123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流程清楚</a:t>
              </a:r>
              <a:endPara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626735" y="3169285"/>
            <a:ext cx="1860550" cy="573405"/>
            <a:chOff x="803" y="5408"/>
            <a:chExt cx="6350" cy="124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8" name="圆角矩形 27"/>
            <p:cNvSpPr/>
            <p:nvPr/>
          </p:nvSpPr>
          <p:spPr>
            <a:xfrm>
              <a:off x="803" y="5408"/>
              <a:ext cx="6350" cy="12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029" y="5476"/>
              <a:ext cx="6123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格式规范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594350" y="3999865"/>
            <a:ext cx="1860550" cy="573405"/>
            <a:chOff x="803" y="5408"/>
            <a:chExt cx="6350" cy="124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6" name="圆角矩形 35"/>
            <p:cNvSpPr/>
            <p:nvPr/>
          </p:nvSpPr>
          <p:spPr>
            <a:xfrm>
              <a:off x="803" y="5408"/>
              <a:ext cx="6350" cy="12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029" y="5476"/>
              <a:ext cx="6123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真情流露</a:t>
              </a:r>
            </a:p>
          </p:txBody>
        </p:sp>
      </p:grpSp>
      <p:sp>
        <p:nvSpPr>
          <p:cNvPr id="38" name="下箭头 37"/>
          <p:cNvSpPr/>
          <p:nvPr/>
        </p:nvSpPr>
        <p:spPr>
          <a:xfrm>
            <a:off x="2308225" y="2560955"/>
            <a:ext cx="360045" cy="43243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下箭头 38"/>
          <p:cNvSpPr/>
          <p:nvPr/>
        </p:nvSpPr>
        <p:spPr>
          <a:xfrm>
            <a:off x="6409690" y="2560955"/>
            <a:ext cx="360045" cy="43243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64" y="408742"/>
            <a:ext cx="944330" cy="7771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91565" y="3146425"/>
            <a:ext cx="7233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  <a:latin typeface="宋体" panose="02010600030101010101" pitchFamily="2" charset="-122"/>
              </a:rPr>
              <a:t>  </a:t>
            </a:r>
            <a:endParaRPr lang="zh-CN" altLang="en-US" sz="2800" b="1" dirty="0">
              <a:solidFill>
                <a:schemeClr val="accent6"/>
              </a:solidFill>
              <a:latin typeface="宋体" panose="02010600030101010101" pitchFamily="2" charset="-122"/>
            </a:endParaRPr>
          </a:p>
        </p:txBody>
      </p:sp>
      <p:pic>
        <p:nvPicPr>
          <p:cNvPr id="7" name="图片 6" descr="f7d30ea4b628d33971365e72821aa1c5"/>
          <p:cNvPicPr>
            <a:picLocks noChangeAspect="1"/>
          </p:cNvPicPr>
          <p:nvPr/>
        </p:nvPicPr>
        <p:blipFill>
          <a:blip r:embed="rId3"/>
          <a:srcRect l="16885" t="7870" r="18795" b="24954"/>
          <a:stretch>
            <a:fillRect/>
          </a:stretch>
        </p:blipFill>
        <p:spPr>
          <a:xfrm>
            <a:off x="1134745" y="3967480"/>
            <a:ext cx="965200" cy="1009015"/>
          </a:xfrm>
          <a:prstGeom prst="rect">
            <a:avLst/>
          </a:prstGeom>
        </p:spPr>
      </p:pic>
      <p:pic>
        <p:nvPicPr>
          <p:cNvPr id="13" name="图片 12" descr="f7d30ea4b628d33971365e72821aa1c5"/>
          <p:cNvPicPr>
            <a:picLocks noChangeAspect="1"/>
          </p:cNvPicPr>
          <p:nvPr/>
        </p:nvPicPr>
        <p:blipFill>
          <a:blip r:embed="rId3"/>
          <a:srcRect l="16885" t="7870" r="18795" b="24954"/>
          <a:stretch>
            <a:fillRect/>
          </a:stretch>
        </p:blipFill>
        <p:spPr>
          <a:xfrm>
            <a:off x="6535420" y="4134485"/>
            <a:ext cx="965200" cy="10090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69196" y="1485345"/>
            <a:ext cx="6605607" cy="192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依依惜别课程如镜头一样记录下学生六年生活的点点滴滴，为我们回放了学生一步步成长的足迹。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HXY_99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767840"/>
            <a:ext cx="2125980" cy="31902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9" y="484942"/>
            <a:ext cx="944330" cy="7771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99185" y="3176270"/>
            <a:ext cx="7233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  <a:latin typeface="宋体" panose="02010600030101010101" pitchFamily="2" charset="-122"/>
              </a:rPr>
              <a:t>  </a:t>
            </a:r>
            <a:endParaRPr lang="zh-CN" altLang="en-US" sz="2800" b="1" dirty="0">
              <a:solidFill>
                <a:schemeClr val="accent6"/>
              </a:solidFill>
              <a:latin typeface="宋体" panose="02010600030101010101" pitchFamily="2" charset="-122"/>
            </a:endParaRPr>
          </a:p>
        </p:txBody>
      </p:sp>
      <p:grpSp>
        <p:nvGrpSpPr>
          <p:cNvPr id="9218" name="组合 3"/>
          <p:cNvGrpSpPr/>
          <p:nvPr/>
        </p:nvGrpSpPr>
        <p:grpSpPr>
          <a:xfrm>
            <a:off x="121920" y="586740"/>
            <a:ext cx="1808480" cy="2381885"/>
            <a:chOff x="2771782" y="1817699"/>
            <a:chExt cx="2500956" cy="2501947"/>
          </a:xfrm>
        </p:grpSpPr>
        <p:pic>
          <p:nvPicPr>
            <p:cNvPr id="9222" name="图片 1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1782" y="1817699"/>
              <a:ext cx="2500956" cy="250194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199" name="文本框 2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361017" y="2826882"/>
              <a:ext cx="1322486" cy="483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写 信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9" t="12324" r="19455" b="7070"/>
          <a:stretch>
            <a:fillRect/>
          </a:stretch>
        </p:blipFill>
        <p:spPr>
          <a:xfrm rot="240000">
            <a:off x="2308225" y="-64135"/>
            <a:ext cx="5739765" cy="50139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18938" y="771550"/>
            <a:ext cx="4489366" cy="3373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noProof="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同学们一起携手走过了六年的光阴，见证了许许多多的故事，或喜或悲。在这离别之际，跟你的好友写一封信，表达对他的感激、不舍，及你们的约定。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80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11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298575" y="197287"/>
            <a:ext cx="1498600" cy="1616075"/>
            <a:chOff x="7290" y="-420"/>
            <a:chExt cx="3874" cy="4046"/>
          </a:xfrm>
        </p:grpSpPr>
        <p:pic>
          <p:nvPicPr>
            <p:cNvPr id="19" name="图片 1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7290" y="-420"/>
              <a:ext cx="3874" cy="4046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 rot="20760000">
              <a:off x="8112" y="247"/>
              <a:ext cx="2229" cy="2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latin typeface="印品黑体" panose="00000500000000000000" pitchFamily="2" charset="-122"/>
                  <a:ea typeface="印品黑体" panose="00000500000000000000" pitchFamily="2" charset="-122"/>
                </a:rPr>
                <a:t>1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011680" y="1649095"/>
            <a:ext cx="4326890" cy="1090295"/>
            <a:chOff x="520940" y="1969021"/>
            <a:chExt cx="3635926" cy="79375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940" y="1969021"/>
              <a:ext cx="3635926" cy="79375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781260" y="2168921"/>
              <a:ext cx="3368422" cy="505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en-US" altLang="zh-CN" sz="3600" b="1" dirty="0">
                  <a:solidFill>
                    <a:srgbClr val="FF896D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+mn-ea"/>
                </a:rPr>
                <a:t> </a:t>
              </a:r>
              <a:r>
                <a:rPr lang="zh-CN" altLang="en-US" sz="3600" b="1" dirty="0">
                  <a:solidFill>
                    <a:srgbClr val="FF896D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+mn-ea"/>
                </a:rPr>
                <a:t>举办毕业联欢会</a:t>
              </a:r>
              <a:endParaRPr lang="zh-CN" altLang="en-US" sz="2800" b="1" dirty="0">
                <a:solidFill>
                  <a:srgbClr val="FF896D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298575" y="197287"/>
            <a:ext cx="1498600" cy="1616075"/>
            <a:chOff x="7290" y="-420"/>
            <a:chExt cx="3874" cy="4046"/>
          </a:xfrm>
        </p:grpSpPr>
        <p:pic>
          <p:nvPicPr>
            <p:cNvPr id="19" name="图片 1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7290" y="-420"/>
              <a:ext cx="3874" cy="4046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 rot="20760000">
              <a:off x="8112" y="247"/>
              <a:ext cx="2229" cy="2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latin typeface="印品黑体" panose="00000500000000000000" pitchFamily="2" charset="-122"/>
                  <a:ea typeface="印品黑体" panose="00000500000000000000" pitchFamily="2" charset="-122"/>
                </a:rPr>
                <a:t>2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455545" y="1949450"/>
            <a:ext cx="3278505" cy="1069975"/>
            <a:chOff x="520940" y="1969021"/>
            <a:chExt cx="3635926" cy="79375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940" y="1969021"/>
              <a:ext cx="3635926" cy="79375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654691" y="2122824"/>
              <a:ext cx="3368422" cy="570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20000"/>
                </a:lnSpc>
              </a:pPr>
              <a:r>
                <a:rPr lang="zh-CN" altLang="en-US" sz="4000" b="1" dirty="0">
                  <a:solidFill>
                    <a:srgbClr val="FF896D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+mn-ea"/>
                </a:rPr>
                <a:t>写  信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00000">
            <a:off x="4393565" y="393700"/>
            <a:ext cx="1268730" cy="1161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728835" y="1203598"/>
            <a:ext cx="7157085" cy="3485515"/>
            <a:chOff x="8294" y="1964"/>
            <a:chExt cx="4718" cy="5655"/>
          </a:xfrm>
          <a:solidFill>
            <a:srgbClr val="A8D5E0"/>
          </a:solidFill>
        </p:grpSpPr>
        <p:sp>
          <p:nvSpPr>
            <p:cNvPr id="41" name="矩形: 圆角 15"/>
            <p:cNvSpPr/>
            <p:nvPr/>
          </p:nvSpPr>
          <p:spPr>
            <a:xfrm>
              <a:off x="8294" y="1964"/>
              <a:ext cx="4718" cy="5655"/>
            </a:xfrm>
            <a:prstGeom prst="roundRect">
              <a:avLst>
                <a:gd name="adj" fmla="val 89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: 圆角 16"/>
            <p:cNvSpPr/>
            <p:nvPr/>
          </p:nvSpPr>
          <p:spPr>
            <a:xfrm>
              <a:off x="8545" y="2155"/>
              <a:ext cx="4216" cy="5272"/>
            </a:xfrm>
            <a:prstGeom prst="roundRect">
              <a:avLst>
                <a:gd name="adj" fmla="val 8915"/>
              </a:avLst>
            </a:prstGeom>
            <a:grp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94690" y="370205"/>
            <a:ext cx="2411730" cy="7308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写信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4455" y="1477283"/>
            <a:ext cx="6326505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20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000" b="1" dirty="0" err="1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可以给老师或同学写一封信</a:t>
            </a:r>
            <a:r>
              <a:rPr lang="zh-CN" altLang="en-US" sz="20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000" b="1" dirty="0" err="1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回忆共同度过的美好时光</a:t>
            </a:r>
            <a:r>
              <a:rPr lang="zh-CN" altLang="en-US" sz="20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000" b="1" dirty="0" err="1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表达深切的感恩之情</a:t>
            </a:r>
            <a:r>
              <a:rPr lang="en-US" altLang="zh-CN" sz="20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000" b="1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20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可以给母校写一封信，提出中肯的建议，期许美好的未来。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en-US" sz="20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还可以给自己写一封信，展望将来的自己，放飞纯真的梦想。写完之后，把这封信“贮藏”起来，将来某一时刻再“开封”，相信那时候的你读到这封信，一定会有很多感动和怀念。</a:t>
            </a:r>
          </a:p>
        </p:txBody>
      </p:sp>
      <p:sp>
        <p:nvSpPr>
          <p:cNvPr id="6" name="圆角矩形 5"/>
          <p:cNvSpPr/>
          <p:nvPr/>
        </p:nvSpPr>
        <p:spPr>
          <a:xfrm flipV="1">
            <a:off x="2642111" y="1601743"/>
            <a:ext cx="1243330" cy="24955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 flipV="1">
            <a:off x="2583856" y="2291353"/>
            <a:ext cx="553720" cy="2978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2851509" y="3029223"/>
            <a:ext cx="572135" cy="28765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11175" y="196215"/>
            <a:ext cx="4537464" cy="1027513"/>
            <a:chOff x="6572" y="3078"/>
            <a:chExt cx="4353" cy="1618"/>
          </a:xfrm>
        </p:grpSpPr>
        <p:grpSp>
          <p:nvGrpSpPr>
            <p:cNvPr id="48" name="组合 47"/>
            <p:cNvGrpSpPr/>
            <p:nvPr/>
          </p:nvGrpSpPr>
          <p:grpSpPr>
            <a:xfrm>
              <a:off x="6572" y="3078"/>
              <a:ext cx="4353" cy="1618"/>
              <a:chOff x="8294" y="1964"/>
              <a:chExt cx="6254" cy="5025"/>
            </a:xfrm>
            <a:solidFill>
              <a:srgbClr val="A8D5E0"/>
            </a:solidFill>
          </p:grpSpPr>
          <p:sp>
            <p:nvSpPr>
              <p:cNvPr id="41" name="矩形: 圆角 15"/>
              <p:cNvSpPr/>
              <p:nvPr/>
            </p:nvSpPr>
            <p:spPr>
              <a:xfrm>
                <a:off x="8294" y="1964"/>
                <a:ext cx="6254" cy="5025"/>
              </a:xfrm>
              <a:prstGeom prst="roundRect">
                <a:avLst>
                  <a:gd name="adj" fmla="val 891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: 圆角 16"/>
              <p:cNvSpPr/>
              <p:nvPr/>
            </p:nvSpPr>
            <p:spPr>
              <a:xfrm>
                <a:off x="8545" y="2625"/>
                <a:ext cx="5821" cy="3702"/>
              </a:xfrm>
              <a:prstGeom prst="roundRect">
                <a:avLst>
                  <a:gd name="adj" fmla="val 8915"/>
                </a:avLst>
              </a:prstGeom>
              <a:grp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" name="文本框 2"/>
            <p:cNvSpPr txBox="1"/>
            <p:nvPr/>
          </p:nvSpPr>
          <p:spPr>
            <a:xfrm>
              <a:off x="6747" y="3360"/>
              <a:ext cx="4124" cy="79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30000"/>
                </a:lnSpc>
                <a:buFont typeface="Wingdings" panose="05000000000000000000" pitchFamily="2" charset="2"/>
              </a:pPr>
              <a:r>
                <a:rPr lang="zh-CN" altLang="en-US" sz="2400" b="1" dirty="0">
                  <a:solidFill>
                    <a:srgbClr val="0033CC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弄清楚写信的对象和具体内容</a:t>
              </a:r>
              <a:endParaRPr lang="zh-CN" altLang="en-US" sz="24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259488" y="1443355"/>
            <a:ext cx="2132396" cy="665480"/>
            <a:chOff x="3036" y="785"/>
            <a:chExt cx="2688" cy="1048"/>
          </a:xfrm>
        </p:grpSpPr>
        <p:sp>
          <p:nvSpPr>
            <p:cNvPr id="6" name="五边形 5"/>
            <p:cNvSpPr/>
            <p:nvPr/>
          </p:nvSpPr>
          <p:spPr>
            <a:xfrm>
              <a:off x="3036" y="785"/>
              <a:ext cx="2532" cy="1048"/>
            </a:xfrm>
            <a:prstGeom prst="homePlat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036" y="946"/>
              <a:ext cx="268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</a:rPr>
                <a:t>老师或同学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259205" y="2623185"/>
            <a:ext cx="1607820" cy="665480"/>
            <a:chOff x="2958" y="6049"/>
            <a:chExt cx="2532" cy="1048"/>
          </a:xfrm>
        </p:grpSpPr>
        <p:sp>
          <p:nvSpPr>
            <p:cNvPr id="8" name="五边形 7"/>
            <p:cNvSpPr/>
            <p:nvPr/>
          </p:nvSpPr>
          <p:spPr>
            <a:xfrm>
              <a:off x="2958" y="6049"/>
              <a:ext cx="2532" cy="1048"/>
            </a:xfrm>
            <a:prstGeom prst="homePlat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459" y="6211"/>
              <a:ext cx="124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</a:rPr>
                <a:t>母校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568065" y="1266190"/>
            <a:ext cx="4570730" cy="1019810"/>
            <a:chOff x="5490" y="646"/>
            <a:chExt cx="6703" cy="2241"/>
          </a:xfrm>
        </p:grpSpPr>
        <p:sp>
          <p:nvSpPr>
            <p:cNvPr id="22" name="任意多边形: 形状 21"/>
            <p:cNvSpPr/>
            <p:nvPr/>
          </p:nvSpPr>
          <p:spPr>
            <a:xfrm>
              <a:off x="5490" y="646"/>
              <a:ext cx="6703" cy="2241"/>
            </a:xfrm>
            <a:custGeom>
              <a:avLst/>
              <a:gdLst>
                <a:gd name="connsiteX0" fmla="*/ 396922 w 3331002"/>
                <a:gd name="connsiteY0" fmla="*/ 83782 h 906836"/>
                <a:gd name="connsiteX1" fmla="*/ 2864350 w 3331002"/>
                <a:gd name="connsiteY1" fmla="*/ 98296 h 906836"/>
                <a:gd name="connsiteX2" fmla="*/ 3096579 w 3331002"/>
                <a:gd name="connsiteY2" fmla="*/ 809496 h 906836"/>
                <a:gd name="connsiteX3" fmla="*/ 280807 w 3331002"/>
                <a:gd name="connsiteY3" fmla="*/ 824010 h 906836"/>
                <a:gd name="connsiteX4" fmla="*/ 396922 w 3331002"/>
                <a:gd name="connsiteY4" fmla="*/ 83782 h 90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1002" h="906836">
                  <a:moveTo>
                    <a:pt x="396922" y="83782"/>
                  </a:moveTo>
                  <a:cubicBezTo>
                    <a:pt x="827512" y="-37170"/>
                    <a:pt x="2414407" y="-22656"/>
                    <a:pt x="2864350" y="98296"/>
                  </a:cubicBezTo>
                  <a:cubicBezTo>
                    <a:pt x="3314293" y="219248"/>
                    <a:pt x="3527169" y="688544"/>
                    <a:pt x="3096579" y="809496"/>
                  </a:cubicBezTo>
                  <a:cubicBezTo>
                    <a:pt x="2665989" y="930448"/>
                    <a:pt x="735588" y="942543"/>
                    <a:pt x="280807" y="824010"/>
                  </a:cubicBezTo>
                  <a:cubicBezTo>
                    <a:pt x="-173974" y="705477"/>
                    <a:pt x="-33668" y="204734"/>
                    <a:pt x="396922" y="83782"/>
                  </a:cubicBezTo>
                  <a:close/>
                </a:path>
              </a:pathLst>
            </a:custGeom>
            <a:noFill/>
            <a:ln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253" y="999"/>
              <a:ext cx="4775" cy="1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000">
                  <a:latin typeface="楷体" panose="02010609060101010101" pitchFamily="49" charset="-122"/>
                  <a:ea typeface="楷体" panose="02010609060101010101" pitchFamily="49" charset="-122"/>
                </a:rPr>
                <a:t>回忆共同度过的美好时光，表达深切的感恩之情。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494405" y="2486025"/>
            <a:ext cx="4256405" cy="954405"/>
            <a:chOff x="5722" y="5200"/>
            <a:chExt cx="6703" cy="2241"/>
          </a:xfrm>
        </p:grpSpPr>
        <p:sp>
          <p:nvSpPr>
            <p:cNvPr id="11" name="任意多边形: 形状 21"/>
            <p:cNvSpPr/>
            <p:nvPr/>
          </p:nvSpPr>
          <p:spPr>
            <a:xfrm>
              <a:off x="5722" y="5200"/>
              <a:ext cx="6703" cy="2241"/>
            </a:xfrm>
            <a:custGeom>
              <a:avLst/>
              <a:gdLst>
                <a:gd name="connsiteX0" fmla="*/ 396922 w 3331002"/>
                <a:gd name="connsiteY0" fmla="*/ 83782 h 906836"/>
                <a:gd name="connsiteX1" fmla="*/ 2864350 w 3331002"/>
                <a:gd name="connsiteY1" fmla="*/ 98296 h 906836"/>
                <a:gd name="connsiteX2" fmla="*/ 3096579 w 3331002"/>
                <a:gd name="connsiteY2" fmla="*/ 809496 h 906836"/>
                <a:gd name="connsiteX3" fmla="*/ 280807 w 3331002"/>
                <a:gd name="connsiteY3" fmla="*/ 824010 h 906836"/>
                <a:gd name="connsiteX4" fmla="*/ 396922 w 3331002"/>
                <a:gd name="connsiteY4" fmla="*/ 83782 h 90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1002" h="906836">
                  <a:moveTo>
                    <a:pt x="396922" y="83782"/>
                  </a:moveTo>
                  <a:cubicBezTo>
                    <a:pt x="827512" y="-37170"/>
                    <a:pt x="2414407" y="-22656"/>
                    <a:pt x="2864350" y="98296"/>
                  </a:cubicBezTo>
                  <a:cubicBezTo>
                    <a:pt x="3314293" y="219248"/>
                    <a:pt x="3527169" y="688544"/>
                    <a:pt x="3096579" y="809496"/>
                  </a:cubicBezTo>
                  <a:cubicBezTo>
                    <a:pt x="2665989" y="930448"/>
                    <a:pt x="735588" y="942543"/>
                    <a:pt x="280807" y="824010"/>
                  </a:cubicBezTo>
                  <a:cubicBezTo>
                    <a:pt x="-173974" y="705477"/>
                    <a:pt x="-33668" y="204734"/>
                    <a:pt x="396922" y="83782"/>
                  </a:cubicBezTo>
                  <a:close/>
                </a:path>
              </a:pathLst>
            </a:cu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72" y="5522"/>
              <a:ext cx="4775" cy="1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提出中肯的建议，期许美好的未来。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321435" y="3841750"/>
            <a:ext cx="1607820" cy="665480"/>
            <a:chOff x="2958" y="6049"/>
            <a:chExt cx="2532" cy="1048"/>
          </a:xfrm>
        </p:grpSpPr>
        <p:sp>
          <p:nvSpPr>
            <p:cNvPr id="20" name="五边形 19"/>
            <p:cNvSpPr/>
            <p:nvPr/>
          </p:nvSpPr>
          <p:spPr>
            <a:xfrm>
              <a:off x="2958" y="6049"/>
              <a:ext cx="2532" cy="1048"/>
            </a:xfrm>
            <a:prstGeom prst="homePlat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459" y="6211"/>
              <a:ext cx="124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</a:rPr>
                <a:t>自己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494405" y="3633470"/>
            <a:ext cx="4256405" cy="954405"/>
            <a:chOff x="5722" y="5200"/>
            <a:chExt cx="6703" cy="2241"/>
          </a:xfrm>
        </p:grpSpPr>
        <p:sp>
          <p:nvSpPr>
            <p:cNvPr id="24" name="任意多边形: 形状 21"/>
            <p:cNvSpPr/>
            <p:nvPr/>
          </p:nvSpPr>
          <p:spPr>
            <a:xfrm>
              <a:off x="5722" y="5200"/>
              <a:ext cx="6703" cy="2241"/>
            </a:xfrm>
            <a:custGeom>
              <a:avLst/>
              <a:gdLst>
                <a:gd name="connsiteX0" fmla="*/ 396922 w 3331002"/>
                <a:gd name="connsiteY0" fmla="*/ 83782 h 906836"/>
                <a:gd name="connsiteX1" fmla="*/ 2864350 w 3331002"/>
                <a:gd name="connsiteY1" fmla="*/ 98296 h 906836"/>
                <a:gd name="connsiteX2" fmla="*/ 3096579 w 3331002"/>
                <a:gd name="connsiteY2" fmla="*/ 809496 h 906836"/>
                <a:gd name="connsiteX3" fmla="*/ 280807 w 3331002"/>
                <a:gd name="connsiteY3" fmla="*/ 824010 h 906836"/>
                <a:gd name="connsiteX4" fmla="*/ 396922 w 3331002"/>
                <a:gd name="connsiteY4" fmla="*/ 83782 h 90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1002" h="906836">
                  <a:moveTo>
                    <a:pt x="396922" y="83782"/>
                  </a:moveTo>
                  <a:cubicBezTo>
                    <a:pt x="827512" y="-37170"/>
                    <a:pt x="2414407" y="-22656"/>
                    <a:pt x="2864350" y="98296"/>
                  </a:cubicBezTo>
                  <a:cubicBezTo>
                    <a:pt x="3314293" y="219248"/>
                    <a:pt x="3527169" y="688544"/>
                    <a:pt x="3096579" y="809496"/>
                  </a:cubicBezTo>
                  <a:cubicBezTo>
                    <a:pt x="2665989" y="930448"/>
                    <a:pt x="735588" y="942543"/>
                    <a:pt x="280807" y="824010"/>
                  </a:cubicBezTo>
                  <a:cubicBezTo>
                    <a:pt x="-173974" y="705477"/>
                    <a:pt x="-33668" y="204734"/>
                    <a:pt x="396922" y="83782"/>
                  </a:cubicBezTo>
                  <a:close/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572" y="5522"/>
              <a:ext cx="4775" cy="1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展望将来的自己，放飞纯真的梦想。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563" y="5430838"/>
            <a:ext cx="1184275" cy="377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038" y="1895475"/>
            <a:ext cx="401637" cy="123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563" y="-665162"/>
            <a:ext cx="1184275" cy="377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7" descr="C:\Users\Administrator\Desktop\png\素材CNN-sccnn.com_201406210812-恢复的.psd_0002_图层-3-拷贝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415" y="4110990"/>
            <a:ext cx="1097915" cy="39878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istrator\Desktop\png\素材CNN-sccnn.com_201406210812-恢复的.psd_0002_图层-3-拷贝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415" y="2566670"/>
            <a:ext cx="1097915" cy="39878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组合 16"/>
          <p:cNvGrpSpPr/>
          <p:nvPr/>
        </p:nvGrpSpPr>
        <p:grpSpPr>
          <a:xfrm>
            <a:off x="1698711" y="998855"/>
            <a:ext cx="4385457" cy="1288415"/>
            <a:chOff x="588894" y="372825"/>
            <a:chExt cx="7010953" cy="1442209"/>
          </a:xfrm>
        </p:grpSpPr>
        <p:grpSp>
          <p:nvGrpSpPr>
            <p:cNvPr id="28" name="组合 9"/>
            <p:cNvGrpSpPr/>
            <p:nvPr/>
          </p:nvGrpSpPr>
          <p:grpSpPr>
            <a:xfrm>
              <a:off x="1523420" y="562471"/>
              <a:ext cx="6076427" cy="1208089"/>
              <a:chOff x="1523420" y="562471"/>
              <a:chExt cx="6076427" cy="1208089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1523420" y="1089163"/>
                <a:ext cx="6001170" cy="681397"/>
              </a:xfrm>
              <a:prstGeom prst="rect">
                <a:avLst/>
              </a:prstGeom>
              <a:solidFill>
                <a:srgbClr val="D6F5F8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" name="任意多边形: 形状 4"/>
              <p:cNvSpPr/>
              <p:nvPr/>
            </p:nvSpPr>
            <p:spPr>
              <a:xfrm>
                <a:off x="2286989" y="562471"/>
                <a:ext cx="5312858" cy="1062643"/>
              </a:xfrm>
              <a:custGeom>
                <a:avLst/>
                <a:gdLst>
                  <a:gd name="connsiteX0" fmla="*/ 0 w 4805096"/>
                  <a:gd name="connsiteY0" fmla="*/ 177124 h 1062720"/>
                  <a:gd name="connsiteX1" fmla="*/ 177124 w 4805096"/>
                  <a:gd name="connsiteY1" fmla="*/ 0 h 1062720"/>
                  <a:gd name="connsiteX2" fmla="*/ 4627972 w 4805096"/>
                  <a:gd name="connsiteY2" fmla="*/ 0 h 1062720"/>
                  <a:gd name="connsiteX3" fmla="*/ 4805096 w 4805096"/>
                  <a:gd name="connsiteY3" fmla="*/ 177124 h 1062720"/>
                  <a:gd name="connsiteX4" fmla="*/ 4805096 w 4805096"/>
                  <a:gd name="connsiteY4" fmla="*/ 885596 h 1062720"/>
                  <a:gd name="connsiteX5" fmla="*/ 4627972 w 4805096"/>
                  <a:gd name="connsiteY5" fmla="*/ 1062720 h 1062720"/>
                  <a:gd name="connsiteX6" fmla="*/ 177124 w 4805096"/>
                  <a:gd name="connsiteY6" fmla="*/ 1062720 h 1062720"/>
                  <a:gd name="connsiteX7" fmla="*/ 0 w 4805096"/>
                  <a:gd name="connsiteY7" fmla="*/ 885596 h 1062720"/>
                  <a:gd name="connsiteX8" fmla="*/ 0 w 4805096"/>
                  <a:gd name="connsiteY8" fmla="*/ 177124 h 10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05096" h="1062720">
                    <a:moveTo>
                      <a:pt x="0" y="177124"/>
                    </a:moveTo>
                    <a:cubicBezTo>
                      <a:pt x="0" y="79301"/>
                      <a:pt x="79301" y="0"/>
                      <a:pt x="177124" y="0"/>
                    </a:cubicBezTo>
                    <a:lnTo>
                      <a:pt x="4627972" y="0"/>
                    </a:lnTo>
                    <a:cubicBezTo>
                      <a:pt x="4725795" y="0"/>
                      <a:pt x="4805096" y="79301"/>
                      <a:pt x="4805096" y="177124"/>
                    </a:cubicBezTo>
                    <a:lnTo>
                      <a:pt x="4805096" y="885596"/>
                    </a:lnTo>
                    <a:cubicBezTo>
                      <a:pt x="4805096" y="983419"/>
                      <a:pt x="4725795" y="1062720"/>
                      <a:pt x="4627972" y="1062720"/>
                    </a:cubicBezTo>
                    <a:lnTo>
                      <a:pt x="177124" y="1062720"/>
                    </a:lnTo>
                    <a:cubicBezTo>
                      <a:pt x="79301" y="1062720"/>
                      <a:pt x="0" y="983419"/>
                      <a:pt x="0" y="885596"/>
                    </a:cubicBezTo>
                    <a:lnTo>
                      <a:pt x="0" y="177124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33499" tIns="51878" rIns="233499" bIns="51878" spcCol="1270" anchor="ctr"/>
              <a:lstStyle/>
              <a:p>
                <a:pPr marL="0" marR="0" lvl="0" indent="0" algn="l" defTabSz="1600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    给老师</a:t>
                </a:r>
                <a:r>
                  <a:rPr b="1" dirty="0" err="1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写信，可以表达感激、尊敬、怀念</a:t>
                </a:r>
                <a:r>
                  <a:rPr lang="en-US" altLang="zh-CN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……</a:t>
                </a:r>
                <a:endParaRPr lang="en-US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endParaRPr>
              </a:p>
            </p:txBody>
          </p:sp>
        </p:grpSp>
        <p:pic>
          <p:nvPicPr>
            <p:cNvPr id="29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894" y="372825"/>
              <a:ext cx="1641415" cy="144220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2" name="组合 31"/>
          <p:cNvGrpSpPr/>
          <p:nvPr/>
        </p:nvGrpSpPr>
        <p:grpSpPr>
          <a:xfrm>
            <a:off x="2483768" y="3099435"/>
            <a:ext cx="4513297" cy="1166495"/>
            <a:chOff x="827881" y="1777854"/>
            <a:chExt cx="7014585" cy="1442209"/>
          </a:xfrm>
        </p:grpSpPr>
        <p:grpSp>
          <p:nvGrpSpPr>
            <p:cNvPr id="33" name="组合 10"/>
            <p:cNvGrpSpPr/>
            <p:nvPr/>
          </p:nvGrpSpPr>
          <p:grpSpPr>
            <a:xfrm>
              <a:off x="1523420" y="1870282"/>
              <a:ext cx="6319046" cy="1308485"/>
              <a:chOff x="1523420" y="1870282"/>
              <a:chExt cx="6319046" cy="1308485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1523420" y="2497371"/>
                <a:ext cx="6001170" cy="681396"/>
              </a:xfrm>
              <a:prstGeom prst="rect">
                <a:avLst/>
              </a:prstGeom>
              <a:solidFill>
                <a:srgbClr val="D6F5F8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3">
                  <a:hueOff val="5625132"/>
                  <a:satOff val="-8398"/>
                  <a:lumOff val="-1331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任意多边形: 形状 6"/>
              <p:cNvSpPr/>
              <p:nvPr/>
            </p:nvSpPr>
            <p:spPr>
              <a:xfrm>
                <a:off x="2229503" y="1870282"/>
                <a:ext cx="5612963" cy="1063011"/>
              </a:xfrm>
              <a:custGeom>
                <a:avLst/>
                <a:gdLst>
                  <a:gd name="connsiteX0" fmla="*/ 0 w 4805096"/>
                  <a:gd name="connsiteY0" fmla="*/ 177124 h 1062720"/>
                  <a:gd name="connsiteX1" fmla="*/ 177124 w 4805096"/>
                  <a:gd name="connsiteY1" fmla="*/ 0 h 1062720"/>
                  <a:gd name="connsiteX2" fmla="*/ 4627972 w 4805096"/>
                  <a:gd name="connsiteY2" fmla="*/ 0 h 1062720"/>
                  <a:gd name="connsiteX3" fmla="*/ 4805096 w 4805096"/>
                  <a:gd name="connsiteY3" fmla="*/ 177124 h 1062720"/>
                  <a:gd name="connsiteX4" fmla="*/ 4805096 w 4805096"/>
                  <a:gd name="connsiteY4" fmla="*/ 885596 h 1062720"/>
                  <a:gd name="connsiteX5" fmla="*/ 4627972 w 4805096"/>
                  <a:gd name="connsiteY5" fmla="*/ 1062720 h 1062720"/>
                  <a:gd name="connsiteX6" fmla="*/ 177124 w 4805096"/>
                  <a:gd name="connsiteY6" fmla="*/ 1062720 h 1062720"/>
                  <a:gd name="connsiteX7" fmla="*/ 0 w 4805096"/>
                  <a:gd name="connsiteY7" fmla="*/ 885596 h 1062720"/>
                  <a:gd name="connsiteX8" fmla="*/ 0 w 4805096"/>
                  <a:gd name="connsiteY8" fmla="*/ 177124 h 10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05096" h="1062720">
                    <a:moveTo>
                      <a:pt x="0" y="177124"/>
                    </a:moveTo>
                    <a:cubicBezTo>
                      <a:pt x="0" y="79301"/>
                      <a:pt x="79301" y="0"/>
                      <a:pt x="177124" y="0"/>
                    </a:cubicBezTo>
                    <a:lnTo>
                      <a:pt x="4627972" y="0"/>
                    </a:lnTo>
                    <a:cubicBezTo>
                      <a:pt x="4725795" y="0"/>
                      <a:pt x="4805096" y="79301"/>
                      <a:pt x="4805096" y="177124"/>
                    </a:cubicBezTo>
                    <a:lnTo>
                      <a:pt x="4805096" y="885596"/>
                    </a:lnTo>
                    <a:cubicBezTo>
                      <a:pt x="4805096" y="983419"/>
                      <a:pt x="4725795" y="1062720"/>
                      <a:pt x="4627972" y="1062720"/>
                    </a:cubicBezTo>
                    <a:lnTo>
                      <a:pt x="177124" y="1062720"/>
                    </a:lnTo>
                    <a:cubicBezTo>
                      <a:pt x="79301" y="1062720"/>
                      <a:pt x="0" y="983419"/>
                      <a:pt x="0" y="885596"/>
                    </a:cubicBezTo>
                    <a:lnTo>
                      <a:pt x="0" y="177124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5625132"/>
                  <a:satOff val="-8398"/>
                  <a:lumOff val="-1331"/>
                  <a:alphaOff val="0"/>
                </a:schemeClr>
              </a:fillRef>
              <a:effectRef idx="0">
                <a:schemeClr val="accent3">
                  <a:hueOff val="5625132"/>
                  <a:satOff val="-8398"/>
                  <a:lumOff val="-1331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33499" tIns="51878" rIns="233499" bIns="51878" spcCol="1270" anchor="ctr"/>
              <a:lstStyle/>
              <a:p>
                <a:pPr marL="0" marR="0" lvl="0" indent="0" algn="l" defTabSz="1600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defRPr/>
                </a:pPr>
                <a:r>
                  <a:rPr lang="en-US" sz="2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    </a:t>
                </a:r>
                <a:r>
                  <a:rPr sz="2000" b="1" dirty="0" err="1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给同学的信中，可以表达喜爱、欣赏、不舍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……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  <a:sym typeface="+mn-ea"/>
                </a:endParaRPr>
              </a:p>
            </p:txBody>
          </p:sp>
        </p:grpSp>
        <p:pic>
          <p:nvPicPr>
            <p:cNvPr id="34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881" y="1777854"/>
              <a:ext cx="1402428" cy="144220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7" name="组合 36"/>
          <p:cNvGrpSpPr/>
          <p:nvPr/>
        </p:nvGrpSpPr>
        <p:grpSpPr>
          <a:xfrm>
            <a:off x="6502400" y="1278255"/>
            <a:ext cx="2470785" cy="1562735"/>
            <a:chOff x="10181" y="2724"/>
            <a:chExt cx="3891" cy="2461"/>
          </a:xfrm>
        </p:grpSpPr>
        <p:sp>
          <p:nvSpPr>
            <p:cNvPr id="38" name="任意多边形: 形状 87"/>
            <p:cNvSpPr/>
            <p:nvPr/>
          </p:nvSpPr>
          <p:spPr>
            <a:xfrm rot="5400000">
              <a:off x="10896" y="2009"/>
              <a:ext cx="2461" cy="3891"/>
            </a:xfrm>
            <a:custGeom>
              <a:avLst/>
              <a:gdLst>
                <a:gd name="connsiteX0" fmla="*/ 0 w 6367029"/>
                <a:gd name="connsiteY0" fmla="*/ 1429374 h 11336923"/>
                <a:gd name="connsiteX1" fmla="*/ 182378 w 6367029"/>
                <a:gd name="connsiteY1" fmla="*/ 1086362 h 11336923"/>
                <a:gd name="connsiteX2" fmla="*/ 186264 w 6367029"/>
                <a:gd name="connsiteY2" fmla="*/ 1084253 h 11336923"/>
                <a:gd name="connsiteX3" fmla="*/ 139590 w 6367029"/>
                <a:gd name="connsiteY3" fmla="*/ 1027683 h 11336923"/>
                <a:gd name="connsiteX4" fmla="*/ 68943 w 6367029"/>
                <a:gd name="connsiteY4" fmla="*/ 796403 h 11336923"/>
                <a:gd name="connsiteX5" fmla="*/ 94044 w 6367029"/>
                <a:gd name="connsiteY5" fmla="*/ 654173 h 11336923"/>
                <a:gd name="connsiteX6" fmla="*/ 117894 w 6367029"/>
                <a:gd name="connsiteY6" fmla="*/ 603051 h 11336923"/>
                <a:gd name="connsiteX7" fmla="*/ 102046 w 6367029"/>
                <a:gd name="connsiteY7" fmla="*/ 552000 h 11336923"/>
                <a:gd name="connsiteX8" fmla="*/ 93642 w 6367029"/>
                <a:gd name="connsiteY8" fmla="*/ 468633 h 11336923"/>
                <a:gd name="connsiteX9" fmla="*/ 507300 w 6367029"/>
                <a:gd name="connsiteY9" fmla="*/ 54975 h 11336923"/>
                <a:gd name="connsiteX10" fmla="*/ 630310 w 6367029"/>
                <a:gd name="connsiteY10" fmla="*/ 73572 h 11336923"/>
                <a:gd name="connsiteX11" fmla="*/ 690623 w 6367029"/>
                <a:gd name="connsiteY11" fmla="*/ 102567 h 11336923"/>
                <a:gd name="connsiteX12" fmla="*/ 692680 w 6367029"/>
                <a:gd name="connsiteY12" fmla="*/ 101450 h 11336923"/>
                <a:gd name="connsiteX13" fmla="*/ 853694 w 6367029"/>
                <a:gd name="connsiteY13" fmla="*/ 68943 h 11336923"/>
                <a:gd name="connsiteX14" fmla="*/ 1172893 w 6367029"/>
                <a:gd name="connsiteY14" fmla="*/ 219476 h 11336923"/>
                <a:gd name="connsiteX15" fmla="*/ 1182865 w 6367029"/>
                <a:gd name="connsiteY15" fmla="*/ 233503 h 11336923"/>
                <a:gd name="connsiteX16" fmla="*/ 1218677 w 6367029"/>
                <a:gd name="connsiteY16" fmla="*/ 190100 h 11336923"/>
                <a:gd name="connsiteX17" fmla="*/ 1511177 w 6367029"/>
                <a:gd name="connsiteY17" fmla="*/ 68942 h 11336923"/>
                <a:gd name="connsiteX18" fmla="*/ 1742457 w 6367029"/>
                <a:gd name="connsiteY18" fmla="*/ 139589 h 11336923"/>
                <a:gd name="connsiteX19" fmla="*/ 1824087 w 6367029"/>
                <a:gd name="connsiteY19" fmla="*/ 213761 h 11336923"/>
                <a:gd name="connsiteX20" fmla="*/ 1837622 w 6367029"/>
                <a:gd name="connsiteY20" fmla="*/ 197358 h 11336923"/>
                <a:gd name="connsiteX21" fmla="*/ 2130121 w 6367029"/>
                <a:gd name="connsiteY21" fmla="*/ 76200 h 11336923"/>
                <a:gd name="connsiteX22" fmla="*/ 2179147 w 6367029"/>
                <a:gd name="connsiteY22" fmla="*/ 83612 h 11336923"/>
                <a:gd name="connsiteX23" fmla="*/ 2199332 w 6367029"/>
                <a:gd name="connsiteY23" fmla="*/ 77346 h 11336923"/>
                <a:gd name="connsiteX24" fmla="*/ 2282698 w 6367029"/>
                <a:gd name="connsiteY24" fmla="*/ 68942 h 11336923"/>
                <a:gd name="connsiteX25" fmla="*/ 2443713 w 6367029"/>
                <a:gd name="connsiteY25" fmla="*/ 101449 h 11336923"/>
                <a:gd name="connsiteX26" fmla="*/ 2499535 w 6367029"/>
                <a:gd name="connsiteY26" fmla="*/ 131749 h 11336923"/>
                <a:gd name="connsiteX27" fmla="*/ 2531812 w 6367029"/>
                <a:gd name="connsiteY27" fmla="*/ 105117 h 11336923"/>
                <a:gd name="connsiteX28" fmla="*/ 2763093 w 6367029"/>
                <a:gd name="connsiteY28" fmla="*/ 34471 h 11336923"/>
                <a:gd name="connsiteX29" fmla="*/ 2797682 w 6367029"/>
                <a:gd name="connsiteY29" fmla="*/ 39700 h 11336923"/>
                <a:gd name="connsiteX30" fmla="*/ 2849556 w 6367029"/>
                <a:gd name="connsiteY30" fmla="*/ 34471 h 11336923"/>
                <a:gd name="connsiteX31" fmla="*/ 3010570 w 6367029"/>
                <a:gd name="connsiteY31" fmla="*/ 66978 h 11336923"/>
                <a:gd name="connsiteX32" fmla="*/ 3066392 w 6367029"/>
                <a:gd name="connsiteY32" fmla="*/ 97278 h 11336923"/>
                <a:gd name="connsiteX33" fmla="*/ 3098669 w 6367029"/>
                <a:gd name="connsiteY33" fmla="*/ 70646 h 11336923"/>
                <a:gd name="connsiteX34" fmla="*/ 3329949 w 6367029"/>
                <a:gd name="connsiteY34" fmla="*/ 0 h 11336923"/>
                <a:gd name="connsiteX35" fmla="*/ 3579434 w 6367029"/>
                <a:gd name="connsiteY35" fmla="*/ 83674 h 11336923"/>
                <a:gd name="connsiteX36" fmla="*/ 3631108 w 6367029"/>
                <a:gd name="connsiteY36" fmla="*/ 132062 h 11336923"/>
                <a:gd name="connsiteX37" fmla="*/ 3643541 w 6367029"/>
                <a:gd name="connsiteY37" fmla="*/ 135921 h 11336923"/>
                <a:gd name="connsiteX38" fmla="*/ 3699363 w 6367029"/>
                <a:gd name="connsiteY38" fmla="*/ 166221 h 11336923"/>
                <a:gd name="connsiteX39" fmla="*/ 3731640 w 6367029"/>
                <a:gd name="connsiteY39" fmla="*/ 139589 h 11336923"/>
                <a:gd name="connsiteX40" fmla="*/ 3839911 w 6367029"/>
                <a:gd name="connsiteY40" fmla="*/ 87540 h 11336923"/>
                <a:gd name="connsiteX41" fmla="*/ 3900389 w 6367029"/>
                <a:gd name="connsiteY41" fmla="*/ 78397 h 11336923"/>
                <a:gd name="connsiteX42" fmla="*/ 3921426 w 6367029"/>
                <a:gd name="connsiteY42" fmla="*/ 66978 h 11336923"/>
                <a:gd name="connsiteX43" fmla="*/ 4082440 w 6367029"/>
                <a:gd name="connsiteY43" fmla="*/ 34471 h 11336923"/>
                <a:gd name="connsiteX44" fmla="*/ 4401639 w 6367029"/>
                <a:gd name="connsiteY44" fmla="*/ 185004 h 11336923"/>
                <a:gd name="connsiteX45" fmla="*/ 4411611 w 6367029"/>
                <a:gd name="connsiteY45" fmla="*/ 199031 h 11336923"/>
                <a:gd name="connsiteX46" fmla="*/ 4447423 w 6367029"/>
                <a:gd name="connsiteY46" fmla="*/ 155628 h 11336923"/>
                <a:gd name="connsiteX47" fmla="*/ 4739923 w 6367029"/>
                <a:gd name="connsiteY47" fmla="*/ 34470 h 11336923"/>
                <a:gd name="connsiteX48" fmla="*/ 4971203 w 6367029"/>
                <a:gd name="connsiteY48" fmla="*/ 105116 h 11336923"/>
                <a:gd name="connsiteX49" fmla="*/ 5052833 w 6367029"/>
                <a:gd name="connsiteY49" fmla="*/ 179290 h 11336923"/>
                <a:gd name="connsiteX50" fmla="*/ 5066368 w 6367029"/>
                <a:gd name="connsiteY50" fmla="*/ 162886 h 11336923"/>
                <a:gd name="connsiteX51" fmla="*/ 5358868 w 6367029"/>
                <a:gd name="connsiteY51" fmla="*/ 41728 h 11336923"/>
                <a:gd name="connsiteX52" fmla="*/ 5519883 w 6367029"/>
                <a:gd name="connsiteY52" fmla="*/ 74235 h 11336923"/>
                <a:gd name="connsiteX53" fmla="*/ 5571420 w 6367029"/>
                <a:gd name="connsiteY53" fmla="*/ 102209 h 11336923"/>
                <a:gd name="connsiteX54" fmla="*/ 5675446 w 6367029"/>
                <a:gd name="connsiteY54" fmla="*/ 52200 h 11336923"/>
                <a:gd name="connsiteX55" fmla="*/ 5798455 w 6367029"/>
                <a:gd name="connsiteY55" fmla="*/ 33603 h 11336923"/>
                <a:gd name="connsiteX56" fmla="*/ 6212113 w 6367029"/>
                <a:gd name="connsiteY56" fmla="*/ 447261 h 11336923"/>
                <a:gd name="connsiteX57" fmla="*/ 6179606 w 6367029"/>
                <a:gd name="connsiteY57" fmla="*/ 608275 h 11336923"/>
                <a:gd name="connsiteX58" fmla="*/ 6162126 w 6367029"/>
                <a:gd name="connsiteY58" fmla="*/ 640479 h 11336923"/>
                <a:gd name="connsiteX59" fmla="*/ 6174391 w 6367029"/>
                <a:gd name="connsiteY59" fmla="*/ 671651 h 11336923"/>
                <a:gd name="connsiteX60" fmla="*/ 6187414 w 6367029"/>
                <a:gd name="connsiteY60" fmla="*/ 775031 h 11336923"/>
                <a:gd name="connsiteX61" fmla="*/ 6005036 w 6367029"/>
                <a:gd name="connsiteY61" fmla="*/ 1118043 h 11336923"/>
                <a:gd name="connsiteX62" fmla="*/ 6001150 w 6367029"/>
                <a:gd name="connsiteY62" fmla="*/ 1120152 h 11336923"/>
                <a:gd name="connsiteX63" fmla="*/ 6047825 w 6367029"/>
                <a:gd name="connsiteY63" fmla="*/ 1176722 h 11336923"/>
                <a:gd name="connsiteX64" fmla="*/ 6118471 w 6367029"/>
                <a:gd name="connsiteY64" fmla="*/ 1408002 h 11336923"/>
                <a:gd name="connsiteX65" fmla="*/ 6047825 w 6367029"/>
                <a:gd name="connsiteY65" fmla="*/ 1639282 h 11336923"/>
                <a:gd name="connsiteX66" fmla="*/ 6019205 w 6367029"/>
                <a:gd name="connsiteY66" fmla="*/ 1673970 h 11336923"/>
                <a:gd name="connsiteX67" fmla="*/ 6045481 w 6367029"/>
                <a:gd name="connsiteY67" fmla="*/ 1696725 h 11336923"/>
                <a:gd name="connsiteX68" fmla="*/ 6152942 w 6367029"/>
                <a:gd name="connsiteY68" fmla="*/ 1974859 h 11336923"/>
                <a:gd name="connsiteX69" fmla="*/ 6031785 w 6367029"/>
                <a:gd name="connsiteY69" fmla="*/ 2267359 h 11336923"/>
                <a:gd name="connsiteX70" fmla="*/ 6023306 w 6367029"/>
                <a:gd name="connsiteY70" fmla="*/ 2274355 h 11336923"/>
                <a:gd name="connsiteX71" fmla="*/ 6087210 w 6367029"/>
                <a:gd name="connsiteY71" fmla="*/ 2329696 h 11336923"/>
                <a:gd name="connsiteX72" fmla="*/ 6194671 w 6367029"/>
                <a:gd name="connsiteY72" fmla="*/ 2607830 h 11336923"/>
                <a:gd name="connsiteX73" fmla="*/ 6073514 w 6367029"/>
                <a:gd name="connsiteY73" fmla="*/ 2900330 h 11336923"/>
                <a:gd name="connsiteX74" fmla="*/ 6048243 w 6367029"/>
                <a:gd name="connsiteY74" fmla="*/ 2921181 h 11336923"/>
                <a:gd name="connsiteX75" fmla="*/ 6079952 w 6367029"/>
                <a:gd name="connsiteY75" fmla="*/ 2948641 h 11336923"/>
                <a:gd name="connsiteX76" fmla="*/ 6187413 w 6367029"/>
                <a:gd name="connsiteY76" fmla="*/ 3226775 h 11336923"/>
                <a:gd name="connsiteX77" fmla="*/ 6066256 w 6367029"/>
                <a:gd name="connsiteY77" fmla="*/ 3519275 h 11336923"/>
                <a:gd name="connsiteX78" fmla="*/ 6022332 w 6367029"/>
                <a:gd name="connsiteY78" fmla="*/ 3555516 h 11336923"/>
                <a:gd name="connsiteX79" fmla="*/ 6066257 w 6367029"/>
                <a:gd name="connsiteY79" fmla="*/ 3591757 h 11336923"/>
                <a:gd name="connsiteX80" fmla="*/ 6179010 w 6367029"/>
                <a:gd name="connsiteY80" fmla="*/ 3800891 h 11336923"/>
                <a:gd name="connsiteX81" fmla="*/ 6181483 w 6367029"/>
                <a:gd name="connsiteY81" fmla="*/ 3825425 h 11336923"/>
                <a:gd name="connsiteX82" fmla="*/ 6203289 w 6367029"/>
                <a:gd name="connsiteY82" fmla="*/ 3880768 h 11336923"/>
                <a:gd name="connsiteX83" fmla="*/ 6221886 w 6367029"/>
                <a:gd name="connsiteY83" fmla="*/ 4003778 h 11336923"/>
                <a:gd name="connsiteX84" fmla="*/ 6171960 w 6367029"/>
                <a:gd name="connsiteY84" fmla="*/ 4200952 h 11336923"/>
                <a:gd name="connsiteX85" fmla="*/ 6158493 w 6367029"/>
                <a:gd name="connsiteY85" fmla="*/ 4219903 h 11336923"/>
                <a:gd name="connsiteX86" fmla="*/ 6185711 w 6367029"/>
                <a:gd name="connsiteY86" fmla="*/ 4252892 h 11336923"/>
                <a:gd name="connsiteX87" fmla="*/ 6256357 w 6367029"/>
                <a:gd name="connsiteY87" fmla="*/ 4484172 h 11336923"/>
                <a:gd name="connsiteX88" fmla="*/ 6135200 w 6367029"/>
                <a:gd name="connsiteY88" fmla="*/ 4776672 h 11336923"/>
                <a:gd name="connsiteX89" fmla="*/ 6122250 w 6367029"/>
                <a:gd name="connsiteY89" fmla="*/ 4787357 h 11336923"/>
                <a:gd name="connsiteX90" fmla="*/ 6112152 w 6367029"/>
                <a:gd name="connsiteY90" fmla="*/ 4816087 h 11336923"/>
                <a:gd name="connsiteX91" fmla="*/ 6090409 w 6367029"/>
                <a:gd name="connsiteY91" fmla="*/ 4853915 h 11336923"/>
                <a:gd name="connsiteX92" fmla="*/ 6116768 w 6367029"/>
                <a:gd name="connsiteY92" fmla="*/ 4885863 h 11336923"/>
                <a:gd name="connsiteX93" fmla="*/ 6187414 w 6367029"/>
                <a:gd name="connsiteY93" fmla="*/ 5117143 h 11336923"/>
                <a:gd name="connsiteX94" fmla="*/ 6183196 w 6367029"/>
                <a:gd name="connsiteY94" fmla="*/ 5158983 h 11336923"/>
                <a:gd name="connsiteX95" fmla="*/ 6187414 w 6367029"/>
                <a:gd name="connsiteY95" fmla="*/ 5203606 h 11336923"/>
                <a:gd name="connsiteX96" fmla="*/ 6154907 w 6367029"/>
                <a:gd name="connsiteY96" fmla="*/ 5364620 h 11336923"/>
                <a:gd name="connsiteX97" fmla="*/ 6124608 w 6367029"/>
                <a:gd name="connsiteY97" fmla="*/ 5420442 h 11336923"/>
                <a:gd name="connsiteX98" fmla="*/ 6151239 w 6367029"/>
                <a:gd name="connsiteY98" fmla="*/ 5452720 h 11336923"/>
                <a:gd name="connsiteX99" fmla="*/ 6221885 w 6367029"/>
                <a:gd name="connsiteY99" fmla="*/ 5684000 h 11336923"/>
                <a:gd name="connsiteX100" fmla="*/ 6216508 w 6367029"/>
                <a:gd name="connsiteY100" fmla="*/ 5737344 h 11336923"/>
                <a:gd name="connsiteX101" fmla="*/ 6218551 w 6367029"/>
                <a:gd name="connsiteY101" fmla="*/ 5743157 h 11336923"/>
                <a:gd name="connsiteX102" fmla="*/ 6229143 w 6367029"/>
                <a:gd name="connsiteY102" fmla="*/ 5836577 h 11336923"/>
                <a:gd name="connsiteX103" fmla="*/ 6107986 w 6367029"/>
                <a:gd name="connsiteY103" fmla="*/ 6129077 h 11336923"/>
                <a:gd name="connsiteX104" fmla="*/ 6083286 w 6367029"/>
                <a:gd name="connsiteY104" fmla="*/ 6149456 h 11336923"/>
                <a:gd name="connsiteX105" fmla="*/ 6151239 w 6367029"/>
                <a:gd name="connsiteY105" fmla="*/ 6224241 h 11336923"/>
                <a:gd name="connsiteX106" fmla="*/ 6221885 w 6367029"/>
                <a:gd name="connsiteY106" fmla="*/ 6455521 h 11336923"/>
                <a:gd name="connsiteX107" fmla="*/ 6100728 w 6367029"/>
                <a:gd name="connsiteY107" fmla="*/ 6748022 h 11336923"/>
                <a:gd name="connsiteX108" fmla="*/ 6056304 w 6367029"/>
                <a:gd name="connsiteY108" fmla="*/ 6784675 h 11336923"/>
                <a:gd name="connsiteX109" fmla="*/ 6071353 w 6367029"/>
                <a:gd name="connsiteY109" fmla="*/ 6793806 h 11336923"/>
                <a:gd name="connsiteX110" fmla="*/ 6221886 w 6367029"/>
                <a:gd name="connsiteY110" fmla="*/ 7113004 h 11336923"/>
                <a:gd name="connsiteX111" fmla="*/ 6151240 w 6367029"/>
                <a:gd name="connsiteY111" fmla="*/ 7344284 h 11336923"/>
                <a:gd name="connsiteX112" fmla="*/ 6120408 w 6367029"/>
                <a:gd name="connsiteY112" fmla="*/ 7381653 h 11336923"/>
                <a:gd name="connsiteX113" fmla="*/ 6140296 w 6367029"/>
                <a:gd name="connsiteY113" fmla="*/ 7393719 h 11336923"/>
                <a:gd name="connsiteX114" fmla="*/ 6290829 w 6367029"/>
                <a:gd name="connsiteY114" fmla="*/ 7712919 h 11336923"/>
                <a:gd name="connsiteX115" fmla="*/ 6108451 w 6367029"/>
                <a:gd name="connsiteY115" fmla="*/ 8055925 h 11336923"/>
                <a:gd name="connsiteX116" fmla="*/ 6101399 w 6367029"/>
                <a:gd name="connsiteY116" fmla="*/ 8059754 h 11336923"/>
                <a:gd name="connsiteX117" fmla="*/ 6151240 w 6367029"/>
                <a:gd name="connsiteY117" fmla="*/ 8114604 h 11336923"/>
                <a:gd name="connsiteX118" fmla="*/ 6221886 w 6367029"/>
                <a:gd name="connsiteY118" fmla="*/ 8345885 h 11336923"/>
                <a:gd name="connsiteX119" fmla="*/ 6151240 w 6367029"/>
                <a:gd name="connsiteY119" fmla="*/ 8577165 h 11336923"/>
                <a:gd name="connsiteX120" fmla="*/ 6122544 w 6367029"/>
                <a:gd name="connsiteY120" fmla="*/ 8611944 h 11336923"/>
                <a:gd name="connsiteX121" fmla="*/ 6185711 w 6367029"/>
                <a:gd name="connsiteY121" fmla="*/ 8681463 h 11336923"/>
                <a:gd name="connsiteX122" fmla="*/ 6256357 w 6367029"/>
                <a:gd name="connsiteY122" fmla="*/ 8912742 h 11336923"/>
                <a:gd name="connsiteX123" fmla="*/ 6135200 w 6367029"/>
                <a:gd name="connsiteY123" fmla="*/ 9205242 h 11336923"/>
                <a:gd name="connsiteX124" fmla="*/ 6126740 w 6367029"/>
                <a:gd name="connsiteY124" fmla="*/ 9212222 h 11336923"/>
                <a:gd name="connsiteX125" fmla="*/ 6155137 w 6367029"/>
                <a:gd name="connsiteY125" fmla="*/ 9232928 h 11336923"/>
                <a:gd name="connsiteX126" fmla="*/ 6298086 w 6367029"/>
                <a:gd name="connsiteY126" fmla="*/ 9545713 h 11336923"/>
                <a:gd name="connsiteX127" fmla="*/ 6115708 w 6367029"/>
                <a:gd name="connsiteY127" fmla="*/ 9888725 h 11336923"/>
                <a:gd name="connsiteX128" fmla="*/ 6108657 w 6367029"/>
                <a:gd name="connsiteY128" fmla="*/ 9892551 h 11336923"/>
                <a:gd name="connsiteX129" fmla="*/ 6158497 w 6367029"/>
                <a:gd name="connsiteY129" fmla="*/ 9947404 h 11336923"/>
                <a:gd name="connsiteX130" fmla="*/ 6229143 w 6367029"/>
                <a:gd name="connsiteY130" fmla="*/ 10178684 h 11336923"/>
                <a:gd name="connsiteX131" fmla="*/ 6158497 w 6367029"/>
                <a:gd name="connsiteY131" fmla="*/ 10409964 h 11336923"/>
                <a:gd name="connsiteX132" fmla="*/ 6144993 w 6367029"/>
                <a:gd name="connsiteY132" fmla="*/ 10426332 h 11336923"/>
                <a:gd name="connsiteX133" fmla="*/ 6167868 w 6367029"/>
                <a:gd name="connsiteY133" fmla="*/ 10435312 h 11336923"/>
                <a:gd name="connsiteX134" fmla="*/ 6367029 w 6367029"/>
                <a:gd name="connsiteY134" fmla="*/ 10789084 h 11336923"/>
                <a:gd name="connsiteX135" fmla="*/ 5953371 w 6367029"/>
                <a:gd name="connsiteY135" fmla="*/ 11202742 h 11336923"/>
                <a:gd name="connsiteX136" fmla="*/ 5722091 w 6367029"/>
                <a:gd name="connsiteY136" fmla="*/ 11132095 h 11336923"/>
                <a:gd name="connsiteX137" fmla="*/ 5707566 w 6367029"/>
                <a:gd name="connsiteY137" fmla="*/ 11120111 h 11336923"/>
                <a:gd name="connsiteX138" fmla="*/ 5704301 w 6367029"/>
                <a:gd name="connsiteY138" fmla="*/ 11124704 h 11336923"/>
                <a:gd name="connsiteX139" fmla="*/ 5385102 w 6367029"/>
                <a:gd name="connsiteY139" fmla="*/ 11275237 h 11336923"/>
                <a:gd name="connsiteX140" fmla="*/ 5092602 w 6367029"/>
                <a:gd name="connsiteY140" fmla="*/ 11154079 h 11336923"/>
                <a:gd name="connsiteX141" fmla="*/ 5072636 w 6367029"/>
                <a:gd name="connsiteY141" fmla="*/ 11129880 h 11336923"/>
                <a:gd name="connsiteX142" fmla="*/ 5058658 w 6367029"/>
                <a:gd name="connsiteY142" fmla="*/ 11146821 h 11336923"/>
                <a:gd name="connsiteX143" fmla="*/ 4766157 w 6367029"/>
                <a:gd name="connsiteY143" fmla="*/ 11267979 h 11336923"/>
                <a:gd name="connsiteX144" fmla="*/ 4473656 w 6367029"/>
                <a:gd name="connsiteY144" fmla="*/ 11146821 h 11336923"/>
                <a:gd name="connsiteX145" fmla="*/ 4437709 w 6367029"/>
                <a:gd name="connsiteY145" fmla="*/ 11103252 h 11336923"/>
                <a:gd name="connsiteX146" fmla="*/ 4427872 w 6367029"/>
                <a:gd name="connsiteY146" fmla="*/ 11117447 h 11336923"/>
                <a:gd name="connsiteX147" fmla="*/ 4192040 w 6367029"/>
                <a:gd name="connsiteY147" fmla="*/ 11259576 h 11336923"/>
                <a:gd name="connsiteX148" fmla="*/ 4164078 w 6367029"/>
                <a:gd name="connsiteY148" fmla="*/ 11262395 h 11336923"/>
                <a:gd name="connsiteX149" fmla="*/ 4150168 w 6367029"/>
                <a:gd name="connsiteY149" fmla="*/ 11269945 h 11336923"/>
                <a:gd name="connsiteX150" fmla="*/ 3989154 w 6367029"/>
                <a:gd name="connsiteY150" fmla="*/ 11302452 h 11336923"/>
                <a:gd name="connsiteX151" fmla="*/ 3791980 w 6367029"/>
                <a:gd name="connsiteY151" fmla="*/ 11252526 h 11336923"/>
                <a:gd name="connsiteX152" fmla="*/ 3773029 w 6367029"/>
                <a:gd name="connsiteY152" fmla="*/ 11239058 h 11336923"/>
                <a:gd name="connsiteX153" fmla="*/ 3740040 w 6367029"/>
                <a:gd name="connsiteY153" fmla="*/ 11266277 h 11336923"/>
                <a:gd name="connsiteX154" fmla="*/ 3508760 w 6367029"/>
                <a:gd name="connsiteY154" fmla="*/ 11336923 h 11336923"/>
                <a:gd name="connsiteX155" fmla="*/ 3216260 w 6367029"/>
                <a:gd name="connsiteY155" fmla="*/ 11215765 h 11336923"/>
                <a:gd name="connsiteX156" fmla="*/ 3205575 w 6367029"/>
                <a:gd name="connsiteY156" fmla="*/ 11202816 h 11336923"/>
                <a:gd name="connsiteX157" fmla="*/ 3176846 w 6367029"/>
                <a:gd name="connsiteY157" fmla="*/ 11192718 h 11336923"/>
                <a:gd name="connsiteX158" fmla="*/ 3139017 w 6367029"/>
                <a:gd name="connsiteY158" fmla="*/ 11170975 h 11336923"/>
                <a:gd name="connsiteX159" fmla="*/ 3107070 w 6367029"/>
                <a:gd name="connsiteY159" fmla="*/ 11197334 h 11336923"/>
                <a:gd name="connsiteX160" fmla="*/ 2875790 w 6367029"/>
                <a:gd name="connsiteY160" fmla="*/ 11267980 h 11336923"/>
                <a:gd name="connsiteX161" fmla="*/ 2832559 w 6367029"/>
                <a:gd name="connsiteY161" fmla="*/ 11263622 h 11336923"/>
                <a:gd name="connsiteX162" fmla="*/ 2789329 w 6367029"/>
                <a:gd name="connsiteY162" fmla="*/ 11267980 h 11336923"/>
                <a:gd name="connsiteX163" fmla="*/ 2628315 w 6367029"/>
                <a:gd name="connsiteY163" fmla="*/ 11235473 h 11336923"/>
                <a:gd name="connsiteX164" fmla="*/ 2572492 w 6367029"/>
                <a:gd name="connsiteY164" fmla="*/ 11205173 h 11336923"/>
                <a:gd name="connsiteX165" fmla="*/ 2540213 w 6367029"/>
                <a:gd name="connsiteY165" fmla="*/ 11231805 h 11336923"/>
                <a:gd name="connsiteX166" fmla="*/ 2308936 w 6367029"/>
                <a:gd name="connsiteY166" fmla="*/ 11302451 h 11336923"/>
                <a:gd name="connsiteX167" fmla="*/ 2253903 w 6367029"/>
                <a:gd name="connsiteY167" fmla="*/ 11296903 h 11336923"/>
                <a:gd name="connsiteX168" fmla="*/ 2239725 w 6367029"/>
                <a:gd name="connsiteY168" fmla="*/ 11301305 h 11336923"/>
                <a:gd name="connsiteX169" fmla="*/ 2156360 w 6367029"/>
                <a:gd name="connsiteY169" fmla="*/ 11309709 h 11336923"/>
                <a:gd name="connsiteX170" fmla="*/ 1863856 w 6367029"/>
                <a:gd name="connsiteY170" fmla="*/ 11188551 h 11336923"/>
                <a:gd name="connsiteX171" fmla="*/ 1843892 w 6367029"/>
                <a:gd name="connsiteY171" fmla="*/ 11164352 h 11336923"/>
                <a:gd name="connsiteX172" fmla="*/ 1829912 w 6367029"/>
                <a:gd name="connsiteY172" fmla="*/ 11181293 h 11336923"/>
                <a:gd name="connsiteX173" fmla="*/ 1537417 w 6367029"/>
                <a:gd name="connsiteY173" fmla="*/ 11302451 h 11336923"/>
                <a:gd name="connsiteX174" fmla="*/ 1244916 w 6367029"/>
                <a:gd name="connsiteY174" fmla="*/ 11181293 h 11336923"/>
                <a:gd name="connsiteX175" fmla="*/ 1208675 w 6367029"/>
                <a:gd name="connsiteY175" fmla="*/ 11137369 h 11336923"/>
                <a:gd name="connsiteX176" fmla="*/ 1172434 w 6367029"/>
                <a:gd name="connsiteY176" fmla="*/ 11181294 h 11336923"/>
                <a:gd name="connsiteX177" fmla="*/ 879934 w 6367029"/>
                <a:gd name="connsiteY177" fmla="*/ 11302452 h 11336923"/>
                <a:gd name="connsiteX178" fmla="*/ 674033 w 6367029"/>
                <a:gd name="connsiteY178" fmla="*/ 11247647 h 11336923"/>
                <a:gd name="connsiteX179" fmla="*/ 636295 w 6367029"/>
                <a:gd name="connsiteY179" fmla="*/ 11221497 h 11336923"/>
                <a:gd name="connsiteX180" fmla="*/ 578851 w 6367029"/>
                <a:gd name="connsiteY180" fmla="*/ 11215706 h 11336923"/>
                <a:gd name="connsiteX181" fmla="*/ 248560 w 6367029"/>
                <a:gd name="connsiteY181" fmla="*/ 10810452 h 11336923"/>
                <a:gd name="connsiteX182" fmla="*/ 298486 w 6367029"/>
                <a:gd name="connsiteY182" fmla="*/ 10613279 h 11336923"/>
                <a:gd name="connsiteX183" fmla="*/ 332981 w 6367029"/>
                <a:gd name="connsiteY183" fmla="*/ 10564738 h 11336923"/>
                <a:gd name="connsiteX184" fmla="*/ 293052 w 6367029"/>
                <a:gd name="connsiteY184" fmla="*/ 10543064 h 11336923"/>
                <a:gd name="connsiteX185" fmla="*/ 110674 w 6367029"/>
                <a:gd name="connsiteY185" fmla="*/ 10200053 h 11336923"/>
                <a:gd name="connsiteX186" fmla="*/ 253623 w 6367029"/>
                <a:gd name="connsiteY186" fmla="*/ 9887265 h 11336923"/>
                <a:gd name="connsiteX187" fmla="*/ 297325 w 6367029"/>
                <a:gd name="connsiteY187" fmla="*/ 9855399 h 11336923"/>
                <a:gd name="connsiteX188" fmla="*/ 250263 w 6367029"/>
                <a:gd name="connsiteY188" fmla="*/ 9798362 h 11336923"/>
                <a:gd name="connsiteX189" fmla="*/ 179617 w 6367029"/>
                <a:gd name="connsiteY189" fmla="*/ 9567082 h 11336923"/>
                <a:gd name="connsiteX190" fmla="*/ 250263 w 6367029"/>
                <a:gd name="connsiteY190" fmla="*/ 9335802 h 11336923"/>
                <a:gd name="connsiteX191" fmla="*/ 310730 w 6367029"/>
                <a:gd name="connsiteY191" fmla="*/ 9269255 h 11336923"/>
                <a:gd name="connsiteX192" fmla="*/ 259045 w 6367029"/>
                <a:gd name="connsiteY192" fmla="*/ 9226611 h 11336923"/>
                <a:gd name="connsiteX193" fmla="*/ 137888 w 6367029"/>
                <a:gd name="connsiteY193" fmla="*/ 8934111 h 11336923"/>
                <a:gd name="connsiteX194" fmla="*/ 208534 w 6367029"/>
                <a:gd name="connsiteY194" fmla="*/ 8702830 h 11336923"/>
                <a:gd name="connsiteX195" fmla="*/ 237777 w 6367029"/>
                <a:gd name="connsiteY195" fmla="*/ 8670648 h 11336923"/>
                <a:gd name="connsiteX196" fmla="*/ 224574 w 6367029"/>
                <a:gd name="connsiteY196" fmla="*/ 8659753 h 11336923"/>
                <a:gd name="connsiteX197" fmla="*/ 103416 w 6367029"/>
                <a:gd name="connsiteY197" fmla="*/ 8367253 h 11336923"/>
                <a:gd name="connsiteX198" fmla="*/ 246366 w 6367029"/>
                <a:gd name="connsiteY198" fmla="*/ 8054466 h 11336923"/>
                <a:gd name="connsiteX199" fmla="*/ 290068 w 6367029"/>
                <a:gd name="connsiteY199" fmla="*/ 8022602 h 11336923"/>
                <a:gd name="connsiteX200" fmla="*/ 243006 w 6367029"/>
                <a:gd name="connsiteY200" fmla="*/ 7965562 h 11336923"/>
                <a:gd name="connsiteX201" fmla="*/ 172359 w 6367029"/>
                <a:gd name="connsiteY201" fmla="*/ 7734291 h 11336923"/>
                <a:gd name="connsiteX202" fmla="*/ 243006 w 6367029"/>
                <a:gd name="connsiteY202" fmla="*/ 7503010 h 11336923"/>
                <a:gd name="connsiteX203" fmla="*/ 274645 w 6367029"/>
                <a:gd name="connsiteY203" fmla="*/ 7468189 h 11336923"/>
                <a:gd name="connsiteX204" fmla="*/ 224574 w 6367029"/>
                <a:gd name="connsiteY204" fmla="*/ 7426877 h 11336923"/>
                <a:gd name="connsiteX205" fmla="*/ 103416 w 6367029"/>
                <a:gd name="connsiteY205" fmla="*/ 7134377 h 11336923"/>
                <a:gd name="connsiteX206" fmla="*/ 246366 w 6367029"/>
                <a:gd name="connsiteY206" fmla="*/ 6821589 h 11336923"/>
                <a:gd name="connsiteX207" fmla="*/ 268381 w 6367029"/>
                <a:gd name="connsiteY207" fmla="*/ 6805538 h 11336923"/>
                <a:gd name="connsiteX208" fmla="*/ 224573 w 6367029"/>
                <a:gd name="connsiteY208" fmla="*/ 6769394 h 11336923"/>
                <a:gd name="connsiteX209" fmla="*/ 103415 w 6367029"/>
                <a:gd name="connsiteY209" fmla="*/ 6476893 h 11336923"/>
                <a:gd name="connsiteX210" fmla="*/ 246365 w 6367029"/>
                <a:gd name="connsiteY210" fmla="*/ 6164107 h 11336923"/>
                <a:gd name="connsiteX211" fmla="*/ 247437 w 6367029"/>
                <a:gd name="connsiteY211" fmla="*/ 6163325 h 11336923"/>
                <a:gd name="connsiteX212" fmla="*/ 231831 w 6367029"/>
                <a:gd name="connsiteY212" fmla="*/ 6150449 h 11336923"/>
                <a:gd name="connsiteX213" fmla="*/ 110673 w 6367029"/>
                <a:gd name="connsiteY213" fmla="*/ 5857949 h 11336923"/>
                <a:gd name="connsiteX214" fmla="*/ 115682 w 6367029"/>
                <a:gd name="connsiteY214" fmla="*/ 5801182 h 11336923"/>
                <a:gd name="connsiteX215" fmla="*/ 111819 w 6367029"/>
                <a:gd name="connsiteY215" fmla="*/ 5788735 h 11336923"/>
                <a:gd name="connsiteX216" fmla="*/ 103415 w 6367029"/>
                <a:gd name="connsiteY216" fmla="*/ 5705371 h 11336923"/>
                <a:gd name="connsiteX217" fmla="*/ 135922 w 6367029"/>
                <a:gd name="connsiteY217" fmla="*/ 5544357 h 11336923"/>
                <a:gd name="connsiteX218" fmla="*/ 166221 w 6367029"/>
                <a:gd name="connsiteY218" fmla="*/ 5488535 h 11336923"/>
                <a:gd name="connsiteX219" fmla="*/ 139590 w 6367029"/>
                <a:gd name="connsiteY219" fmla="*/ 5456258 h 11336923"/>
                <a:gd name="connsiteX220" fmla="*/ 68944 w 6367029"/>
                <a:gd name="connsiteY220" fmla="*/ 5224978 h 11336923"/>
                <a:gd name="connsiteX221" fmla="*/ 73012 w 6367029"/>
                <a:gd name="connsiteY221" fmla="*/ 5178872 h 11336923"/>
                <a:gd name="connsiteX222" fmla="*/ 68944 w 6367029"/>
                <a:gd name="connsiteY222" fmla="*/ 5138515 h 11336923"/>
                <a:gd name="connsiteX223" fmla="*/ 101451 w 6367029"/>
                <a:gd name="connsiteY223" fmla="*/ 4977500 h 11336923"/>
                <a:gd name="connsiteX224" fmla="*/ 131750 w 6367029"/>
                <a:gd name="connsiteY224" fmla="*/ 4921678 h 11336923"/>
                <a:gd name="connsiteX225" fmla="*/ 105119 w 6367029"/>
                <a:gd name="connsiteY225" fmla="*/ 4889401 h 11336923"/>
                <a:gd name="connsiteX226" fmla="*/ 34473 w 6367029"/>
                <a:gd name="connsiteY226" fmla="*/ 4658121 h 11336923"/>
                <a:gd name="connsiteX227" fmla="*/ 141934 w 6367029"/>
                <a:gd name="connsiteY227" fmla="*/ 4379987 h 11336923"/>
                <a:gd name="connsiteX228" fmla="*/ 165804 w 6367029"/>
                <a:gd name="connsiteY228" fmla="*/ 4359315 h 11336923"/>
                <a:gd name="connsiteX229" fmla="*/ 170394 w 6367029"/>
                <a:gd name="connsiteY229" fmla="*/ 4344529 h 11336923"/>
                <a:gd name="connsiteX230" fmla="*/ 200693 w 6367029"/>
                <a:gd name="connsiteY230" fmla="*/ 4288707 h 11336923"/>
                <a:gd name="connsiteX231" fmla="*/ 174062 w 6367029"/>
                <a:gd name="connsiteY231" fmla="*/ 4256430 h 11336923"/>
                <a:gd name="connsiteX232" fmla="*/ 108182 w 6367029"/>
                <a:gd name="connsiteY232" fmla="*/ 4088146 h 11336923"/>
                <a:gd name="connsiteX233" fmla="*/ 107382 w 6367029"/>
                <a:gd name="connsiteY233" fmla="*/ 4077572 h 11336923"/>
                <a:gd name="connsiteX234" fmla="*/ 101451 w 6367029"/>
                <a:gd name="connsiteY234" fmla="*/ 4066644 h 11336923"/>
                <a:gd name="connsiteX235" fmla="*/ 68944 w 6367029"/>
                <a:gd name="connsiteY235" fmla="*/ 3905630 h 11336923"/>
                <a:gd name="connsiteX236" fmla="*/ 211893 w 6367029"/>
                <a:gd name="connsiteY236" fmla="*/ 3592843 h 11336923"/>
                <a:gd name="connsiteX237" fmla="*/ 233908 w 6367029"/>
                <a:gd name="connsiteY237" fmla="*/ 3576792 h 11336923"/>
                <a:gd name="connsiteX238" fmla="*/ 190100 w 6367029"/>
                <a:gd name="connsiteY238" fmla="*/ 3540647 h 11336923"/>
                <a:gd name="connsiteX239" fmla="*/ 68942 w 6367029"/>
                <a:gd name="connsiteY239" fmla="*/ 3248147 h 11336923"/>
                <a:gd name="connsiteX240" fmla="*/ 211892 w 6367029"/>
                <a:gd name="connsiteY240" fmla="*/ 2935361 h 11336923"/>
                <a:gd name="connsiteX241" fmla="*/ 212964 w 6367029"/>
                <a:gd name="connsiteY241" fmla="*/ 2934579 h 11336923"/>
                <a:gd name="connsiteX242" fmla="*/ 197358 w 6367029"/>
                <a:gd name="connsiteY242" fmla="*/ 2921702 h 11336923"/>
                <a:gd name="connsiteX243" fmla="*/ 76200 w 6367029"/>
                <a:gd name="connsiteY243" fmla="*/ 2629202 h 11336923"/>
                <a:gd name="connsiteX244" fmla="*/ 170660 w 6367029"/>
                <a:gd name="connsiteY244" fmla="*/ 2366077 h 11336923"/>
                <a:gd name="connsiteX245" fmla="*/ 205779 w 6367029"/>
                <a:gd name="connsiteY245" fmla="*/ 2330109 h 11336923"/>
                <a:gd name="connsiteX246" fmla="*/ 155629 w 6367029"/>
                <a:gd name="connsiteY246" fmla="*/ 2288731 h 11336923"/>
                <a:gd name="connsiteX247" fmla="*/ 34471 w 6367029"/>
                <a:gd name="connsiteY247" fmla="*/ 1996231 h 11336923"/>
                <a:gd name="connsiteX248" fmla="*/ 105118 w 6367029"/>
                <a:gd name="connsiteY248" fmla="*/ 1764951 h 11336923"/>
                <a:gd name="connsiteX249" fmla="*/ 132761 w 6367029"/>
                <a:gd name="connsiteY249" fmla="*/ 1731447 h 11336923"/>
                <a:gd name="connsiteX250" fmla="*/ 121158 w 6367029"/>
                <a:gd name="connsiteY250" fmla="*/ 1721874 h 11336923"/>
                <a:gd name="connsiteX251" fmla="*/ 0 w 6367029"/>
                <a:gd name="connsiteY251" fmla="*/ 1429374 h 1133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6367029" h="11336923">
                  <a:moveTo>
                    <a:pt x="0" y="1429374"/>
                  </a:moveTo>
                  <a:cubicBezTo>
                    <a:pt x="0" y="1286588"/>
                    <a:pt x="72344" y="1160700"/>
                    <a:pt x="182378" y="1086362"/>
                  </a:cubicBezTo>
                  <a:lnTo>
                    <a:pt x="186264" y="1084253"/>
                  </a:lnTo>
                  <a:lnTo>
                    <a:pt x="139590" y="1027683"/>
                  </a:lnTo>
                  <a:cubicBezTo>
                    <a:pt x="94987" y="961663"/>
                    <a:pt x="68943" y="882074"/>
                    <a:pt x="68943" y="796403"/>
                  </a:cubicBezTo>
                  <a:cubicBezTo>
                    <a:pt x="68943" y="746428"/>
                    <a:pt x="77805" y="698523"/>
                    <a:pt x="94044" y="654173"/>
                  </a:cubicBezTo>
                  <a:lnTo>
                    <a:pt x="117894" y="603051"/>
                  </a:lnTo>
                  <a:lnTo>
                    <a:pt x="102046" y="552000"/>
                  </a:lnTo>
                  <a:cubicBezTo>
                    <a:pt x="96536" y="525071"/>
                    <a:pt x="93642" y="497190"/>
                    <a:pt x="93642" y="468633"/>
                  </a:cubicBezTo>
                  <a:cubicBezTo>
                    <a:pt x="93642" y="240176"/>
                    <a:pt x="278843" y="54975"/>
                    <a:pt x="507300" y="54975"/>
                  </a:cubicBezTo>
                  <a:cubicBezTo>
                    <a:pt x="550136" y="54975"/>
                    <a:pt x="591451" y="61486"/>
                    <a:pt x="630310" y="73572"/>
                  </a:cubicBezTo>
                  <a:lnTo>
                    <a:pt x="690623" y="102567"/>
                  </a:lnTo>
                  <a:lnTo>
                    <a:pt x="692680" y="101450"/>
                  </a:lnTo>
                  <a:cubicBezTo>
                    <a:pt x="742169" y="80518"/>
                    <a:pt x="796580" y="68943"/>
                    <a:pt x="853694" y="68943"/>
                  </a:cubicBezTo>
                  <a:cubicBezTo>
                    <a:pt x="982201" y="68943"/>
                    <a:pt x="1097022" y="127542"/>
                    <a:pt x="1172893" y="219476"/>
                  </a:cubicBezTo>
                  <a:lnTo>
                    <a:pt x="1182865" y="233503"/>
                  </a:lnTo>
                  <a:lnTo>
                    <a:pt x="1218677" y="190100"/>
                  </a:lnTo>
                  <a:cubicBezTo>
                    <a:pt x="1293534" y="115242"/>
                    <a:pt x="1396949" y="68942"/>
                    <a:pt x="1511177" y="68942"/>
                  </a:cubicBezTo>
                  <a:cubicBezTo>
                    <a:pt x="1596849" y="68942"/>
                    <a:pt x="1676437" y="94986"/>
                    <a:pt x="1742457" y="139589"/>
                  </a:cubicBezTo>
                  <a:lnTo>
                    <a:pt x="1824087" y="213761"/>
                  </a:lnTo>
                  <a:lnTo>
                    <a:pt x="1837622" y="197358"/>
                  </a:lnTo>
                  <a:cubicBezTo>
                    <a:pt x="1912479" y="122500"/>
                    <a:pt x="2015893" y="76200"/>
                    <a:pt x="2130121" y="76200"/>
                  </a:cubicBezTo>
                  <a:lnTo>
                    <a:pt x="2179147" y="83612"/>
                  </a:lnTo>
                  <a:lnTo>
                    <a:pt x="2199332" y="77346"/>
                  </a:lnTo>
                  <a:cubicBezTo>
                    <a:pt x="2226260" y="71836"/>
                    <a:pt x="2254142" y="68942"/>
                    <a:pt x="2282698" y="68942"/>
                  </a:cubicBezTo>
                  <a:cubicBezTo>
                    <a:pt x="2339812" y="68942"/>
                    <a:pt x="2394223" y="80517"/>
                    <a:pt x="2443713" y="101449"/>
                  </a:cubicBezTo>
                  <a:lnTo>
                    <a:pt x="2499535" y="131749"/>
                  </a:lnTo>
                  <a:lnTo>
                    <a:pt x="2531812" y="105117"/>
                  </a:lnTo>
                  <a:cubicBezTo>
                    <a:pt x="2597833" y="60515"/>
                    <a:pt x="2677421" y="34471"/>
                    <a:pt x="2763093" y="34471"/>
                  </a:cubicBezTo>
                  <a:lnTo>
                    <a:pt x="2797682" y="39700"/>
                  </a:lnTo>
                  <a:lnTo>
                    <a:pt x="2849556" y="34471"/>
                  </a:lnTo>
                  <a:cubicBezTo>
                    <a:pt x="2906670" y="34471"/>
                    <a:pt x="2961080" y="46046"/>
                    <a:pt x="3010570" y="66978"/>
                  </a:cubicBezTo>
                  <a:lnTo>
                    <a:pt x="3066392" y="97278"/>
                  </a:lnTo>
                  <a:lnTo>
                    <a:pt x="3098669" y="70646"/>
                  </a:lnTo>
                  <a:cubicBezTo>
                    <a:pt x="3164689" y="26044"/>
                    <a:pt x="3244278" y="0"/>
                    <a:pt x="3329949" y="0"/>
                  </a:cubicBezTo>
                  <a:cubicBezTo>
                    <a:pt x="3423652" y="0"/>
                    <a:pt x="3510078" y="31156"/>
                    <a:pt x="3579434" y="83674"/>
                  </a:cubicBezTo>
                  <a:lnTo>
                    <a:pt x="3631108" y="132062"/>
                  </a:lnTo>
                  <a:lnTo>
                    <a:pt x="3643541" y="135921"/>
                  </a:lnTo>
                  <a:lnTo>
                    <a:pt x="3699363" y="166221"/>
                  </a:lnTo>
                  <a:lnTo>
                    <a:pt x="3731640" y="139589"/>
                  </a:lnTo>
                  <a:cubicBezTo>
                    <a:pt x="3764650" y="117288"/>
                    <a:pt x="3801052" y="99627"/>
                    <a:pt x="3839911" y="87540"/>
                  </a:cubicBezTo>
                  <a:lnTo>
                    <a:pt x="3900389" y="78397"/>
                  </a:lnTo>
                  <a:lnTo>
                    <a:pt x="3921426" y="66978"/>
                  </a:lnTo>
                  <a:cubicBezTo>
                    <a:pt x="3970915" y="46046"/>
                    <a:pt x="4025326" y="34471"/>
                    <a:pt x="4082440" y="34471"/>
                  </a:cubicBezTo>
                  <a:cubicBezTo>
                    <a:pt x="4210947" y="34471"/>
                    <a:pt x="4325768" y="93070"/>
                    <a:pt x="4401639" y="185004"/>
                  </a:cubicBezTo>
                  <a:lnTo>
                    <a:pt x="4411611" y="199031"/>
                  </a:lnTo>
                  <a:lnTo>
                    <a:pt x="4447423" y="155628"/>
                  </a:lnTo>
                  <a:cubicBezTo>
                    <a:pt x="4522280" y="80770"/>
                    <a:pt x="4625695" y="34470"/>
                    <a:pt x="4739923" y="34470"/>
                  </a:cubicBezTo>
                  <a:cubicBezTo>
                    <a:pt x="4825595" y="34470"/>
                    <a:pt x="4905183" y="60514"/>
                    <a:pt x="4971203" y="105116"/>
                  </a:cubicBezTo>
                  <a:lnTo>
                    <a:pt x="5052833" y="179290"/>
                  </a:lnTo>
                  <a:lnTo>
                    <a:pt x="5066368" y="162886"/>
                  </a:lnTo>
                  <a:cubicBezTo>
                    <a:pt x="5141225" y="88028"/>
                    <a:pt x="5244640" y="41728"/>
                    <a:pt x="5358868" y="41728"/>
                  </a:cubicBezTo>
                  <a:cubicBezTo>
                    <a:pt x="5415983" y="41728"/>
                    <a:pt x="5470393" y="53303"/>
                    <a:pt x="5519883" y="74235"/>
                  </a:cubicBezTo>
                  <a:lnTo>
                    <a:pt x="5571420" y="102209"/>
                  </a:lnTo>
                  <a:lnTo>
                    <a:pt x="5675446" y="52200"/>
                  </a:lnTo>
                  <a:cubicBezTo>
                    <a:pt x="5714305" y="40114"/>
                    <a:pt x="5755620" y="33603"/>
                    <a:pt x="5798455" y="33603"/>
                  </a:cubicBezTo>
                  <a:cubicBezTo>
                    <a:pt x="6026912" y="33603"/>
                    <a:pt x="6212113" y="218804"/>
                    <a:pt x="6212113" y="447261"/>
                  </a:cubicBezTo>
                  <a:cubicBezTo>
                    <a:pt x="6212113" y="504375"/>
                    <a:pt x="6200538" y="558786"/>
                    <a:pt x="6179606" y="608275"/>
                  </a:cubicBezTo>
                  <a:lnTo>
                    <a:pt x="6162126" y="640479"/>
                  </a:lnTo>
                  <a:lnTo>
                    <a:pt x="6174391" y="671651"/>
                  </a:lnTo>
                  <a:cubicBezTo>
                    <a:pt x="6182893" y="704694"/>
                    <a:pt x="6187414" y="739334"/>
                    <a:pt x="6187414" y="775031"/>
                  </a:cubicBezTo>
                  <a:cubicBezTo>
                    <a:pt x="6187414" y="917817"/>
                    <a:pt x="6115070" y="1043705"/>
                    <a:pt x="6005036" y="1118043"/>
                  </a:cubicBezTo>
                  <a:lnTo>
                    <a:pt x="6001150" y="1120152"/>
                  </a:lnTo>
                  <a:lnTo>
                    <a:pt x="6047825" y="1176722"/>
                  </a:lnTo>
                  <a:cubicBezTo>
                    <a:pt x="6092427" y="1242742"/>
                    <a:pt x="6118471" y="1322330"/>
                    <a:pt x="6118471" y="1408002"/>
                  </a:cubicBezTo>
                  <a:cubicBezTo>
                    <a:pt x="6118471" y="1493673"/>
                    <a:pt x="6092427" y="1573262"/>
                    <a:pt x="6047825" y="1639282"/>
                  </a:cubicBezTo>
                  <a:lnTo>
                    <a:pt x="6019205" y="1673970"/>
                  </a:lnTo>
                  <a:lnTo>
                    <a:pt x="6045481" y="1696725"/>
                  </a:lnTo>
                  <a:cubicBezTo>
                    <a:pt x="6112249" y="1770185"/>
                    <a:pt x="6152942" y="1867770"/>
                    <a:pt x="6152942" y="1974859"/>
                  </a:cubicBezTo>
                  <a:cubicBezTo>
                    <a:pt x="6152942" y="2089087"/>
                    <a:pt x="6106642" y="2192502"/>
                    <a:pt x="6031785" y="2267359"/>
                  </a:cubicBezTo>
                  <a:lnTo>
                    <a:pt x="6023306" y="2274355"/>
                  </a:lnTo>
                  <a:lnTo>
                    <a:pt x="6087210" y="2329696"/>
                  </a:lnTo>
                  <a:cubicBezTo>
                    <a:pt x="6153978" y="2403156"/>
                    <a:pt x="6194671" y="2500741"/>
                    <a:pt x="6194671" y="2607830"/>
                  </a:cubicBezTo>
                  <a:cubicBezTo>
                    <a:pt x="6194671" y="2722058"/>
                    <a:pt x="6148371" y="2825473"/>
                    <a:pt x="6073514" y="2900330"/>
                  </a:cubicBezTo>
                  <a:lnTo>
                    <a:pt x="6048243" y="2921181"/>
                  </a:lnTo>
                  <a:lnTo>
                    <a:pt x="6079952" y="2948641"/>
                  </a:lnTo>
                  <a:cubicBezTo>
                    <a:pt x="6146720" y="3022101"/>
                    <a:pt x="6187413" y="3119686"/>
                    <a:pt x="6187413" y="3226775"/>
                  </a:cubicBezTo>
                  <a:cubicBezTo>
                    <a:pt x="6187413" y="3341004"/>
                    <a:pt x="6141113" y="3444418"/>
                    <a:pt x="6066256" y="3519275"/>
                  </a:cubicBezTo>
                  <a:lnTo>
                    <a:pt x="6022332" y="3555516"/>
                  </a:lnTo>
                  <a:lnTo>
                    <a:pt x="6066257" y="3591757"/>
                  </a:lnTo>
                  <a:cubicBezTo>
                    <a:pt x="6122400" y="3647900"/>
                    <a:pt x="6162480" y="3720107"/>
                    <a:pt x="6179010" y="3800891"/>
                  </a:cubicBezTo>
                  <a:lnTo>
                    <a:pt x="6181483" y="3825425"/>
                  </a:lnTo>
                  <a:lnTo>
                    <a:pt x="6203289" y="3880768"/>
                  </a:lnTo>
                  <a:cubicBezTo>
                    <a:pt x="6215375" y="3919627"/>
                    <a:pt x="6221886" y="3960942"/>
                    <a:pt x="6221886" y="4003778"/>
                  </a:cubicBezTo>
                  <a:cubicBezTo>
                    <a:pt x="6221886" y="4075170"/>
                    <a:pt x="6203800" y="4142339"/>
                    <a:pt x="6171960" y="4200952"/>
                  </a:cubicBezTo>
                  <a:lnTo>
                    <a:pt x="6158493" y="4219903"/>
                  </a:lnTo>
                  <a:lnTo>
                    <a:pt x="6185711" y="4252892"/>
                  </a:lnTo>
                  <a:cubicBezTo>
                    <a:pt x="6230313" y="4318912"/>
                    <a:pt x="6256357" y="4398500"/>
                    <a:pt x="6256357" y="4484172"/>
                  </a:cubicBezTo>
                  <a:cubicBezTo>
                    <a:pt x="6256357" y="4598400"/>
                    <a:pt x="6210057" y="4701815"/>
                    <a:pt x="6135200" y="4776672"/>
                  </a:cubicBezTo>
                  <a:lnTo>
                    <a:pt x="6122250" y="4787357"/>
                  </a:lnTo>
                  <a:lnTo>
                    <a:pt x="6112152" y="4816087"/>
                  </a:lnTo>
                  <a:lnTo>
                    <a:pt x="6090409" y="4853915"/>
                  </a:lnTo>
                  <a:lnTo>
                    <a:pt x="6116768" y="4885863"/>
                  </a:lnTo>
                  <a:cubicBezTo>
                    <a:pt x="6161370" y="4951883"/>
                    <a:pt x="6187414" y="5031471"/>
                    <a:pt x="6187414" y="5117143"/>
                  </a:cubicBezTo>
                  <a:lnTo>
                    <a:pt x="6183196" y="5158983"/>
                  </a:lnTo>
                  <a:lnTo>
                    <a:pt x="6187414" y="5203606"/>
                  </a:lnTo>
                  <a:cubicBezTo>
                    <a:pt x="6187414" y="5260720"/>
                    <a:pt x="6175839" y="5315131"/>
                    <a:pt x="6154907" y="5364620"/>
                  </a:cubicBezTo>
                  <a:lnTo>
                    <a:pt x="6124608" y="5420442"/>
                  </a:lnTo>
                  <a:lnTo>
                    <a:pt x="6151239" y="5452720"/>
                  </a:lnTo>
                  <a:cubicBezTo>
                    <a:pt x="6195841" y="5518740"/>
                    <a:pt x="6221885" y="5598328"/>
                    <a:pt x="6221885" y="5684000"/>
                  </a:cubicBezTo>
                  <a:lnTo>
                    <a:pt x="6216508" y="5737344"/>
                  </a:lnTo>
                  <a:lnTo>
                    <a:pt x="6218551" y="5743157"/>
                  </a:lnTo>
                  <a:cubicBezTo>
                    <a:pt x="6225481" y="5773178"/>
                    <a:pt x="6229143" y="5804450"/>
                    <a:pt x="6229143" y="5836577"/>
                  </a:cubicBezTo>
                  <a:cubicBezTo>
                    <a:pt x="6229143" y="5950805"/>
                    <a:pt x="6182843" y="6054219"/>
                    <a:pt x="6107986" y="6129077"/>
                  </a:cubicBezTo>
                  <a:lnTo>
                    <a:pt x="6083286" y="6149456"/>
                  </a:lnTo>
                  <a:lnTo>
                    <a:pt x="6151239" y="6224241"/>
                  </a:lnTo>
                  <a:cubicBezTo>
                    <a:pt x="6195841" y="6290261"/>
                    <a:pt x="6221885" y="6369850"/>
                    <a:pt x="6221885" y="6455521"/>
                  </a:cubicBezTo>
                  <a:cubicBezTo>
                    <a:pt x="6221885" y="6569750"/>
                    <a:pt x="6175585" y="6673165"/>
                    <a:pt x="6100728" y="6748022"/>
                  </a:cubicBezTo>
                  <a:lnTo>
                    <a:pt x="6056304" y="6784675"/>
                  </a:lnTo>
                  <a:lnTo>
                    <a:pt x="6071353" y="6793806"/>
                  </a:lnTo>
                  <a:cubicBezTo>
                    <a:pt x="6163288" y="6869677"/>
                    <a:pt x="6221886" y="6984497"/>
                    <a:pt x="6221886" y="7113004"/>
                  </a:cubicBezTo>
                  <a:cubicBezTo>
                    <a:pt x="6221886" y="7198675"/>
                    <a:pt x="6195842" y="7278264"/>
                    <a:pt x="6151240" y="7344284"/>
                  </a:cubicBezTo>
                  <a:lnTo>
                    <a:pt x="6120408" y="7381653"/>
                  </a:lnTo>
                  <a:lnTo>
                    <a:pt x="6140296" y="7393719"/>
                  </a:lnTo>
                  <a:cubicBezTo>
                    <a:pt x="6232231" y="7469591"/>
                    <a:pt x="6290829" y="7584411"/>
                    <a:pt x="6290829" y="7712919"/>
                  </a:cubicBezTo>
                  <a:cubicBezTo>
                    <a:pt x="6290829" y="7855699"/>
                    <a:pt x="6218485" y="7981588"/>
                    <a:pt x="6108451" y="8055925"/>
                  </a:cubicBezTo>
                  <a:lnTo>
                    <a:pt x="6101399" y="8059754"/>
                  </a:lnTo>
                  <a:lnTo>
                    <a:pt x="6151240" y="8114604"/>
                  </a:lnTo>
                  <a:cubicBezTo>
                    <a:pt x="6195842" y="8180624"/>
                    <a:pt x="6221886" y="8260213"/>
                    <a:pt x="6221886" y="8345885"/>
                  </a:cubicBezTo>
                  <a:cubicBezTo>
                    <a:pt x="6221886" y="8431557"/>
                    <a:pt x="6195842" y="8511145"/>
                    <a:pt x="6151240" y="8577165"/>
                  </a:cubicBezTo>
                  <a:lnTo>
                    <a:pt x="6122544" y="8611944"/>
                  </a:lnTo>
                  <a:lnTo>
                    <a:pt x="6185711" y="8681463"/>
                  </a:lnTo>
                  <a:cubicBezTo>
                    <a:pt x="6230313" y="8747482"/>
                    <a:pt x="6256357" y="8827071"/>
                    <a:pt x="6256357" y="8912742"/>
                  </a:cubicBezTo>
                  <a:cubicBezTo>
                    <a:pt x="6256357" y="9026971"/>
                    <a:pt x="6210057" y="9130386"/>
                    <a:pt x="6135200" y="9205242"/>
                  </a:cubicBezTo>
                  <a:lnTo>
                    <a:pt x="6126740" y="9212222"/>
                  </a:lnTo>
                  <a:lnTo>
                    <a:pt x="6155137" y="9232928"/>
                  </a:lnTo>
                  <a:cubicBezTo>
                    <a:pt x="6242698" y="9308776"/>
                    <a:pt x="6298086" y="9420776"/>
                    <a:pt x="6298086" y="9545713"/>
                  </a:cubicBezTo>
                  <a:cubicBezTo>
                    <a:pt x="6298086" y="9688499"/>
                    <a:pt x="6225742" y="9814385"/>
                    <a:pt x="6115708" y="9888725"/>
                  </a:cubicBezTo>
                  <a:lnTo>
                    <a:pt x="6108657" y="9892551"/>
                  </a:lnTo>
                  <a:lnTo>
                    <a:pt x="6158497" y="9947404"/>
                  </a:lnTo>
                  <a:cubicBezTo>
                    <a:pt x="6203099" y="10013424"/>
                    <a:pt x="6229143" y="10093013"/>
                    <a:pt x="6229143" y="10178684"/>
                  </a:cubicBezTo>
                  <a:cubicBezTo>
                    <a:pt x="6229143" y="10264355"/>
                    <a:pt x="6203099" y="10343944"/>
                    <a:pt x="6158497" y="10409964"/>
                  </a:cubicBezTo>
                  <a:lnTo>
                    <a:pt x="6144993" y="10426332"/>
                  </a:lnTo>
                  <a:lnTo>
                    <a:pt x="6167868" y="10435312"/>
                  </a:lnTo>
                  <a:cubicBezTo>
                    <a:pt x="6287270" y="10507863"/>
                    <a:pt x="6367029" y="10639159"/>
                    <a:pt x="6367029" y="10789084"/>
                  </a:cubicBezTo>
                  <a:cubicBezTo>
                    <a:pt x="6367029" y="11017541"/>
                    <a:pt x="6181828" y="11202742"/>
                    <a:pt x="5953371" y="11202742"/>
                  </a:cubicBezTo>
                  <a:cubicBezTo>
                    <a:pt x="5867700" y="11202742"/>
                    <a:pt x="5788111" y="11176698"/>
                    <a:pt x="5722091" y="11132095"/>
                  </a:cubicBezTo>
                  <a:lnTo>
                    <a:pt x="5707566" y="11120111"/>
                  </a:lnTo>
                  <a:lnTo>
                    <a:pt x="5704301" y="11124704"/>
                  </a:lnTo>
                  <a:cubicBezTo>
                    <a:pt x="5628430" y="11216638"/>
                    <a:pt x="5513610" y="11275237"/>
                    <a:pt x="5385102" y="11275237"/>
                  </a:cubicBezTo>
                  <a:cubicBezTo>
                    <a:pt x="5270874" y="11275237"/>
                    <a:pt x="5167459" y="11228937"/>
                    <a:pt x="5092602" y="11154079"/>
                  </a:cubicBezTo>
                  <a:lnTo>
                    <a:pt x="5072636" y="11129880"/>
                  </a:lnTo>
                  <a:lnTo>
                    <a:pt x="5058658" y="11146821"/>
                  </a:lnTo>
                  <a:cubicBezTo>
                    <a:pt x="4983800" y="11221679"/>
                    <a:pt x="4880385" y="11267979"/>
                    <a:pt x="4766157" y="11267979"/>
                  </a:cubicBezTo>
                  <a:cubicBezTo>
                    <a:pt x="4651928" y="11267979"/>
                    <a:pt x="4548514" y="11221679"/>
                    <a:pt x="4473656" y="11146821"/>
                  </a:cubicBezTo>
                  <a:lnTo>
                    <a:pt x="4437709" y="11103252"/>
                  </a:lnTo>
                  <a:lnTo>
                    <a:pt x="4427872" y="11117447"/>
                  </a:lnTo>
                  <a:cubicBezTo>
                    <a:pt x="4368862" y="11188951"/>
                    <a:pt x="4286289" y="11240290"/>
                    <a:pt x="4192040" y="11259576"/>
                  </a:cubicBezTo>
                  <a:lnTo>
                    <a:pt x="4164078" y="11262395"/>
                  </a:lnTo>
                  <a:lnTo>
                    <a:pt x="4150168" y="11269945"/>
                  </a:lnTo>
                  <a:cubicBezTo>
                    <a:pt x="4100679" y="11290877"/>
                    <a:pt x="4046268" y="11302452"/>
                    <a:pt x="3989154" y="11302452"/>
                  </a:cubicBezTo>
                  <a:cubicBezTo>
                    <a:pt x="3917761" y="11302452"/>
                    <a:pt x="3850592" y="11284366"/>
                    <a:pt x="3791980" y="11252526"/>
                  </a:cubicBezTo>
                  <a:lnTo>
                    <a:pt x="3773029" y="11239058"/>
                  </a:lnTo>
                  <a:lnTo>
                    <a:pt x="3740040" y="11266277"/>
                  </a:lnTo>
                  <a:cubicBezTo>
                    <a:pt x="3674020" y="11310879"/>
                    <a:pt x="3594431" y="11336923"/>
                    <a:pt x="3508760" y="11336923"/>
                  </a:cubicBezTo>
                  <a:cubicBezTo>
                    <a:pt x="3394531" y="11336923"/>
                    <a:pt x="3291117" y="11290623"/>
                    <a:pt x="3216260" y="11215765"/>
                  </a:cubicBezTo>
                  <a:lnTo>
                    <a:pt x="3205575" y="11202816"/>
                  </a:lnTo>
                  <a:lnTo>
                    <a:pt x="3176846" y="11192718"/>
                  </a:lnTo>
                  <a:lnTo>
                    <a:pt x="3139017" y="11170975"/>
                  </a:lnTo>
                  <a:lnTo>
                    <a:pt x="3107070" y="11197334"/>
                  </a:lnTo>
                  <a:cubicBezTo>
                    <a:pt x="3041050" y="11241936"/>
                    <a:pt x="2961461" y="11267980"/>
                    <a:pt x="2875790" y="11267980"/>
                  </a:cubicBezTo>
                  <a:lnTo>
                    <a:pt x="2832559" y="11263622"/>
                  </a:lnTo>
                  <a:lnTo>
                    <a:pt x="2789329" y="11267980"/>
                  </a:lnTo>
                  <a:cubicBezTo>
                    <a:pt x="2732214" y="11267980"/>
                    <a:pt x="2677803" y="11256405"/>
                    <a:pt x="2628315" y="11235473"/>
                  </a:cubicBezTo>
                  <a:lnTo>
                    <a:pt x="2572492" y="11205173"/>
                  </a:lnTo>
                  <a:lnTo>
                    <a:pt x="2540213" y="11231805"/>
                  </a:lnTo>
                  <a:cubicBezTo>
                    <a:pt x="2474194" y="11276407"/>
                    <a:pt x="2394608" y="11302451"/>
                    <a:pt x="2308936" y="11302451"/>
                  </a:cubicBezTo>
                  <a:lnTo>
                    <a:pt x="2253903" y="11296903"/>
                  </a:lnTo>
                  <a:lnTo>
                    <a:pt x="2239725" y="11301305"/>
                  </a:lnTo>
                  <a:cubicBezTo>
                    <a:pt x="2212798" y="11306815"/>
                    <a:pt x="2184917" y="11309709"/>
                    <a:pt x="2156360" y="11309709"/>
                  </a:cubicBezTo>
                  <a:cubicBezTo>
                    <a:pt x="2042131" y="11309709"/>
                    <a:pt x="1938715" y="11263409"/>
                    <a:pt x="1863856" y="11188551"/>
                  </a:cubicBezTo>
                  <a:lnTo>
                    <a:pt x="1843892" y="11164352"/>
                  </a:lnTo>
                  <a:lnTo>
                    <a:pt x="1829912" y="11181293"/>
                  </a:lnTo>
                  <a:cubicBezTo>
                    <a:pt x="1755056" y="11256151"/>
                    <a:pt x="1651646" y="11302451"/>
                    <a:pt x="1537417" y="11302451"/>
                  </a:cubicBezTo>
                  <a:cubicBezTo>
                    <a:pt x="1423189" y="11302451"/>
                    <a:pt x="1319774" y="11256151"/>
                    <a:pt x="1244916" y="11181293"/>
                  </a:cubicBezTo>
                  <a:lnTo>
                    <a:pt x="1208675" y="11137369"/>
                  </a:lnTo>
                  <a:lnTo>
                    <a:pt x="1172434" y="11181294"/>
                  </a:lnTo>
                  <a:cubicBezTo>
                    <a:pt x="1097577" y="11256152"/>
                    <a:pt x="994162" y="11302452"/>
                    <a:pt x="879934" y="11302452"/>
                  </a:cubicBezTo>
                  <a:cubicBezTo>
                    <a:pt x="804971" y="11302452"/>
                    <a:pt x="734666" y="11282512"/>
                    <a:pt x="674033" y="11247647"/>
                  </a:cubicBezTo>
                  <a:lnTo>
                    <a:pt x="636295" y="11221497"/>
                  </a:lnTo>
                  <a:lnTo>
                    <a:pt x="578851" y="11215706"/>
                  </a:lnTo>
                  <a:cubicBezTo>
                    <a:pt x="390354" y="11177134"/>
                    <a:pt x="248560" y="11010352"/>
                    <a:pt x="248560" y="10810452"/>
                  </a:cubicBezTo>
                  <a:cubicBezTo>
                    <a:pt x="248560" y="10739060"/>
                    <a:pt x="266646" y="10671891"/>
                    <a:pt x="298486" y="10613279"/>
                  </a:cubicBezTo>
                  <a:lnTo>
                    <a:pt x="332981" y="10564738"/>
                  </a:lnTo>
                  <a:lnTo>
                    <a:pt x="293052" y="10543064"/>
                  </a:lnTo>
                  <a:cubicBezTo>
                    <a:pt x="183018" y="10468727"/>
                    <a:pt x="110674" y="10342838"/>
                    <a:pt x="110674" y="10200053"/>
                  </a:cubicBezTo>
                  <a:cubicBezTo>
                    <a:pt x="110674" y="10075115"/>
                    <a:pt x="166062" y="9963115"/>
                    <a:pt x="253623" y="9887265"/>
                  </a:cubicBezTo>
                  <a:lnTo>
                    <a:pt x="297325" y="9855399"/>
                  </a:lnTo>
                  <a:lnTo>
                    <a:pt x="250263" y="9798362"/>
                  </a:lnTo>
                  <a:cubicBezTo>
                    <a:pt x="205661" y="9732341"/>
                    <a:pt x="179617" y="9652751"/>
                    <a:pt x="179617" y="9567082"/>
                  </a:cubicBezTo>
                  <a:cubicBezTo>
                    <a:pt x="179617" y="9481410"/>
                    <a:pt x="205660" y="9401822"/>
                    <a:pt x="250263" y="9335802"/>
                  </a:cubicBezTo>
                  <a:lnTo>
                    <a:pt x="310730" y="9269255"/>
                  </a:lnTo>
                  <a:lnTo>
                    <a:pt x="259045" y="9226611"/>
                  </a:lnTo>
                  <a:cubicBezTo>
                    <a:pt x="184188" y="9151755"/>
                    <a:pt x="137888" y="9048339"/>
                    <a:pt x="137888" y="8934111"/>
                  </a:cubicBezTo>
                  <a:cubicBezTo>
                    <a:pt x="137888" y="8848439"/>
                    <a:pt x="163932" y="8768850"/>
                    <a:pt x="208534" y="8702830"/>
                  </a:cubicBezTo>
                  <a:lnTo>
                    <a:pt x="237777" y="8670648"/>
                  </a:lnTo>
                  <a:lnTo>
                    <a:pt x="224574" y="8659753"/>
                  </a:lnTo>
                  <a:cubicBezTo>
                    <a:pt x="149717" y="8584896"/>
                    <a:pt x="103416" y="8481481"/>
                    <a:pt x="103416" y="8367253"/>
                  </a:cubicBezTo>
                  <a:cubicBezTo>
                    <a:pt x="103416" y="8242316"/>
                    <a:pt x="158805" y="8130315"/>
                    <a:pt x="246366" y="8054466"/>
                  </a:cubicBezTo>
                  <a:lnTo>
                    <a:pt x="290068" y="8022602"/>
                  </a:lnTo>
                  <a:lnTo>
                    <a:pt x="243006" y="7965562"/>
                  </a:lnTo>
                  <a:cubicBezTo>
                    <a:pt x="198403" y="7899542"/>
                    <a:pt x="172359" y="7819952"/>
                    <a:pt x="172359" y="7734291"/>
                  </a:cubicBezTo>
                  <a:cubicBezTo>
                    <a:pt x="172359" y="7648619"/>
                    <a:pt x="198403" y="7569031"/>
                    <a:pt x="243006" y="7503010"/>
                  </a:cubicBezTo>
                  <a:lnTo>
                    <a:pt x="274645" y="7468189"/>
                  </a:lnTo>
                  <a:lnTo>
                    <a:pt x="224574" y="7426877"/>
                  </a:lnTo>
                  <a:cubicBezTo>
                    <a:pt x="149717" y="7352020"/>
                    <a:pt x="103416" y="7248605"/>
                    <a:pt x="103416" y="7134377"/>
                  </a:cubicBezTo>
                  <a:cubicBezTo>
                    <a:pt x="103416" y="7009439"/>
                    <a:pt x="158805" y="6897438"/>
                    <a:pt x="246366" y="6821589"/>
                  </a:cubicBezTo>
                  <a:lnTo>
                    <a:pt x="268381" y="6805538"/>
                  </a:lnTo>
                  <a:lnTo>
                    <a:pt x="224573" y="6769394"/>
                  </a:lnTo>
                  <a:cubicBezTo>
                    <a:pt x="149716" y="6694537"/>
                    <a:pt x="103415" y="6591122"/>
                    <a:pt x="103415" y="6476893"/>
                  </a:cubicBezTo>
                  <a:cubicBezTo>
                    <a:pt x="103415" y="6351956"/>
                    <a:pt x="158804" y="6239955"/>
                    <a:pt x="246365" y="6164107"/>
                  </a:cubicBezTo>
                  <a:lnTo>
                    <a:pt x="247437" y="6163325"/>
                  </a:lnTo>
                  <a:lnTo>
                    <a:pt x="231831" y="6150449"/>
                  </a:lnTo>
                  <a:cubicBezTo>
                    <a:pt x="156973" y="6075592"/>
                    <a:pt x="110673" y="5972177"/>
                    <a:pt x="110673" y="5857949"/>
                  </a:cubicBezTo>
                  <a:lnTo>
                    <a:pt x="115682" y="5801182"/>
                  </a:lnTo>
                  <a:lnTo>
                    <a:pt x="111819" y="5788735"/>
                  </a:lnTo>
                  <a:cubicBezTo>
                    <a:pt x="106308" y="5761810"/>
                    <a:pt x="103415" y="5733928"/>
                    <a:pt x="103415" y="5705371"/>
                  </a:cubicBezTo>
                  <a:cubicBezTo>
                    <a:pt x="103415" y="5648257"/>
                    <a:pt x="114990" y="5593847"/>
                    <a:pt x="135922" y="5544357"/>
                  </a:cubicBezTo>
                  <a:lnTo>
                    <a:pt x="166221" y="5488535"/>
                  </a:lnTo>
                  <a:lnTo>
                    <a:pt x="139590" y="5456258"/>
                  </a:lnTo>
                  <a:cubicBezTo>
                    <a:pt x="94988" y="5390238"/>
                    <a:pt x="68944" y="5310649"/>
                    <a:pt x="68944" y="5224978"/>
                  </a:cubicBezTo>
                  <a:lnTo>
                    <a:pt x="73012" y="5178872"/>
                  </a:lnTo>
                  <a:lnTo>
                    <a:pt x="68944" y="5138515"/>
                  </a:lnTo>
                  <a:cubicBezTo>
                    <a:pt x="68944" y="5081400"/>
                    <a:pt x="80519" y="5026990"/>
                    <a:pt x="101451" y="4977500"/>
                  </a:cubicBezTo>
                  <a:lnTo>
                    <a:pt x="131750" y="4921678"/>
                  </a:lnTo>
                  <a:lnTo>
                    <a:pt x="105119" y="4889401"/>
                  </a:lnTo>
                  <a:cubicBezTo>
                    <a:pt x="60517" y="4823381"/>
                    <a:pt x="34473" y="4743792"/>
                    <a:pt x="34473" y="4658121"/>
                  </a:cubicBezTo>
                  <a:cubicBezTo>
                    <a:pt x="34473" y="4551032"/>
                    <a:pt x="75167" y="4453447"/>
                    <a:pt x="141934" y="4379987"/>
                  </a:cubicBezTo>
                  <a:lnTo>
                    <a:pt x="165804" y="4359315"/>
                  </a:lnTo>
                  <a:lnTo>
                    <a:pt x="170394" y="4344529"/>
                  </a:lnTo>
                  <a:lnTo>
                    <a:pt x="200693" y="4288707"/>
                  </a:lnTo>
                  <a:lnTo>
                    <a:pt x="174062" y="4256430"/>
                  </a:lnTo>
                  <a:cubicBezTo>
                    <a:pt x="140610" y="4206915"/>
                    <a:pt x="117598" y="4149767"/>
                    <a:pt x="108182" y="4088146"/>
                  </a:cubicBezTo>
                  <a:lnTo>
                    <a:pt x="107382" y="4077572"/>
                  </a:lnTo>
                  <a:lnTo>
                    <a:pt x="101451" y="4066644"/>
                  </a:lnTo>
                  <a:cubicBezTo>
                    <a:pt x="80519" y="4017155"/>
                    <a:pt x="68944" y="3962744"/>
                    <a:pt x="68944" y="3905630"/>
                  </a:cubicBezTo>
                  <a:cubicBezTo>
                    <a:pt x="68944" y="3780692"/>
                    <a:pt x="124332" y="3668691"/>
                    <a:pt x="211893" y="3592843"/>
                  </a:cubicBezTo>
                  <a:lnTo>
                    <a:pt x="233908" y="3576792"/>
                  </a:lnTo>
                  <a:lnTo>
                    <a:pt x="190100" y="3540647"/>
                  </a:lnTo>
                  <a:cubicBezTo>
                    <a:pt x="115243" y="3465790"/>
                    <a:pt x="68942" y="3362376"/>
                    <a:pt x="68942" y="3248147"/>
                  </a:cubicBezTo>
                  <a:cubicBezTo>
                    <a:pt x="68942" y="3123210"/>
                    <a:pt x="124331" y="3011209"/>
                    <a:pt x="211892" y="2935361"/>
                  </a:cubicBezTo>
                  <a:lnTo>
                    <a:pt x="212964" y="2934579"/>
                  </a:lnTo>
                  <a:lnTo>
                    <a:pt x="197358" y="2921702"/>
                  </a:lnTo>
                  <a:cubicBezTo>
                    <a:pt x="122501" y="2846845"/>
                    <a:pt x="76200" y="2743431"/>
                    <a:pt x="76200" y="2629202"/>
                  </a:cubicBezTo>
                  <a:cubicBezTo>
                    <a:pt x="76200" y="2529252"/>
                    <a:pt x="111649" y="2437581"/>
                    <a:pt x="170660" y="2366077"/>
                  </a:cubicBezTo>
                  <a:lnTo>
                    <a:pt x="205779" y="2330109"/>
                  </a:lnTo>
                  <a:lnTo>
                    <a:pt x="155629" y="2288731"/>
                  </a:lnTo>
                  <a:cubicBezTo>
                    <a:pt x="80772" y="2213874"/>
                    <a:pt x="34471" y="2110460"/>
                    <a:pt x="34471" y="1996231"/>
                  </a:cubicBezTo>
                  <a:cubicBezTo>
                    <a:pt x="34471" y="1910560"/>
                    <a:pt x="60515" y="1830971"/>
                    <a:pt x="105118" y="1764951"/>
                  </a:cubicBezTo>
                  <a:lnTo>
                    <a:pt x="132761" y="1731447"/>
                  </a:lnTo>
                  <a:lnTo>
                    <a:pt x="121158" y="1721874"/>
                  </a:lnTo>
                  <a:cubicBezTo>
                    <a:pt x="46300" y="1647017"/>
                    <a:pt x="0" y="1543603"/>
                    <a:pt x="0" y="1429374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0383" y="2908"/>
              <a:ext cx="3667" cy="21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1.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明白写作对象不同，抒发的情感就不一样。</a:t>
              </a:r>
            </a:p>
          </p:txBody>
        </p: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3" y="1278255"/>
            <a:ext cx="782933" cy="1087791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605155" y="2566670"/>
            <a:ext cx="6426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老师</a:t>
            </a:r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605155" y="4141470"/>
            <a:ext cx="6426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同学</a:t>
            </a:r>
            <a:endParaRPr lang="zh-CN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43" y="3095201"/>
            <a:ext cx="550675" cy="867064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85" y="3111171"/>
            <a:ext cx="571401" cy="835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563" y="5430838"/>
            <a:ext cx="1184275" cy="377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038" y="1895475"/>
            <a:ext cx="401637" cy="123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7087" y="1895475"/>
            <a:ext cx="401637" cy="123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563" y="-665162"/>
            <a:ext cx="1184275" cy="377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1835036" y="893445"/>
            <a:ext cx="4403725" cy="2233930"/>
            <a:chOff x="10182" y="2724"/>
            <a:chExt cx="6675" cy="3298"/>
          </a:xfrm>
        </p:grpSpPr>
        <p:sp>
          <p:nvSpPr>
            <p:cNvPr id="2" name="任意多边形: 形状 87"/>
            <p:cNvSpPr/>
            <p:nvPr/>
          </p:nvSpPr>
          <p:spPr>
            <a:xfrm rot="5400000">
              <a:off x="11871" y="1035"/>
              <a:ext cx="3298" cy="6675"/>
            </a:xfrm>
            <a:custGeom>
              <a:avLst/>
              <a:gdLst>
                <a:gd name="connsiteX0" fmla="*/ 0 w 6367029"/>
                <a:gd name="connsiteY0" fmla="*/ 1429374 h 11336923"/>
                <a:gd name="connsiteX1" fmla="*/ 182378 w 6367029"/>
                <a:gd name="connsiteY1" fmla="*/ 1086362 h 11336923"/>
                <a:gd name="connsiteX2" fmla="*/ 186264 w 6367029"/>
                <a:gd name="connsiteY2" fmla="*/ 1084253 h 11336923"/>
                <a:gd name="connsiteX3" fmla="*/ 139590 w 6367029"/>
                <a:gd name="connsiteY3" fmla="*/ 1027683 h 11336923"/>
                <a:gd name="connsiteX4" fmla="*/ 68943 w 6367029"/>
                <a:gd name="connsiteY4" fmla="*/ 796403 h 11336923"/>
                <a:gd name="connsiteX5" fmla="*/ 94044 w 6367029"/>
                <a:gd name="connsiteY5" fmla="*/ 654173 h 11336923"/>
                <a:gd name="connsiteX6" fmla="*/ 117894 w 6367029"/>
                <a:gd name="connsiteY6" fmla="*/ 603051 h 11336923"/>
                <a:gd name="connsiteX7" fmla="*/ 102046 w 6367029"/>
                <a:gd name="connsiteY7" fmla="*/ 552000 h 11336923"/>
                <a:gd name="connsiteX8" fmla="*/ 93642 w 6367029"/>
                <a:gd name="connsiteY8" fmla="*/ 468633 h 11336923"/>
                <a:gd name="connsiteX9" fmla="*/ 507300 w 6367029"/>
                <a:gd name="connsiteY9" fmla="*/ 54975 h 11336923"/>
                <a:gd name="connsiteX10" fmla="*/ 630310 w 6367029"/>
                <a:gd name="connsiteY10" fmla="*/ 73572 h 11336923"/>
                <a:gd name="connsiteX11" fmla="*/ 690623 w 6367029"/>
                <a:gd name="connsiteY11" fmla="*/ 102567 h 11336923"/>
                <a:gd name="connsiteX12" fmla="*/ 692680 w 6367029"/>
                <a:gd name="connsiteY12" fmla="*/ 101450 h 11336923"/>
                <a:gd name="connsiteX13" fmla="*/ 853694 w 6367029"/>
                <a:gd name="connsiteY13" fmla="*/ 68943 h 11336923"/>
                <a:gd name="connsiteX14" fmla="*/ 1172893 w 6367029"/>
                <a:gd name="connsiteY14" fmla="*/ 219476 h 11336923"/>
                <a:gd name="connsiteX15" fmla="*/ 1182865 w 6367029"/>
                <a:gd name="connsiteY15" fmla="*/ 233503 h 11336923"/>
                <a:gd name="connsiteX16" fmla="*/ 1218677 w 6367029"/>
                <a:gd name="connsiteY16" fmla="*/ 190100 h 11336923"/>
                <a:gd name="connsiteX17" fmla="*/ 1511177 w 6367029"/>
                <a:gd name="connsiteY17" fmla="*/ 68942 h 11336923"/>
                <a:gd name="connsiteX18" fmla="*/ 1742457 w 6367029"/>
                <a:gd name="connsiteY18" fmla="*/ 139589 h 11336923"/>
                <a:gd name="connsiteX19" fmla="*/ 1824087 w 6367029"/>
                <a:gd name="connsiteY19" fmla="*/ 213761 h 11336923"/>
                <a:gd name="connsiteX20" fmla="*/ 1837622 w 6367029"/>
                <a:gd name="connsiteY20" fmla="*/ 197358 h 11336923"/>
                <a:gd name="connsiteX21" fmla="*/ 2130121 w 6367029"/>
                <a:gd name="connsiteY21" fmla="*/ 76200 h 11336923"/>
                <a:gd name="connsiteX22" fmla="*/ 2179147 w 6367029"/>
                <a:gd name="connsiteY22" fmla="*/ 83612 h 11336923"/>
                <a:gd name="connsiteX23" fmla="*/ 2199332 w 6367029"/>
                <a:gd name="connsiteY23" fmla="*/ 77346 h 11336923"/>
                <a:gd name="connsiteX24" fmla="*/ 2282698 w 6367029"/>
                <a:gd name="connsiteY24" fmla="*/ 68942 h 11336923"/>
                <a:gd name="connsiteX25" fmla="*/ 2443713 w 6367029"/>
                <a:gd name="connsiteY25" fmla="*/ 101449 h 11336923"/>
                <a:gd name="connsiteX26" fmla="*/ 2499535 w 6367029"/>
                <a:gd name="connsiteY26" fmla="*/ 131749 h 11336923"/>
                <a:gd name="connsiteX27" fmla="*/ 2531812 w 6367029"/>
                <a:gd name="connsiteY27" fmla="*/ 105117 h 11336923"/>
                <a:gd name="connsiteX28" fmla="*/ 2763093 w 6367029"/>
                <a:gd name="connsiteY28" fmla="*/ 34471 h 11336923"/>
                <a:gd name="connsiteX29" fmla="*/ 2797682 w 6367029"/>
                <a:gd name="connsiteY29" fmla="*/ 39700 h 11336923"/>
                <a:gd name="connsiteX30" fmla="*/ 2849556 w 6367029"/>
                <a:gd name="connsiteY30" fmla="*/ 34471 h 11336923"/>
                <a:gd name="connsiteX31" fmla="*/ 3010570 w 6367029"/>
                <a:gd name="connsiteY31" fmla="*/ 66978 h 11336923"/>
                <a:gd name="connsiteX32" fmla="*/ 3066392 w 6367029"/>
                <a:gd name="connsiteY32" fmla="*/ 97278 h 11336923"/>
                <a:gd name="connsiteX33" fmla="*/ 3098669 w 6367029"/>
                <a:gd name="connsiteY33" fmla="*/ 70646 h 11336923"/>
                <a:gd name="connsiteX34" fmla="*/ 3329949 w 6367029"/>
                <a:gd name="connsiteY34" fmla="*/ 0 h 11336923"/>
                <a:gd name="connsiteX35" fmla="*/ 3579434 w 6367029"/>
                <a:gd name="connsiteY35" fmla="*/ 83674 h 11336923"/>
                <a:gd name="connsiteX36" fmla="*/ 3631108 w 6367029"/>
                <a:gd name="connsiteY36" fmla="*/ 132062 h 11336923"/>
                <a:gd name="connsiteX37" fmla="*/ 3643541 w 6367029"/>
                <a:gd name="connsiteY37" fmla="*/ 135921 h 11336923"/>
                <a:gd name="connsiteX38" fmla="*/ 3699363 w 6367029"/>
                <a:gd name="connsiteY38" fmla="*/ 166221 h 11336923"/>
                <a:gd name="connsiteX39" fmla="*/ 3731640 w 6367029"/>
                <a:gd name="connsiteY39" fmla="*/ 139589 h 11336923"/>
                <a:gd name="connsiteX40" fmla="*/ 3839911 w 6367029"/>
                <a:gd name="connsiteY40" fmla="*/ 87540 h 11336923"/>
                <a:gd name="connsiteX41" fmla="*/ 3900389 w 6367029"/>
                <a:gd name="connsiteY41" fmla="*/ 78397 h 11336923"/>
                <a:gd name="connsiteX42" fmla="*/ 3921426 w 6367029"/>
                <a:gd name="connsiteY42" fmla="*/ 66978 h 11336923"/>
                <a:gd name="connsiteX43" fmla="*/ 4082440 w 6367029"/>
                <a:gd name="connsiteY43" fmla="*/ 34471 h 11336923"/>
                <a:gd name="connsiteX44" fmla="*/ 4401639 w 6367029"/>
                <a:gd name="connsiteY44" fmla="*/ 185004 h 11336923"/>
                <a:gd name="connsiteX45" fmla="*/ 4411611 w 6367029"/>
                <a:gd name="connsiteY45" fmla="*/ 199031 h 11336923"/>
                <a:gd name="connsiteX46" fmla="*/ 4447423 w 6367029"/>
                <a:gd name="connsiteY46" fmla="*/ 155628 h 11336923"/>
                <a:gd name="connsiteX47" fmla="*/ 4739923 w 6367029"/>
                <a:gd name="connsiteY47" fmla="*/ 34470 h 11336923"/>
                <a:gd name="connsiteX48" fmla="*/ 4971203 w 6367029"/>
                <a:gd name="connsiteY48" fmla="*/ 105116 h 11336923"/>
                <a:gd name="connsiteX49" fmla="*/ 5052833 w 6367029"/>
                <a:gd name="connsiteY49" fmla="*/ 179290 h 11336923"/>
                <a:gd name="connsiteX50" fmla="*/ 5066368 w 6367029"/>
                <a:gd name="connsiteY50" fmla="*/ 162886 h 11336923"/>
                <a:gd name="connsiteX51" fmla="*/ 5358868 w 6367029"/>
                <a:gd name="connsiteY51" fmla="*/ 41728 h 11336923"/>
                <a:gd name="connsiteX52" fmla="*/ 5519883 w 6367029"/>
                <a:gd name="connsiteY52" fmla="*/ 74235 h 11336923"/>
                <a:gd name="connsiteX53" fmla="*/ 5571420 w 6367029"/>
                <a:gd name="connsiteY53" fmla="*/ 102209 h 11336923"/>
                <a:gd name="connsiteX54" fmla="*/ 5675446 w 6367029"/>
                <a:gd name="connsiteY54" fmla="*/ 52200 h 11336923"/>
                <a:gd name="connsiteX55" fmla="*/ 5798455 w 6367029"/>
                <a:gd name="connsiteY55" fmla="*/ 33603 h 11336923"/>
                <a:gd name="connsiteX56" fmla="*/ 6212113 w 6367029"/>
                <a:gd name="connsiteY56" fmla="*/ 447261 h 11336923"/>
                <a:gd name="connsiteX57" fmla="*/ 6179606 w 6367029"/>
                <a:gd name="connsiteY57" fmla="*/ 608275 h 11336923"/>
                <a:gd name="connsiteX58" fmla="*/ 6162126 w 6367029"/>
                <a:gd name="connsiteY58" fmla="*/ 640479 h 11336923"/>
                <a:gd name="connsiteX59" fmla="*/ 6174391 w 6367029"/>
                <a:gd name="connsiteY59" fmla="*/ 671651 h 11336923"/>
                <a:gd name="connsiteX60" fmla="*/ 6187414 w 6367029"/>
                <a:gd name="connsiteY60" fmla="*/ 775031 h 11336923"/>
                <a:gd name="connsiteX61" fmla="*/ 6005036 w 6367029"/>
                <a:gd name="connsiteY61" fmla="*/ 1118043 h 11336923"/>
                <a:gd name="connsiteX62" fmla="*/ 6001150 w 6367029"/>
                <a:gd name="connsiteY62" fmla="*/ 1120152 h 11336923"/>
                <a:gd name="connsiteX63" fmla="*/ 6047825 w 6367029"/>
                <a:gd name="connsiteY63" fmla="*/ 1176722 h 11336923"/>
                <a:gd name="connsiteX64" fmla="*/ 6118471 w 6367029"/>
                <a:gd name="connsiteY64" fmla="*/ 1408002 h 11336923"/>
                <a:gd name="connsiteX65" fmla="*/ 6047825 w 6367029"/>
                <a:gd name="connsiteY65" fmla="*/ 1639282 h 11336923"/>
                <a:gd name="connsiteX66" fmla="*/ 6019205 w 6367029"/>
                <a:gd name="connsiteY66" fmla="*/ 1673970 h 11336923"/>
                <a:gd name="connsiteX67" fmla="*/ 6045481 w 6367029"/>
                <a:gd name="connsiteY67" fmla="*/ 1696725 h 11336923"/>
                <a:gd name="connsiteX68" fmla="*/ 6152942 w 6367029"/>
                <a:gd name="connsiteY68" fmla="*/ 1974859 h 11336923"/>
                <a:gd name="connsiteX69" fmla="*/ 6031785 w 6367029"/>
                <a:gd name="connsiteY69" fmla="*/ 2267359 h 11336923"/>
                <a:gd name="connsiteX70" fmla="*/ 6023306 w 6367029"/>
                <a:gd name="connsiteY70" fmla="*/ 2274355 h 11336923"/>
                <a:gd name="connsiteX71" fmla="*/ 6087210 w 6367029"/>
                <a:gd name="connsiteY71" fmla="*/ 2329696 h 11336923"/>
                <a:gd name="connsiteX72" fmla="*/ 6194671 w 6367029"/>
                <a:gd name="connsiteY72" fmla="*/ 2607830 h 11336923"/>
                <a:gd name="connsiteX73" fmla="*/ 6073514 w 6367029"/>
                <a:gd name="connsiteY73" fmla="*/ 2900330 h 11336923"/>
                <a:gd name="connsiteX74" fmla="*/ 6048243 w 6367029"/>
                <a:gd name="connsiteY74" fmla="*/ 2921181 h 11336923"/>
                <a:gd name="connsiteX75" fmla="*/ 6079952 w 6367029"/>
                <a:gd name="connsiteY75" fmla="*/ 2948641 h 11336923"/>
                <a:gd name="connsiteX76" fmla="*/ 6187413 w 6367029"/>
                <a:gd name="connsiteY76" fmla="*/ 3226775 h 11336923"/>
                <a:gd name="connsiteX77" fmla="*/ 6066256 w 6367029"/>
                <a:gd name="connsiteY77" fmla="*/ 3519275 h 11336923"/>
                <a:gd name="connsiteX78" fmla="*/ 6022332 w 6367029"/>
                <a:gd name="connsiteY78" fmla="*/ 3555516 h 11336923"/>
                <a:gd name="connsiteX79" fmla="*/ 6066257 w 6367029"/>
                <a:gd name="connsiteY79" fmla="*/ 3591757 h 11336923"/>
                <a:gd name="connsiteX80" fmla="*/ 6179010 w 6367029"/>
                <a:gd name="connsiteY80" fmla="*/ 3800891 h 11336923"/>
                <a:gd name="connsiteX81" fmla="*/ 6181483 w 6367029"/>
                <a:gd name="connsiteY81" fmla="*/ 3825425 h 11336923"/>
                <a:gd name="connsiteX82" fmla="*/ 6203289 w 6367029"/>
                <a:gd name="connsiteY82" fmla="*/ 3880768 h 11336923"/>
                <a:gd name="connsiteX83" fmla="*/ 6221886 w 6367029"/>
                <a:gd name="connsiteY83" fmla="*/ 4003778 h 11336923"/>
                <a:gd name="connsiteX84" fmla="*/ 6171960 w 6367029"/>
                <a:gd name="connsiteY84" fmla="*/ 4200952 h 11336923"/>
                <a:gd name="connsiteX85" fmla="*/ 6158493 w 6367029"/>
                <a:gd name="connsiteY85" fmla="*/ 4219903 h 11336923"/>
                <a:gd name="connsiteX86" fmla="*/ 6185711 w 6367029"/>
                <a:gd name="connsiteY86" fmla="*/ 4252892 h 11336923"/>
                <a:gd name="connsiteX87" fmla="*/ 6256357 w 6367029"/>
                <a:gd name="connsiteY87" fmla="*/ 4484172 h 11336923"/>
                <a:gd name="connsiteX88" fmla="*/ 6135200 w 6367029"/>
                <a:gd name="connsiteY88" fmla="*/ 4776672 h 11336923"/>
                <a:gd name="connsiteX89" fmla="*/ 6122250 w 6367029"/>
                <a:gd name="connsiteY89" fmla="*/ 4787357 h 11336923"/>
                <a:gd name="connsiteX90" fmla="*/ 6112152 w 6367029"/>
                <a:gd name="connsiteY90" fmla="*/ 4816087 h 11336923"/>
                <a:gd name="connsiteX91" fmla="*/ 6090409 w 6367029"/>
                <a:gd name="connsiteY91" fmla="*/ 4853915 h 11336923"/>
                <a:gd name="connsiteX92" fmla="*/ 6116768 w 6367029"/>
                <a:gd name="connsiteY92" fmla="*/ 4885863 h 11336923"/>
                <a:gd name="connsiteX93" fmla="*/ 6187414 w 6367029"/>
                <a:gd name="connsiteY93" fmla="*/ 5117143 h 11336923"/>
                <a:gd name="connsiteX94" fmla="*/ 6183196 w 6367029"/>
                <a:gd name="connsiteY94" fmla="*/ 5158983 h 11336923"/>
                <a:gd name="connsiteX95" fmla="*/ 6187414 w 6367029"/>
                <a:gd name="connsiteY95" fmla="*/ 5203606 h 11336923"/>
                <a:gd name="connsiteX96" fmla="*/ 6154907 w 6367029"/>
                <a:gd name="connsiteY96" fmla="*/ 5364620 h 11336923"/>
                <a:gd name="connsiteX97" fmla="*/ 6124608 w 6367029"/>
                <a:gd name="connsiteY97" fmla="*/ 5420442 h 11336923"/>
                <a:gd name="connsiteX98" fmla="*/ 6151239 w 6367029"/>
                <a:gd name="connsiteY98" fmla="*/ 5452720 h 11336923"/>
                <a:gd name="connsiteX99" fmla="*/ 6221885 w 6367029"/>
                <a:gd name="connsiteY99" fmla="*/ 5684000 h 11336923"/>
                <a:gd name="connsiteX100" fmla="*/ 6216508 w 6367029"/>
                <a:gd name="connsiteY100" fmla="*/ 5737344 h 11336923"/>
                <a:gd name="connsiteX101" fmla="*/ 6218551 w 6367029"/>
                <a:gd name="connsiteY101" fmla="*/ 5743157 h 11336923"/>
                <a:gd name="connsiteX102" fmla="*/ 6229143 w 6367029"/>
                <a:gd name="connsiteY102" fmla="*/ 5836577 h 11336923"/>
                <a:gd name="connsiteX103" fmla="*/ 6107986 w 6367029"/>
                <a:gd name="connsiteY103" fmla="*/ 6129077 h 11336923"/>
                <a:gd name="connsiteX104" fmla="*/ 6083286 w 6367029"/>
                <a:gd name="connsiteY104" fmla="*/ 6149456 h 11336923"/>
                <a:gd name="connsiteX105" fmla="*/ 6151239 w 6367029"/>
                <a:gd name="connsiteY105" fmla="*/ 6224241 h 11336923"/>
                <a:gd name="connsiteX106" fmla="*/ 6221885 w 6367029"/>
                <a:gd name="connsiteY106" fmla="*/ 6455521 h 11336923"/>
                <a:gd name="connsiteX107" fmla="*/ 6100728 w 6367029"/>
                <a:gd name="connsiteY107" fmla="*/ 6748022 h 11336923"/>
                <a:gd name="connsiteX108" fmla="*/ 6056304 w 6367029"/>
                <a:gd name="connsiteY108" fmla="*/ 6784675 h 11336923"/>
                <a:gd name="connsiteX109" fmla="*/ 6071353 w 6367029"/>
                <a:gd name="connsiteY109" fmla="*/ 6793806 h 11336923"/>
                <a:gd name="connsiteX110" fmla="*/ 6221886 w 6367029"/>
                <a:gd name="connsiteY110" fmla="*/ 7113004 h 11336923"/>
                <a:gd name="connsiteX111" fmla="*/ 6151240 w 6367029"/>
                <a:gd name="connsiteY111" fmla="*/ 7344284 h 11336923"/>
                <a:gd name="connsiteX112" fmla="*/ 6120408 w 6367029"/>
                <a:gd name="connsiteY112" fmla="*/ 7381653 h 11336923"/>
                <a:gd name="connsiteX113" fmla="*/ 6140296 w 6367029"/>
                <a:gd name="connsiteY113" fmla="*/ 7393719 h 11336923"/>
                <a:gd name="connsiteX114" fmla="*/ 6290829 w 6367029"/>
                <a:gd name="connsiteY114" fmla="*/ 7712919 h 11336923"/>
                <a:gd name="connsiteX115" fmla="*/ 6108451 w 6367029"/>
                <a:gd name="connsiteY115" fmla="*/ 8055925 h 11336923"/>
                <a:gd name="connsiteX116" fmla="*/ 6101399 w 6367029"/>
                <a:gd name="connsiteY116" fmla="*/ 8059754 h 11336923"/>
                <a:gd name="connsiteX117" fmla="*/ 6151240 w 6367029"/>
                <a:gd name="connsiteY117" fmla="*/ 8114604 h 11336923"/>
                <a:gd name="connsiteX118" fmla="*/ 6221886 w 6367029"/>
                <a:gd name="connsiteY118" fmla="*/ 8345885 h 11336923"/>
                <a:gd name="connsiteX119" fmla="*/ 6151240 w 6367029"/>
                <a:gd name="connsiteY119" fmla="*/ 8577165 h 11336923"/>
                <a:gd name="connsiteX120" fmla="*/ 6122544 w 6367029"/>
                <a:gd name="connsiteY120" fmla="*/ 8611944 h 11336923"/>
                <a:gd name="connsiteX121" fmla="*/ 6185711 w 6367029"/>
                <a:gd name="connsiteY121" fmla="*/ 8681463 h 11336923"/>
                <a:gd name="connsiteX122" fmla="*/ 6256357 w 6367029"/>
                <a:gd name="connsiteY122" fmla="*/ 8912742 h 11336923"/>
                <a:gd name="connsiteX123" fmla="*/ 6135200 w 6367029"/>
                <a:gd name="connsiteY123" fmla="*/ 9205242 h 11336923"/>
                <a:gd name="connsiteX124" fmla="*/ 6126740 w 6367029"/>
                <a:gd name="connsiteY124" fmla="*/ 9212222 h 11336923"/>
                <a:gd name="connsiteX125" fmla="*/ 6155137 w 6367029"/>
                <a:gd name="connsiteY125" fmla="*/ 9232928 h 11336923"/>
                <a:gd name="connsiteX126" fmla="*/ 6298086 w 6367029"/>
                <a:gd name="connsiteY126" fmla="*/ 9545713 h 11336923"/>
                <a:gd name="connsiteX127" fmla="*/ 6115708 w 6367029"/>
                <a:gd name="connsiteY127" fmla="*/ 9888725 h 11336923"/>
                <a:gd name="connsiteX128" fmla="*/ 6108657 w 6367029"/>
                <a:gd name="connsiteY128" fmla="*/ 9892551 h 11336923"/>
                <a:gd name="connsiteX129" fmla="*/ 6158497 w 6367029"/>
                <a:gd name="connsiteY129" fmla="*/ 9947404 h 11336923"/>
                <a:gd name="connsiteX130" fmla="*/ 6229143 w 6367029"/>
                <a:gd name="connsiteY130" fmla="*/ 10178684 h 11336923"/>
                <a:gd name="connsiteX131" fmla="*/ 6158497 w 6367029"/>
                <a:gd name="connsiteY131" fmla="*/ 10409964 h 11336923"/>
                <a:gd name="connsiteX132" fmla="*/ 6144993 w 6367029"/>
                <a:gd name="connsiteY132" fmla="*/ 10426332 h 11336923"/>
                <a:gd name="connsiteX133" fmla="*/ 6167868 w 6367029"/>
                <a:gd name="connsiteY133" fmla="*/ 10435312 h 11336923"/>
                <a:gd name="connsiteX134" fmla="*/ 6367029 w 6367029"/>
                <a:gd name="connsiteY134" fmla="*/ 10789084 h 11336923"/>
                <a:gd name="connsiteX135" fmla="*/ 5953371 w 6367029"/>
                <a:gd name="connsiteY135" fmla="*/ 11202742 h 11336923"/>
                <a:gd name="connsiteX136" fmla="*/ 5722091 w 6367029"/>
                <a:gd name="connsiteY136" fmla="*/ 11132095 h 11336923"/>
                <a:gd name="connsiteX137" fmla="*/ 5707566 w 6367029"/>
                <a:gd name="connsiteY137" fmla="*/ 11120111 h 11336923"/>
                <a:gd name="connsiteX138" fmla="*/ 5704301 w 6367029"/>
                <a:gd name="connsiteY138" fmla="*/ 11124704 h 11336923"/>
                <a:gd name="connsiteX139" fmla="*/ 5385102 w 6367029"/>
                <a:gd name="connsiteY139" fmla="*/ 11275237 h 11336923"/>
                <a:gd name="connsiteX140" fmla="*/ 5092602 w 6367029"/>
                <a:gd name="connsiteY140" fmla="*/ 11154079 h 11336923"/>
                <a:gd name="connsiteX141" fmla="*/ 5072636 w 6367029"/>
                <a:gd name="connsiteY141" fmla="*/ 11129880 h 11336923"/>
                <a:gd name="connsiteX142" fmla="*/ 5058658 w 6367029"/>
                <a:gd name="connsiteY142" fmla="*/ 11146821 h 11336923"/>
                <a:gd name="connsiteX143" fmla="*/ 4766157 w 6367029"/>
                <a:gd name="connsiteY143" fmla="*/ 11267979 h 11336923"/>
                <a:gd name="connsiteX144" fmla="*/ 4473656 w 6367029"/>
                <a:gd name="connsiteY144" fmla="*/ 11146821 h 11336923"/>
                <a:gd name="connsiteX145" fmla="*/ 4437709 w 6367029"/>
                <a:gd name="connsiteY145" fmla="*/ 11103252 h 11336923"/>
                <a:gd name="connsiteX146" fmla="*/ 4427872 w 6367029"/>
                <a:gd name="connsiteY146" fmla="*/ 11117447 h 11336923"/>
                <a:gd name="connsiteX147" fmla="*/ 4192040 w 6367029"/>
                <a:gd name="connsiteY147" fmla="*/ 11259576 h 11336923"/>
                <a:gd name="connsiteX148" fmla="*/ 4164078 w 6367029"/>
                <a:gd name="connsiteY148" fmla="*/ 11262395 h 11336923"/>
                <a:gd name="connsiteX149" fmla="*/ 4150168 w 6367029"/>
                <a:gd name="connsiteY149" fmla="*/ 11269945 h 11336923"/>
                <a:gd name="connsiteX150" fmla="*/ 3989154 w 6367029"/>
                <a:gd name="connsiteY150" fmla="*/ 11302452 h 11336923"/>
                <a:gd name="connsiteX151" fmla="*/ 3791980 w 6367029"/>
                <a:gd name="connsiteY151" fmla="*/ 11252526 h 11336923"/>
                <a:gd name="connsiteX152" fmla="*/ 3773029 w 6367029"/>
                <a:gd name="connsiteY152" fmla="*/ 11239058 h 11336923"/>
                <a:gd name="connsiteX153" fmla="*/ 3740040 w 6367029"/>
                <a:gd name="connsiteY153" fmla="*/ 11266277 h 11336923"/>
                <a:gd name="connsiteX154" fmla="*/ 3508760 w 6367029"/>
                <a:gd name="connsiteY154" fmla="*/ 11336923 h 11336923"/>
                <a:gd name="connsiteX155" fmla="*/ 3216260 w 6367029"/>
                <a:gd name="connsiteY155" fmla="*/ 11215765 h 11336923"/>
                <a:gd name="connsiteX156" fmla="*/ 3205575 w 6367029"/>
                <a:gd name="connsiteY156" fmla="*/ 11202816 h 11336923"/>
                <a:gd name="connsiteX157" fmla="*/ 3176846 w 6367029"/>
                <a:gd name="connsiteY157" fmla="*/ 11192718 h 11336923"/>
                <a:gd name="connsiteX158" fmla="*/ 3139017 w 6367029"/>
                <a:gd name="connsiteY158" fmla="*/ 11170975 h 11336923"/>
                <a:gd name="connsiteX159" fmla="*/ 3107070 w 6367029"/>
                <a:gd name="connsiteY159" fmla="*/ 11197334 h 11336923"/>
                <a:gd name="connsiteX160" fmla="*/ 2875790 w 6367029"/>
                <a:gd name="connsiteY160" fmla="*/ 11267980 h 11336923"/>
                <a:gd name="connsiteX161" fmla="*/ 2832559 w 6367029"/>
                <a:gd name="connsiteY161" fmla="*/ 11263622 h 11336923"/>
                <a:gd name="connsiteX162" fmla="*/ 2789329 w 6367029"/>
                <a:gd name="connsiteY162" fmla="*/ 11267980 h 11336923"/>
                <a:gd name="connsiteX163" fmla="*/ 2628315 w 6367029"/>
                <a:gd name="connsiteY163" fmla="*/ 11235473 h 11336923"/>
                <a:gd name="connsiteX164" fmla="*/ 2572492 w 6367029"/>
                <a:gd name="connsiteY164" fmla="*/ 11205173 h 11336923"/>
                <a:gd name="connsiteX165" fmla="*/ 2540213 w 6367029"/>
                <a:gd name="connsiteY165" fmla="*/ 11231805 h 11336923"/>
                <a:gd name="connsiteX166" fmla="*/ 2308936 w 6367029"/>
                <a:gd name="connsiteY166" fmla="*/ 11302451 h 11336923"/>
                <a:gd name="connsiteX167" fmla="*/ 2253903 w 6367029"/>
                <a:gd name="connsiteY167" fmla="*/ 11296903 h 11336923"/>
                <a:gd name="connsiteX168" fmla="*/ 2239725 w 6367029"/>
                <a:gd name="connsiteY168" fmla="*/ 11301305 h 11336923"/>
                <a:gd name="connsiteX169" fmla="*/ 2156360 w 6367029"/>
                <a:gd name="connsiteY169" fmla="*/ 11309709 h 11336923"/>
                <a:gd name="connsiteX170" fmla="*/ 1863856 w 6367029"/>
                <a:gd name="connsiteY170" fmla="*/ 11188551 h 11336923"/>
                <a:gd name="connsiteX171" fmla="*/ 1843892 w 6367029"/>
                <a:gd name="connsiteY171" fmla="*/ 11164352 h 11336923"/>
                <a:gd name="connsiteX172" fmla="*/ 1829912 w 6367029"/>
                <a:gd name="connsiteY172" fmla="*/ 11181293 h 11336923"/>
                <a:gd name="connsiteX173" fmla="*/ 1537417 w 6367029"/>
                <a:gd name="connsiteY173" fmla="*/ 11302451 h 11336923"/>
                <a:gd name="connsiteX174" fmla="*/ 1244916 w 6367029"/>
                <a:gd name="connsiteY174" fmla="*/ 11181293 h 11336923"/>
                <a:gd name="connsiteX175" fmla="*/ 1208675 w 6367029"/>
                <a:gd name="connsiteY175" fmla="*/ 11137369 h 11336923"/>
                <a:gd name="connsiteX176" fmla="*/ 1172434 w 6367029"/>
                <a:gd name="connsiteY176" fmla="*/ 11181294 h 11336923"/>
                <a:gd name="connsiteX177" fmla="*/ 879934 w 6367029"/>
                <a:gd name="connsiteY177" fmla="*/ 11302452 h 11336923"/>
                <a:gd name="connsiteX178" fmla="*/ 674033 w 6367029"/>
                <a:gd name="connsiteY178" fmla="*/ 11247647 h 11336923"/>
                <a:gd name="connsiteX179" fmla="*/ 636295 w 6367029"/>
                <a:gd name="connsiteY179" fmla="*/ 11221497 h 11336923"/>
                <a:gd name="connsiteX180" fmla="*/ 578851 w 6367029"/>
                <a:gd name="connsiteY180" fmla="*/ 11215706 h 11336923"/>
                <a:gd name="connsiteX181" fmla="*/ 248560 w 6367029"/>
                <a:gd name="connsiteY181" fmla="*/ 10810452 h 11336923"/>
                <a:gd name="connsiteX182" fmla="*/ 298486 w 6367029"/>
                <a:gd name="connsiteY182" fmla="*/ 10613279 h 11336923"/>
                <a:gd name="connsiteX183" fmla="*/ 332981 w 6367029"/>
                <a:gd name="connsiteY183" fmla="*/ 10564738 h 11336923"/>
                <a:gd name="connsiteX184" fmla="*/ 293052 w 6367029"/>
                <a:gd name="connsiteY184" fmla="*/ 10543064 h 11336923"/>
                <a:gd name="connsiteX185" fmla="*/ 110674 w 6367029"/>
                <a:gd name="connsiteY185" fmla="*/ 10200053 h 11336923"/>
                <a:gd name="connsiteX186" fmla="*/ 253623 w 6367029"/>
                <a:gd name="connsiteY186" fmla="*/ 9887265 h 11336923"/>
                <a:gd name="connsiteX187" fmla="*/ 297325 w 6367029"/>
                <a:gd name="connsiteY187" fmla="*/ 9855399 h 11336923"/>
                <a:gd name="connsiteX188" fmla="*/ 250263 w 6367029"/>
                <a:gd name="connsiteY188" fmla="*/ 9798362 h 11336923"/>
                <a:gd name="connsiteX189" fmla="*/ 179617 w 6367029"/>
                <a:gd name="connsiteY189" fmla="*/ 9567082 h 11336923"/>
                <a:gd name="connsiteX190" fmla="*/ 250263 w 6367029"/>
                <a:gd name="connsiteY190" fmla="*/ 9335802 h 11336923"/>
                <a:gd name="connsiteX191" fmla="*/ 310730 w 6367029"/>
                <a:gd name="connsiteY191" fmla="*/ 9269255 h 11336923"/>
                <a:gd name="connsiteX192" fmla="*/ 259045 w 6367029"/>
                <a:gd name="connsiteY192" fmla="*/ 9226611 h 11336923"/>
                <a:gd name="connsiteX193" fmla="*/ 137888 w 6367029"/>
                <a:gd name="connsiteY193" fmla="*/ 8934111 h 11336923"/>
                <a:gd name="connsiteX194" fmla="*/ 208534 w 6367029"/>
                <a:gd name="connsiteY194" fmla="*/ 8702830 h 11336923"/>
                <a:gd name="connsiteX195" fmla="*/ 237777 w 6367029"/>
                <a:gd name="connsiteY195" fmla="*/ 8670648 h 11336923"/>
                <a:gd name="connsiteX196" fmla="*/ 224574 w 6367029"/>
                <a:gd name="connsiteY196" fmla="*/ 8659753 h 11336923"/>
                <a:gd name="connsiteX197" fmla="*/ 103416 w 6367029"/>
                <a:gd name="connsiteY197" fmla="*/ 8367253 h 11336923"/>
                <a:gd name="connsiteX198" fmla="*/ 246366 w 6367029"/>
                <a:gd name="connsiteY198" fmla="*/ 8054466 h 11336923"/>
                <a:gd name="connsiteX199" fmla="*/ 290068 w 6367029"/>
                <a:gd name="connsiteY199" fmla="*/ 8022602 h 11336923"/>
                <a:gd name="connsiteX200" fmla="*/ 243006 w 6367029"/>
                <a:gd name="connsiteY200" fmla="*/ 7965562 h 11336923"/>
                <a:gd name="connsiteX201" fmla="*/ 172359 w 6367029"/>
                <a:gd name="connsiteY201" fmla="*/ 7734291 h 11336923"/>
                <a:gd name="connsiteX202" fmla="*/ 243006 w 6367029"/>
                <a:gd name="connsiteY202" fmla="*/ 7503010 h 11336923"/>
                <a:gd name="connsiteX203" fmla="*/ 274645 w 6367029"/>
                <a:gd name="connsiteY203" fmla="*/ 7468189 h 11336923"/>
                <a:gd name="connsiteX204" fmla="*/ 224574 w 6367029"/>
                <a:gd name="connsiteY204" fmla="*/ 7426877 h 11336923"/>
                <a:gd name="connsiteX205" fmla="*/ 103416 w 6367029"/>
                <a:gd name="connsiteY205" fmla="*/ 7134377 h 11336923"/>
                <a:gd name="connsiteX206" fmla="*/ 246366 w 6367029"/>
                <a:gd name="connsiteY206" fmla="*/ 6821589 h 11336923"/>
                <a:gd name="connsiteX207" fmla="*/ 268381 w 6367029"/>
                <a:gd name="connsiteY207" fmla="*/ 6805538 h 11336923"/>
                <a:gd name="connsiteX208" fmla="*/ 224573 w 6367029"/>
                <a:gd name="connsiteY208" fmla="*/ 6769394 h 11336923"/>
                <a:gd name="connsiteX209" fmla="*/ 103415 w 6367029"/>
                <a:gd name="connsiteY209" fmla="*/ 6476893 h 11336923"/>
                <a:gd name="connsiteX210" fmla="*/ 246365 w 6367029"/>
                <a:gd name="connsiteY210" fmla="*/ 6164107 h 11336923"/>
                <a:gd name="connsiteX211" fmla="*/ 247437 w 6367029"/>
                <a:gd name="connsiteY211" fmla="*/ 6163325 h 11336923"/>
                <a:gd name="connsiteX212" fmla="*/ 231831 w 6367029"/>
                <a:gd name="connsiteY212" fmla="*/ 6150449 h 11336923"/>
                <a:gd name="connsiteX213" fmla="*/ 110673 w 6367029"/>
                <a:gd name="connsiteY213" fmla="*/ 5857949 h 11336923"/>
                <a:gd name="connsiteX214" fmla="*/ 115682 w 6367029"/>
                <a:gd name="connsiteY214" fmla="*/ 5801182 h 11336923"/>
                <a:gd name="connsiteX215" fmla="*/ 111819 w 6367029"/>
                <a:gd name="connsiteY215" fmla="*/ 5788735 h 11336923"/>
                <a:gd name="connsiteX216" fmla="*/ 103415 w 6367029"/>
                <a:gd name="connsiteY216" fmla="*/ 5705371 h 11336923"/>
                <a:gd name="connsiteX217" fmla="*/ 135922 w 6367029"/>
                <a:gd name="connsiteY217" fmla="*/ 5544357 h 11336923"/>
                <a:gd name="connsiteX218" fmla="*/ 166221 w 6367029"/>
                <a:gd name="connsiteY218" fmla="*/ 5488535 h 11336923"/>
                <a:gd name="connsiteX219" fmla="*/ 139590 w 6367029"/>
                <a:gd name="connsiteY219" fmla="*/ 5456258 h 11336923"/>
                <a:gd name="connsiteX220" fmla="*/ 68944 w 6367029"/>
                <a:gd name="connsiteY220" fmla="*/ 5224978 h 11336923"/>
                <a:gd name="connsiteX221" fmla="*/ 73012 w 6367029"/>
                <a:gd name="connsiteY221" fmla="*/ 5178872 h 11336923"/>
                <a:gd name="connsiteX222" fmla="*/ 68944 w 6367029"/>
                <a:gd name="connsiteY222" fmla="*/ 5138515 h 11336923"/>
                <a:gd name="connsiteX223" fmla="*/ 101451 w 6367029"/>
                <a:gd name="connsiteY223" fmla="*/ 4977500 h 11336923"/>
                <a:gd name="connsiteX224" fmla="*/ 131750 w 6367029"/>
                <a:gd name="connsiteY224" fmla="*/ 4921678 h 11336923"/>
                <a:gd name="connsiteX225" fmla="*/ 105119 w 6367029"/>
                <a:gd name="connsiteY225" fmla="*/ 4889401 h 11336923"/>
                <a:gd name="connsiteX226" fmla="*/ 34473 w 6367029"/>
                <a:gd name="connsiteY226" fmla="*/ 4658121 h 11336923"/>
                <a:gd name="connsiteX227" fmla="*/ 141934 w 6367029"/>
                <a:gd name="connsiteY227" fmla="*/ 4379987 h 11336923"/>
                <a:gd name="connsiteX228" fmla="*/ 165804 w 6367029"/>
                <a:gd name="connsiteY228" fmla="*/ 4359315 h 11336923"/>
                <a:gd name="connsiteX229" fmla="*/ 170394 w 6367029"/>
                <a:gd name="connsiteY229" fmla="*/ 4344529 h 11336923"/>
                <a:gd name="connsiteX230" fmla="*/ 200693 w 6367029"/>
                <a:gd name="connsiteY230" fmla="*/ 4288707 h 11336923"/>
                <a:gd name="connsiteX231" fmla="*/ 174062 w 6367029"/>
                <a:gd name="connsiteY231" fmla="*/ 4256430 h 11336923"/>
                <a:gd name="connsiteX232" fmla="*/ 108182 w 6367029"/>
                <a:gd name="connsiteY232" fmla="*/ 4088146 h 11336923"/>
                <a:gd name="connsiteX233" fmla="*/ 107382 w 6367029"/>
                <a:gd name="connsiteY233" fmla="*/ 4077572 h 11336923"/>
                <a:gd name="connsiteX234" fmla="*/ 101451 w 6367029"/>
                <a:gd name="connsiteY234" fmla="*/ 4066644 h 11336923"/>
                <a:gd name="connsiteX235" fmla="*/ 68944 w 6367029"/>
                <a:gd name="connsiteY235" fmla="*/ 3905630 h 11336923"/>
                <a:gd name="connsiteX236" fmla="*/ 211893 w 6367029"/>
                <a:gd name="connsiteY236" fmla="*/ 3592843 h 11336923"/>
                <a:gd name="connsiteX237" fmla="*/ 233908 w 6367029"/>
                <a:gd name="connsiteY237" fmla="*/ 3576792 h 11336923"/>
                <a:gd name="connsiteX238" fmla="*/ 190100 w 6367029"/>
                <a:gd name="connsiteY238" fmla="*/ 3540647 h 11336923"/>
                <a:gd name="connsiteX239" fmla="*/ 68942 w 6367029"/>
                <a:gd name="connsiteY239" fmla="*/ 3248147 h 11336923"/>
                <a:gd name="connsiteX240" fmla="*/ 211892 w 6367029"/>
                <a:gd name="connsiteY240" fmla="*/ 2935361 h 11336923"/>
                <a:gd name="connsiteX241" fmla="*/ 212964 w 6367029"/>
                <a:gd name="connsiteY241" fmla="*/ 2934579 h 11336923"/>
                <a:gd name="connsiteX242" fmla="*/ 197358 w 6367029"/>
                <a:gd name="connsiteY242" fmla="*/ 2921702 h 11336923"/>
                <a:gd name="connsiteX243" fmla="*/ 76200 w 6367029"/>
                <a:gd name="connsiteY243" fmla="*/ 2629202 h 11336923"/>
                <a:gd name="connsiteX244" fmla="*/ 170660 w 6367029"/>
                <a:gd name="connsiteY244" fmla="*/ 2366077 h 11336923"/>
                <a:gd name="connsiteX245" fmla="*/ 205779 w 6367029"/>
                <a:gd name="connsiteY245" fmla="*/ 2330109 h 11336923"/>
                <a:gd name="connsiteX246" fmla="*/ 155629 w 6367029"/>
                <a:gd name="connsiteY246" fmla="*/ 2288731 h 11336923"/>
                <a:gd name="connsiteX247" fmla="*/ 34471 w 6367029"/>
                <a:gd name="connsiteY247" fmla="*/ 1996231 h 11336923"/>
                <a:gd name="connsiteX248" fmla="*/ 105118 w 6367029"/>
                <a:gd name="connsiteY248" fmla="*/ 1764951 h 11336923"/>
                <a:gd name="connsiteX249" fmla="*/ 132761 w 6367029"/>
                <a:gd name="connsiteY249" fmla="*/ 1731447 h 11336923"/>
                <a:gd name="connsiteX250" fmla="*/ 121158 w 6367029"/>
                <a:gd name="connsiteY250" fmla="*/ 1721874 h 11336923"/>
                <a:gd name="connsiteX251" fmla="*/ 0 w 6367029"/>
                <a:gd name="connsiteY251" fmla="*/ 1429374 h 1133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6367029" h="11336923">
                  <a:moveTo>
                    <a:pt x="0" y="1429374"/>
                  </a:moveTo>
                  <a:cubicBezTo>
                    <a:pt x="0" y="1286588"/>
                    <a:pt x="72344" y="1160700"/>
                    <a:pt x="182378" y="1086362"/>
                  </a:cubicBezTo>
                  <a:lnTo>
                    <a:pt x="186264" y="1084253"/>
                  </a:lnTo>
                  <a:lnTo>
                    <a:pt x="139590" y="1027683"/>
                  </a:lnTo>
                  <a:cubicBezTo>
                    <a:pt x="94987" y="961663"/>
                    <a:pt x="68943" y="882074"/>
                    <a:pt x="68943" y="796403"/>
                  </a:cubicBezTo>
                  <a:cubicBezTo>
                    <a:pt x="68943" y="746428"/>
                    <a:pt x="77805" y="698523"/>
                    <a:pt x="94044" y="654173"/>
                  </a:cubicBezTo>
                  <a:lnTo>
                    <a:pt x="117894" y="603051"/>
                  </a:lnTo>
                  <a:lnTo>
                    <a:pt x="102046" y="552000"/>
                  </a:lnTo>
                  <a:cubicBezTo>
                    <a:pt x="96536" y="525071"/>
                    <a:pt x="93642" y="497190"/>
                    <a:pt x="93642" y="468633"/>
                  </a:cubicBezTo>
                  <a:cubicBezTo>
                    <a:pt x="93642" y="240176"/>
                    <a:pt x="278843" y="54975"/>
                    <a:pt x="507300" y="54975"/>
                  </a:cubicBezTo>
                  <a:cubicBezTo>
                    <a:pt x="550136" y="54975"/>
                    <a:pt x="591451" y="61486"/>
                    <a:pt x="630310" y="73572"/>
                  </a:cubicBezTo>
                  <a:lnTo>
                    <a:pt x="690623" y="102567"/>
                  </a:lnTo>
                  <a:lnTo>
                    <a:pt x="692680" y="101450"/>
                  </a:lnTo>
                  <a:cubicBezTo>
                    <a:pt x="742169" y="80518"/>
                    <a:pt x="796580" y="68943"/>
                    <a:pt x="853694" y="68943"/>
                  </a:cubicBezTo>
                  <a:cubicBezTo>
                    <a:pt x="982201" y="68943"/>
                    <a:pt x="1097022" y="127542"/>
                    <a:pt x="1172893" y="219476"/>
                  </a:cubicBezTo>
                  <a:lnTo>
                    <a:pt x="1182865" y="233503"/>
                  </a:lnTo>
                  <a:lnTo>
                    <a:pt x="1218677" y="190100"/>
                  </a:lnTo>
                  <a:cubicBezTo>
                    <a:pt x="1293534" y="115242"/>
                    <a:pt x="1396949" y="68942"/>
                    <a:pt x="1511177" y="68942"/>
                  </a:cubicBezTo>
                  <a:cubicBezTo>
                    <a:pt x="1596849" y="68942"/>
                    <a:pt x="1676437" y="94986"/>
                    <a:pt x="1742457" y="139589"/>
                  </a:cubicBezTo>
                  <a:lnTo>
                    <a:pt x="1824087" y="213761"/>
                  </a:lnTo>
                  <a:lnTo>
                    <a:pt x="1837622" y="197358"/>
                  </a:lnTo>
                  <a:cubicBezTo>
                    <a:pt x="1912479" y="122500"/>
                    <a:pt x="2015893" y="76200"/>
                    <a:pt x="2130121" y="76200"/>
                  </a:cubicBezTo>
                  <a:lnTo>
                    <a:pt x="2179147" y="83612"/>
                  </a:lnTo>
                  <a:lnTo>
                    <a:pt x="2199332" y="77346"/>
                  </a:lnTo>
                  <a:cubicBezTo>
                    <a:pt x="2226260" y="71836"/>
                    <a:pt x="2254142" y="68942"/>
                    <a:pt x="2282698" y="68942"/>
                  </a:cubicBezTo>
                  <a:cubicBezTo>
                    <a:pt x="2339812" y="68942"/>
                    <a:pt x="2394223" y="80517"/>
                    <a:pt x="2443713" y="101449"/>
                  </a:cubicBezTo>
                  <a:lnTo>
                    <a:pt x="2499535" y="131749"/>
                  </a:lnTo>
                  <a:lnTo>
                    <a:pt x="2531812" y="105117"/>
                  </a:lnTo>
                  <a:cubicBezTo>
                    <a:pt x="2597833" y="60515"/>
                    <a:pt x="2677421" y="34471"/>
                    <a:pt x="2763093" y="34471"/>
                  </a:cubicBezTo>
                  <a:lnTo>
                    <a:pt x="2797682" y="39700"/>
                  </a:lnTo>
                  <a:lnTo>
                    <a:pt x="2849556" y="34471"/>
                  </a:lnTo>
                  <a:cubicBezTo>
                    <a:pt x="2906670" y="34471"/>
                    <a:pt x="2961080" y="46046"/>
                    <a:pt x="3010570" y="66978"/>
                  </a:cubicBezTo>
                  <a:lnTo>
                    <a:pt x="3066392" y="97278"/>
                  </a:lnTo>
                  <a:lnTo>
                    <a:pt x="3098669" y="70646"/>
                  </a:lnTo>
                  <a:cubicBezTo>
                    <a:pt x="3164689" y="26044"/>
                    <a:pt x="3244278" y="0"/>
                    <a:pt x="3329949" y="0"/>
                  </a:cubicBezTo>
                  <a:cubicBezTo>
                    <a:pt x="3423652" y="0"/>
                    <a:pt x="3510078" y="31156"/>
                    <a:pt x="3579434" y="83674"/>
                  </a:cubicBezTo>
                  <a:lnTo>
                    <a:pt x="3631108" y="132062"/>
                  </a:lnTo>
                  <a:lnTo>
                    <a:pt x="3643541" y="135921"/>
                  </a:lnTo>
                  <a:lnTo>
                    <a:pt x="3699363" y="166221"/>
                  </a:lnTo>
                  <a:lnTo>
                    <a:pt x="3731640" y="139589"/>
                  </a:lnTo>
                  <a:cubicBezTo>
                    <a:pt x="3764650" y="117288"/>
                    <a:pt x="3801052" y="99627"/>
                    <a:pt x="3839911" y="87540"/>
                  </a:cubicBezTo>
                  <a:lnTo>
                    <a:pt x="3900389" y="78397"/>
                  </a:lnTo>
                  <a:lnTo>
                    <a:pt x="3921426" y="66978"/>
                  </a:lnTo>
                  <a:cubicBezTo>
                    <a:pt x="3970915" y="46046"/>
                    <a:pt x="4025326" y="34471"/>
                    <a:pt x="4082440" y="34471"/>
                  </a:cubicBezTo>
                  <a:cubicBezTo>
                    <a:pt x="4210947" y="34471"/>
                    <a:pt x="4325768" y="93070"/>
                    <a:pt x="4401639" y="185004"/>
                  </a:cubicBezTo>
                  <a:lnTo>
                    <a:pt x="4411611" y="199031"/>
                  </a:lnTo>
                  <a:lnTo>
                    <a:pt x="4447423" y="155628"/>
                  </a:lnTo>
                  <a:cubicBezTo>
                    <a:pt x="4522280" y="80770"/>
                    <a:pt x="4625695" y="34470"/>
                    <a:pt x="4739923" y="34470"/>
                  </a:cubicBezTo>
                  <a:cubicBezTo>
                    <a:pt x="4825595" y="34470"/>
                    <a:pt x="4905183" y="60514"/>
                    <a:pt x="4971203" y="105116"/>
                  </a:cubicBezTo>
                  <a:lnTo>
                    <a:pt x="5052833" y="179290"/>
                  </a:lnTo>
                  <a:lnTo>
                    <a:pt x="5066368" y="162886"/>
                  </a:lnTo>
                  <a:cubicBezTo>
                    <a:pt x="5141225" y="88028"/>
                    <a:pt x="5244640" y="41728"/>
                    <a:pt x="5358868" y="41728"/>
                  </a:cubicBezTo>
                  <a:cubicBezTo>
                    <a:pt x="5415983" y="41728"/>
                    <a:pt x="5470393" y="53303"/>
                    <a:pt x="5519883" y="74235"/>
                  </a:cubicBezTo>
                  <a:lnTo>
                    <a:pt x="5571420" y="102209"/>
                  </a:lnTo>
                  <a:lnTo>
                    <a:pt x="5675446" y="52200"/>
                  </a:lnTo>
                  <a:cubicBezTo>
                    <a:pt x="5714305" y="40114"/>
                    <a:pt x="5755620" y="33603"/>
                    <a:pt x="5798455" y="33603"/>
                  </a:cubicBezTo>
                  <a:cubicBezTo>
                    <a:pt x="6026912" y="33603"/>
                    <a:pt x="6212113" y="218804"/>
                    <a:pt x="6212113" y="447261"/>
                  </a:cubicBezTo>
                  <a:cubicBezTo>
                    <a:pt x="6212113" y="504375"/>
                    <a:pt x="6200538" y="558786"/>
                    <a:pt x="6179606" y="608275"/>
                  </a:cubicBezTo>
                  <a:lnTo>
                    <a:pt x="6162126" y="640479"/>
                  </a:lnTo>
                  <a:lnTo>
                    <a:pt x="6174391" y="671651"/>
                  </a:lnTo>
                  <a:cubicBezTo>
                    <a:pt x="6182893" y="704694"/>
                    <a:pt x="6187414" y="739334"/>
                    <a:pt x="6187414" y="775031"/>
                  </a:cubicBezTo>
                  <a:cubicBezTo>
                    <a:pt x="6187414" y="917817"/>
                    <a:pt x="6115070" y="1043705"/>
                    <a:pt x="6005036" y="1118043"/>
                  </a:cubicBezTo>
                  <a:lnTo>
                    <a:pt x="6001150" y="1120152"/>
                  </a:lnTo>
                  <a:lnTo>
                    <a:pt x="6047825" y="1176722"/>
                  </a:lnTo>
                  <a:cubicBezTo>
                    <a:pt x="6092427" y="1242742"/>
                    <a:pt x="6118471" y="1322330"/>
                    <a:pt x="6118471" y="1408002"/>
                  </a:cubicBezTo>
                  <a:cubicBezTo>
                    <a:pt x="6118471" y="1493673"/>
                    <a:pt x="6092427" y="1573262"/>
                    <a:pt x="6047825" y="1639282"/>
                  </a:cubicBezTo>
                  <a:lnTo>
                    <a:pt x="6019205" y="1673970"/>
                  </a:lnTo>
                  <a:lnTo>
                    <a:pt x="6045481" y="1696725"/>
                  </a:lnTo>
                  <a:cubicBezTo>
                    <a:pt x="6112249" y="1770185"/>
                    <a:pt x="6152942" y="1867770"/>
                    <a:pt x="6152942" y="1974859"/>
                  </a:cubicBezTo>
                  <a:cubicBezTo>
                    <a:pt x="6152942" y="2089087"/>
                    <a:pt x="6106642" y="2192502"/>
                    <a:pt x="6031785" y="2267359"/>
                  </a:cubicBezTo>
                  <a:lnTo>
                    <a:pt x="6023306" y="2274355"/>
                  </a:lnTo>
                  <a:lnTo>
                    <a:pt x="6087210" y="2329696"/>
                  </a:lnTo>
                  <a:cubicBezTo>
                    <a:pt x="6153978" y="2403156"/>
                    <a:pt x="6194671" y="2500741"/>
                    <a:pt x="6194671" y="2607830"/>
                  </a:cubicBezTo>
                  <a:cubicBezTo>
                    <a:pt x="6194671" y="2722058"/>
                    <a:pt x="6148371" y="2825473"/>
                    <a:pt x="6073514" y="2900330"/>
                  </a:cubicBezTo>
                  <a:lnTo>
                    <a:pt x="6048243" y="2921181"/>
                  </a:lnTo>
                  <a:lnTo>
                    <a:pt x="6079952" y="2948641"/>
                  </a:lnTo>
                  <a:cubicBezTo>
                    <a:pt x="6146720" y="3022101"/>
                    <a:pt x="6187413" y="3119686"/>
                    <a:pt x="6187413" y="3226775"/>
                  </a:cubicBezTo>
                  <a:cubicBezTo>
                    <a:pt x="6187413" y="3341004"/>
                    <a:pt x="6141113" y="3444418"/>
                    <a:pt x="6066256" y="3519275"/>
                  </a:cubicBezTo>
                  <a:lnTo>
                    <a:pt x="6022332" y="3555516"/>
                  </a:lnTo>
                  <a:lnTo>
                    <a:pt x="6066257" y="3591757"/>
                  </a:lnTo>
                  <a:cubicBezTo>
                    <a:pt x="6122400" y="3647900"/>
                    <a:pt x="6162480" y="3720107"/>
                    <a:pt x="6179010" y="3800891"/>
                  </a:cubicBezTo>
                  <a:lnTo>
                    <a:pt x="6181483" y="3825425"/>
                  </a:lnTo>
                  <a:lnTo>
                    <a:pt x="6203289" y="3880768"/>
                  </a:lnTo>
                  <a:cubicBezTo>
                    <a:pt x="6215375" y="3919627"/>
                    <a:pt x="6221886" y="3960942"/>
                    <a:pt x="6221886" y="4003778"/>
                  </a:cubicBezTo>
                  <a:cubicBezTo>
                    <a:pt x="6221886" y="4075170"/>
                    <a:pt x="6203800" y="4142339"/>
                    <a:pt x="6171960" y="4200952"/>
                  </a:cubicBezTo>
                  <a:lnTo>
                    <a:pt x="6158493" y="4219903"/>
                  </a:lnTo>
                  <a:lnTo>
                    <a:pt x="6185711" y="4252892"/>
                  </a:lnTo>
                  <a:cubicBezTo>
                    <a:pt x="6230313" y="4318912"/>
                    <a:pt x="6256357" y="4398500"/>
                    <a:pt x="6256357" y="4484172"/>
                  </a:cubicBezTo>
                  <a:cubicBezTo>
                    <a:pt x="6256357" y="4598400"/>
                    <a:pt x="6210057" y="4701815"/>
                    <a:pt x="6135200" y="4776672"/>
                  </a:cubicBezTo>
                  <a:lnTo>
                    <a:pt x="6122250" y="4787357"/>
                  </a:lnTo>
                  <a:lnTo>
                    <a:pt x="6112152" y="4816087"/>
                  </a:lnTo>
                  <a:lnTo>
                    <a:pt x="6090409" y="4853915"/>
                  </a:lnTo>
                  <a:lnTo>
                    <a:pt x="6116768" y="4885863"/>
                  </a:lnTo>
                  <a:cubicBezTo>
                    <a:pt x="6161370" y="4951883"/>
                    <a:pt x="6187414" y="5031471"/>
                    <a:pt x="6187414" y="5117143"/>
                  </a:cubicBezTo>
                  <a:lnTo>
                    <a:pt x="6183196" y="5158983"/>
                  </a:lnTo>
                  <a:lnTo>
                    <a:pt x="6187414" y="5203606"/>
                  </a:lnTo>
                  <a:cubicBezTo>
                    <a:pt x="6187414" y="5260720"/>
                    <a:pt x="6175839" y="5315131"/>
                    <a:pt x="6154907" y="5364620"/>
                  </a:cubicBezTo>
                  <a:lnTo>
                    <a:pt x="6124608" y="5420442"/>
                  </a:lnTo>
                  <a:lnTo>
                    <a:pt x="6151239" y="5452720"/>
                  </a:lnTo>
                  <a:cubicBezTo>
                    <a:pt x="6195841" y="5518740"/>
                    <a:pt x="6221885" y="5598328"/>
                    <a:pt x="6221885" y="5684000"/>
                  </a:cubicBezTo>
                  <a:lnTo>
                    <a:pt x="6216508" y="5737344"/>
                  </a:lnTo>
                  <a:lnTo>
                    <a:pt x="6218551" y="5743157"/>
                  </a:lnTo>
                  <a:cubicBezTo>
                    <a:pt x="6225481" y="5773178"/>
                    <a:pt x="6229143" y="5804450"/>
                    <a:pt x="6229143" y="5836577"/>
                  </a:cubicBezTo>
                  <a:cubicBezTo>
                    <a:pt x="6229143" y="5950805"/>
                    <a:pt x="6182843" y="6054219"/>
                    <a:pt x="6107986" y="6129077"/>
                  </a:cubicBezTo>
                  <a:lnTo>
                    <a:pt x="6083286" y="6149456"/>
                  </a:lnTo>
                  <a:lnTo>
                    <a:pt x="6151239" y="6224241"/>
                  </a:lnTo>
                  <a:cubicBezTo>
                    <a:pt x="6195841" y="6290261"/>
                    <a:pt x="6221885" y="6369850"/>
                    <a:pt x="6221885" y="6455521"/>
                  </a:cubicBezTo>
                  <a:cubicBezTo>
                    <a:pt x="6221885" y="6569750"/>
                    <a:pt x="6175585" y="6673165"/>
                    <a:pt x="6100728" y="6748022"/>
                  </a:cubicBezTo>
                  <a:lnTo>
                    <a:pt x="6056304" y="6784675"/>
                  </a:lnTo>
                  <a:lnTo>
                    <a:pt x="6071353" y="6793806"/>
                  </a:lnTo>
                  <a:cubicBezTo>
                    <a:pt x="6163288" y="6869677"/>
                    <a:pt x="6221886" y="6984497"/>
                    <a:pt x="6221886" y="7113004"/>
                  </a:cubicBezTo>
                  <a:cubicBezTo>
                    <a:pt x="6221886" y="7198675"/>
                    <a:pt x="6195842" y="7278264"/>
                    <a:pt x="6151240" y="7344284"/>
                  </a:cubicBezTo>
                  <a:lnTo>
                    <a:pt x="6120408" y="7381653"/>
                  </a:lnTo>
                  <a:lnTo>
                    <a:pt x="6140296" y="7393719"/>
                  </a:lnTo>
                  <a:cubicBezTo>
                    <a:pt x="6232231" y="7469591"/>
                    <a:pt x="6290829" y="7584411"/>
                    <a:pt x="6290829" y="7712919"/>
                  </a:cubicBezTo>
                  <a:cubicBezTo>
                    <a:pt x="6290829" y="7855699"/>
                    <a:pt x="6218485" y="7981588"/>
                    <a:pt x="6108451" y="8055925"/>
                  </a:cubicBezTo>
                  <a:lnTo>
                    <a:pt x="6101399" y="8059754"/>
                  </a:lnTo>
                  <a:lnTo>
                    <a:pt x="6151240" y="8114604"/>
                  </a:lnTo>
                  <a:cubicBezTo>
                    <a:pt x="6195842" y="8180624"/>
                    <a:pt x="6221886" y="8260213"/>
                    <a:pt x="6221886" y="8345885"/>
                  </a:cubicBezTo>
                  <a:cubicBezTo>
                    <a:pt x="6221886" y="8431557"/>
                    <a:pt x="6195842" y="8511145"/>
                    <a:pt x="6151240" y="8577165"/>
                  </a:cubicBezTo>
                  <a:lnTo>
                    <a:pt x="6122544" y="8611944"/>
                  </a:lnTo>
                  <a:lnTo>
                    <a:pt x="6185711" y="8681463"/>
                  </a:lnTo>
                  <a:cubicBezTo>
                    <a:pt x="6230313" y="8747482"/>
                    <a:pt x="6256357" y="8827071"/>
                    <a:pt x="6256357" y="8912742"/>
                  </a:cubicBezTo>
                  <a:cubicBezTo>
                    <a:pt x="6256357" y="9026971"/>
                    <a:pt x="6210057" y="9130386"/>
                    <a:pt x="6135200" y="9205242"/>
                  </a:cubicBezTo>
                  <a:lnTo>
                    <a:pt x="6126740" y="9212222"/>
                  </a:lnTo>
                  <a:lnTo>
                    <a:pt x="6155137" y="9232928"/>
                  </a:lnTo>
                  <a:cubicBezTo>
                    <a:pt x="6242698" y="9308776"/>
                    <a:pt x="6298086" y="9420776"/>
                    <a:pt x="6298086" y="9545713"/>
                  </a:cubicBezTo>
                  <a:cubicBezTo>
                    <a:pt x="6298086" y="9688499"/>
                    <a:pt x="6225742" y="9814385"/>
                    <a:pt x="6115708" y="9888725"/>
                  </a:cubicBezTo>
                  <a:lnTo>
                    <a:pt x="6108657" y="9892551"/>
                  </a:lnTo>
                  <a:lnTo>
                    <a:pt x="6158497" y="9947404"/>
                  </a:lnTo>
                  <a:cubicBezTo>
                    <a:pt x="6203099" y="10013424"/>
                    <a:pt x="6229143" y="10093013"/>
                    <a:pt x="6229143" y="10178684"/>
                  </a:cubicBezTo>
                  <a:cubicBezTo>
                    <a:pt x="6229143" y="10264355"/>
                    <a:pt x="6203099" y="10343944"/>
                    <a:pt x="6158497" y="10409964"/>
                  </a:cubicBezTo>
                  <a:lnTo>
                    <a:pt x="6144993" y="10426332"/>
                  </a:lnTo>
                  <a:lnTo>
                    <a:pt x="6167868" y="10435312"/>
                  </a:lnTo>
                  <a:cubicBezTo>
                    <a:pt x="6287270" y="10507863"/>
                    <a:pt x="6367029" y="10639159"/>
                    <a:pt x="6367029" y="10789084"/>
                  </a:cubicBezTo>
                  <a:cubicBezTo>
                    <a:pt x="6367029" y="11017541"/>
                    <a:pt x="6181828" y="11202742"/>
                    <a:pt x="5953371" y="11202742"/>
                  </a:cubicBezTo>
                  <a:cubicBezTo>
                    <a:pt x="5867700" y="11202742"/>
                    <a:pt x="5788111" y="11176698"/>
                    <a:pt x="5722091" y="11132095"/>
                  </a:cubicBezTo>
                  <a:lnTo>
                    <a:pt x="5707566" y="11120111"/>
                  </a:lnTo>
                  <a:lnTo>
                    <a:pt x="5704301" y="11124704"/>
                  </a:lnTo>
                  <a:cubicBezTo>
                    <a:pt x="5628430" y="11216638"/>
                    <a:pt x="5513610" y="11275237"/>
                    <a:pt x="5385102" y="11275237"/>
                  </a:cubicBezTo>
                  <a:cubicBezTo>
                    <a:pt x="5270874" y="11275237"/>
                    <a:pt x="5167459" y="11228937"/>
                    <a:pt x="5092602" y="11154079"/>
                  </a:cubicBezTo>
                  <a:lnTo>
                    <a:pt x="5072636" y="11129880"/>
                  </a:lnTo>
                  <a:lnTo>
                    <a:pt x="5058658" y="11146821"/>
                  </a:lnTo>
                  <a:cubicBezTo>
                    <a:pt x="4983800" y="11221679"/>
                    <a:pt x="4880385" y="11267979"/>
                    <a:pt x="4766157" y="11267979"/>
                  </a:cubicBezTo>
                  <a:cubicBezTo>
                    <a:pt x="4651928" y="11267979"/>
                    <a:pt x="4548514" y="11221679"/>
                    <a:pt x="4473656" y="11146821"/>
                  </a:cubicBezTo>
                  <a:lnTo>
                    <a:pt x="4437709" y="11103252"/>
                  </a:lnTo>
                  <a:lnTo>
                    <a:pt x="4427872" y="11117447"/>
                  </a:lnTo>
                  <a:cubicBezTo>
                    <a:pt x="4368862" y="11188951"/>
                    <a:pt x="4286289" y="11240290"/>
                    <a:pt x="4192040" y="11259576"/>
                  </a:cubicBezTo>
                  <a:lnTo>
                    <a:pt x="4164078" y="11262395"/>
                  </a:lnTo>
                  <a:lnTo>
                    <a:pt x="4150168" y="11269945"/>
                  </a:lnTo>
                  <a:cubicBezTo>
                    <a:pt x="4100679" y="11290877"/>
                    <a:pt x="4046268" y="11302452"/>
                    <a:pt x="3989154" y="11302452"/>
                  </a:cubicBezTo>
                  <a:cubicBezTo>
                    <a:pt x="3917761" y="11302452"/>
                    <a:pt x="3850592" y="11284366"/>
                    <a:pt x="3791980" y="11252526"/>
                  </a:cubicBezTo>
                  <a:lnTo>
                    <a:pt x="3773029" y="11239058"/>
                  </a:lnTo>
                  <a:lnTo>
                    <a:pt x="3740040" y="11266277"/>
                  </a:lnTo>
                  <a:cubicBezTo>
                    <a:pt x="3674020" y="11310879"/>
                    <a:pt x="3594431" y="11336923"/>
                    <a:pt x="3508760" y="11336923"/>
                  </a:cubicBezTo>
                  <a:cubicBezTo>
                    <a:pt x="3394531" y="11336923"/>
                    <a:pt x="3291117" y="11290623"/>
                    <a:pt x="3216260" y="11215765"/>
                  </a:cubicBezTo>
                  <a:lnTo>
                    <a:pt x="3205575" y="11202816"/>
                  </a:lnTo>
                  <a:lnTo>
                    <a:pt x="3176846" y="11192718"/>
                  </a:lnTo>
                  <a:lnTo>
                    <a:pt x="3139017" y="11170975"/>
                  </a:lnTo>
                  <a:lnTo>
                    <a:pt x="3107070" y="11197334"/>
                  </a:lnTo>
                  <a:cubicBezTo>
                    <a:pt x="3041050" y="11241936"/>
                    <a:pt x="2961461" y="11267980"/>
                    <a:pt x="2875790" y="11267980"/>
                  </a:cubicBezTo>
                  <a:lnTo>
                    <a:pt x="2832559" y="11263622"/>
                  </a:lnTo>
                  <a:lnTo>
                    <a:pt x="2789329" y="11267980"/>
                  </a:lnTo>
                  <a:cubicBezTo>
                    <a:pt x="2732214" y="11267980"/>
                    <a:pt x="2677803" y="11256405"/>
                    <a:pt x="2628315" y="11235473"/>
                  </a:cubicBezTo>
                  <a:lnTo>
                    <a:pt x="2572492" y="11205173"/>
                  </a:lnTo>
                  <a:lnTo>
                    <a:pt x="2540213" y="11231805"/>
                  </a:lnTo>
                  <a:cubicBezTo>
                    <a:pt x="2474194" y="11276407"/>
                    <a:pt x="2394608" y="11302451"/>
                    <a:pt x="2308936" y="11302451"/>
                  </a:cubicBezTo>
                  <a:lnTo>
                    <a:pt x="2253903" y="11296903"/>
                  </a:lnTo>
                  <a:lnTo>
                    <a:pt x="2239725" y="11301305"/>
                  </a:lnTo>
                  <a:cubicBezTo>
                    <a:pt x="2212798" y="11306815"/>
                    <a:pt x="2184917" y="11309709"/>
                    <a:pt x="2156360" y="11309709"/>
                  </a:cubicBezTo>
                  <a:cubicBezTo>
                    <a:pt x="2042131" y="11309709"/>
                    <a:pt x="1938715" y="11263409"/>
                    <a:pt x="1863856" y="11188551"/>
                  </a:cubicBezTo>
                  <a:lnTo>
                    <a:pt x="1843892" y="11164352"/>
                  </a:lnTo>
                  <a:lnTo>
                    <a:pt x="1829912" y="11181293"/>
                  </a:lnTo>
                  <a:cubicBezTo>
                    <a:pt x="1755056" y="11256151"/>
                    <a:pt x="1651646" y="11302451"/>
                    <a:pt x="1537417" y="11302451"/>
                  </a:cubicBezTo>
                  <a:cubicBezTo>
                    <a:pt x="1423189" y="11302451"/>
                    <a:pt x="1319774" y="11256151"/>
                    <a:pt x="1244916" y="11181293"/>
                  </a:cubicBezTo>
                  <a:lnTo>
                    <a:pt x="1208675" y="11137369"/>
                  </a:lnTo>
                  <a:lnTo>
                    <a:pt x="1172434" y="11181294"/>
                  </a:lnTo>
                  <a:cubicBezTo>
                    <a:pt x="1097577" y="11256152"/>
                    <a:pt x="994162" y="11302452"/>
                    <a:pt x="879934" y="11302452"/>
                  </a:cubicBezTo>
                  <a:cubicBezTo>
                    <a:pt x="804971" y="11302452"/>
                    <a:pt x="734666" y="11282512"/>
                    <a:pt x="674033" y="11247647"/>
                  </a:cubicBezTo>
                  <a:lnTo>
                    <a:pt x="636295" y="11221497"/>
                  </a:lnTo>
                  <a:lnTo>
                    <a:pt x="578851" y="11215706"/>
                  </a:lnTo>
                  <a:cubicBezTo>
                    <a:pt x="390354" y="11177134"/>
                    <a:pt x="248560" y="11010352"/>
                    <a:pt x="248560" y="10810452"/>
                  </a:cubicBezTo>
                  <a:cubicBezTo>
                    <a:pt x="248560" y="10739060"/>
                    <a:pt x="266646" y="10671891"/>
                    <a:pt x="298486" y="10613279"/>
                  </a:cubicBezTo>
                  <a:lnTo>
                    <a:pt x="332981" y="10564738"/>
                  </a:lnTo>
                  <a:lnTo>
                    <a:pt x="293052" y="10543064"/>
                  </a:lnTo>
                  <a:cubicBezTo>
                    <a:pt x="183018" y="10468727"/>
                    <a:pt x="110674" y="10342838"/>
                    <a:pt x="110674" y="10200053"/>
                  </a:cubicBezTo>
                  <a:cubicBezTo>
                    <a:pt x="110674" y="10075115"/>
                    <a:pt x="166062" y="9963115"/>
                    <a:pt x="253623" y="9887265"/>
                  </a:cubicBezTo>
                  <a:lnTo>
                    <a:pt x="297325" y="9855399"/>
                  </a:lnTo>
                  <a:lnTo>
                    <a:pt x="250263" y="9798362"/>
                  </a:lnTo>
                  <a:cubicBezTo>
                    <a:pt x="205661" y="9732341"/>
                    <a:pt x="179617" y="9652751"/>
                    <a:pt x="179617" y="9567082"/>
                  </a:cubicBezTo>
                  <a:cubicBezTo>
                    <a:pt x="179617" y="9481410"/>
                    <a:pt x="205660" y="9401822"/>
                    <a:pt x="250263" y="9335802"/>
                  </a:cubicBezTo>
                  <a:lnTo>
                    <a:pt x="310730" y="9269255"/>
                  </a:lnTo>
                  <a:lnTo>
                    <a:pt x="259045" y="9226611"/>
                  </a:lnTo>
                  <a:cubicBezTo>
                    <a:pt x="184188" y="9151755"/>
                    <a:pt x="137888" y="9048339"/>
                    <a:pt x="137888" y="8934111"/>
                  </a:cubicBezTo>
                  <a:cubicBezTo>
                    <a:pt x="137888" y="8848439"/>
                    <a:pt x="163932" y="8768850"/>
                    <a:pt x="208534" y="8702830"/>
                  </a:cubicBezTo>
                  <a:lnTo>
                    <a:pt x="237777" y="8670648"/>
                  </a:lnTo>
                  <a:lnTo>
                    <a:pt x="224574" y="8659753"/>
                  </a:lnTo>
                  <a:cubicBezTo>
                    <a:pt x="149717" y="8584896"/>
                    <a:pt x="103416" y="8481481"/>
                    <a:pt x="103416" y="8367253"/>
                  </a:cubicBezTo>
                  <a:cubicBezTo>
                    <a:pt x="103416" y="8242316"/>
                    <a:pt x="158805" y="8130315"/>
                    <a:pt x="246366" y="8054466"/>
                  </a:cubicBezTo>
                  <a:lnTo>
                    <a:pt x="290068" y="8022602"/>
                  </a:lnTo>
                  <a:lnTo>
                    <a:pt x="243006" y="7965562"/>
                  </a:lnTo>
                  <a:cubicBezTo>
                    <a:pt x="198403" y="7899542"/>
                    <a:pt x="172359" y="7819952"/>
                    <a:pt x="172359" y="7734291"/>
                  </a:cubicBezTo>
                  <a:cubicBezTo>
                    <a:pt x="172359" y="7648619"/>
                    <a:pt x="198403" y="7569031"/>
                    <a:pt x="243006" y="7503010"/>
                  </a:cubicBezTo>
                  <a:lnTo>
                    <a:pt x="274645" y="7468189"/>
                  </a:lnTo>
                  <a:lnTo>
                    <a:pt x="224574" y="7426877"/>
                  </a:lnTo>
                  <a:cubicBezTo>
                    <a:pt x="149717" y="7352020"/>
                    <a:pt x="103416" y="7248605"/>
                    <a:pt x="103416" y="7134377"/>
                  </a:cubicBezTo>
                  <a:cubicBezTo>
                    <a:pt x="103416" y="7009439"/>
                    <a:pt x="158805" y="6897438"/>
                    <a:pt x="246366" y="6821589"/>
                  </a:cubicBezTo>
                  <a:lnTo>
                    <a:pt x="268381" y="6805538"/>
                  </a:lnTo>
                  <a:lnTo>
                    <a:pt x="224573" y="6769394"/>
                  </a:lnTo>
                  <a:cubicBezTo>
                    <a:pt x="149716" y="6694537"/>
                    <a:pt x="103415" y="6591122"/>
                    <a:pt x="103415" y="6476893"/>
                  </a:cubicBezTo>
                  <a:cubicBezTo>
                    <a:pt x="103415" y="6351956"/>
                    <a:pt x="158804" y="6239955"/>
                    <a:pt x="246365" y="6164107"/>
                  </a:cubicBezTo>
                  <a:lnTo>
                    <a:pt x="247437" y="6163325"/>
                  </a:lnTo>
                  <a:lnTo>
                    <a:pt x="231831" y="6150449"/>
                  </a:lnTo>
                  <a:cubicBezTo>
                    <a:pt x="156973" y="6075592"/>
                    <a:pt x="110673" y="5972177"/>
                    <a:pt x="110673" y="5857949"/>
                  </a:cubicBezTo>
                  <a:lnTo>
                    <a:pt x="115682" y="5801182"/>
                  </a:lnTo>
                  <a:lnTo>
                    <a:pt x="111819" y="5788735"/>
                  </a:lnTo>
                  <a:cubicBezTo>
                    <a:pt x="106308" y="5761810"/>
                    <a:pt x="103415" y="5733928"/>
                    <a:pt x="103415" y="5705371"/>
                  </a:cubicBezTo>
                  <a:cubicBezTo>
                    <a:pt x="103415" y="5648257"/>
                    <a:pt x="114990" y="5593847"/>
                    <a:pt x="135922" y="5544357"/>
                  </a:cubicBezTo>
                  <a:lnTo>
                    <a:pt x="166221" y="5488535"/>
                  </a:lnTo>
                  <a:lnTo>
                    <a:pt x="139590" y="5456258"/>
                  </a:lnTo>
                  <a:cubicBezTo>
                    <a:pt x="94988" y="5390238"/>
                    <a:pt x="68944" y="5310649"/>
                    <a:pt x="68944" y="5224978"/>
                  </a:cubicBezTo>
                  <a:lnTo>
                    <a:pt x="73012" y="5178872"/>
                  </a:lnTo>
                  <a:lnTo>
                    <a:pt x="68944" y="5138515"/>
                  </a:lnTo>
                  <a:cubicBezTo>
                    <a:pt x="68944" y="5081400"/>
                    <a:pt x="80519" y="5026990"/>
                    <a:pt x="101451" y="4977500"/>
                  </a:cubicBezTo>
                  <a:lnTo>
                    <a:pt x="131750" y="4921678"/>
                  </a:lnTo>
                  <a:lnTo>
                    <a:pt x="105119" y="4889401"/>
                  </a:lnTo>
                  <a:cubicBezTo>
                    <a:pt x="60517" y="4823381"/>
                    <a:pt x="34473" y="4743792"/>
                    <a:pt x="34473" y="4658121"/>
                  </a:cubicBezTo>
                  <a:cubicBezTo>
                    <a:pt x="34473" y="4551032"/>
                    <a:pt x="75167" y="4453447"/>
                    <a:pt x="141934" y="4379987"/>
                  </a:cubicBezTo>
                  <a:lnTo>
                    <a:pt x="165804" y="4359315"/>
                  </a:lnTo>
                  <a:lnTo>
                    <a:pt x="170394" y="4344529"/>
                  </a:lnTo>
                  <a:lnTo>
                    <a:pt x="200693" y="4288707"/>
                  </a:lnTo>
                  <a:lnTo>
                    <a:pt x="174062" y="4256430"/>
                  </a:lnTo>
                  <a:cubicBezTo>
                    <a:pt x="140610" y="4206915"/>
                    <a:pt x="117598" y="4149767"/>
                    <a:pt x="108182" y="4088146"/>
                  </a:cubicBezTo>
                  <a:lnTo>
                    <a:pt x="107382" y="4077572"/>
                  </a:lnTo>
                  <a:lnTo>
                    <a:pt x="101451" y="4066644"/>
                  </a:lnTo>
                  <a:cubicBezTo>
                    <a:pt x="80519" y="4017155"/>
                    <a:pt x="68944" y="3962744"/>
                    <a:pt x="68944" y="3905630"/>
                  </a:cubicBezTo>
                  <a:cubicBezTo>
                    <a:pt x="68944" y="3780692"/>
                    <a:pt x="124332" y="3668691"/>
                    <a:pt x="211893" y="3592843"/>
                  </a:cubicBezTo>
                  <a:lnTo>
                    <a:pt x="233908" y="3576792"/>
                  </a:lnTo>
                  <a:lnTo>
                    <a:pt x="190100" y="3540647"/>
                  </a:lnTo>
                  <a:cubicBezTo>
                    <a:pt x="115243" y="3465790"/>
                    <a:pt x="68942" y="3362376"/>
                    <a:pt x="68942" y="3248147"/>
                  </a:cubicBezTo>
                  <a:cubicBezTo>
                    <a:pt x="68942" y="3123210"/>
                    <a:pt x="124331" y="3011209"/>
                    <a:pt x="211892" y="2935361"/>
                  </a:cubicBezTo>
                  <a:lnTo>
                    <a:pt x="212964" y="2934579"/>
                  </a:lnTo>
                  <a:lnTo>
                    <a:pt x="197358" y="2921702"/>
                  </a:lnTo>
                  <a:cubicBezTo>
                    <a:pt x="122501" y="2846845"/>
                    <a:pt x="76200" y="2743431"/>
                    <a:pt x="76200" y="2629202"/>
                  </a:cubicBezTo>
                  <a:cubicBezTo>
                    <a:pt x="76200" y="2529252"/>
                    <a:pt x="111649" y="2437581"/>
                    <a:pt x="170660" y="2366077"/>
                  </a:cubicBezTo>
                  <a:lnTo>
                    <a:pt x="205779" y="2330109"/>
                  </a:lnTo>
                  <a:lnTo>
                    <a:pt x="155629" y="2288731"/>
                  </a:lnTo>
                  <a:cubicBezTo>
                    <a:pt x="80772" y="2213874"/>
                    <a:pt x="34471" y="2110460"/>
                    <a:pt x="34471" y="1996231"/>
                  </a:cubicBezTo>
                  <a:cubicBezTo>
                    <a:pt x="34471" y="1910560"/>
                    <a:pt x="60515" y="1830971"/>
                    <a:pt x="105118" y="1764951"/>
                  </a:cubicBezTo>
                  <a:lnTo>
                    <a:pt x="132761" y="1731447"/>
                  </a:lnTo>
                  <a:lnTo>
                    <a:pt x="121158" y="1721874"/>
                  </a:lnTo>
                  <a:cubicBezTo>
                    <a:pt x="46300" y="1647017"/>
                    <a:pt x="0" y="1543603"/>
                    <a:pt x="0" y="1429374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838" y="3048"/>
              <a:ext cx="5800" cy="26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2.</a:t>
              </a:r>
              <a:r>
                <a:rPr lang="zh-CN" alt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写信时一定要有具体事件，把叙事和抒情紧密结合起来，语言要有真情，表达要有实感！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b="17582"/>
          <a:stretch>
            <a:fillRect/>
          </a:stretch>
        </p:blipFill>
        <p:spPr>
          <a:xfrm>
            <a:off x="2745740" y="97790"/>
            <a:ext cx="4219575" cy="4761230"/>
          </a:xfrm>
          <a:prstGeom prst="rect">
            <a:avLst/>
          </a:prstGeom>
        </p:spPr>
      </p:pic>
      <p:sp>
        <p:nvSpPr>
          <p:cNvPr id="14338" name="文本框 1"/>
          <p:cNvSpPr txBox="1"/>
          <p:nvPr/>
        </p:nvSpPr>
        <p:spPr>
          <a:xfrm>
            <a:off x="495300" y="1712595"/>
            <a:ext cx="19989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复习书信格式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74" y="240467"/>
            <a:ext cx="944330" cy="777169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988628" y="240348"/>
            <a:ext cx="3600450" cy="467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hangingPunct="1">
              <a:lnSpc>
                <a:spcPts val="13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亲爱的肖老师：</a:t>
            </a:r>
          </a:p>
          <a:p>
            <a:pPr marL="0" marR="0" lvl="0" indent="0" algn="l" defTabSz="914400" rtl="0" eaLnBrk="1" hangingPunct="1">
              <a:lnSpc>
                <a:spcPts val="13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窗外的柜子花又盛开了，一年一</a:t>
            </a:r>
            <a:r>
              <a:rPr lang="zh-CN" altLang="en-US" sz="9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度</a:t>
            </a: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的毕业季来到了。</a:t>
            </a:r>
          </a:p>
          <a:p>
            <a:pPr marL="0" marR="0" lvl="0" indent="0" algn="l" defTabSz="914400" rtl="0" eaLnBrk="1" hangingPunct="1">
              <a:lnSpc>
                <a:spcPts val="13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还记得一年级时，稚嫩的我忐忑不安地跨进校门，穿过走廊，来到教室。一个清瘦而高挑的身影出现在我眼前，那就是您。您俯下身子，轻轻地对我说:“你是瑞琦?”我抬起头来望着您，惊讶于您居然叫得出我的名字。您笑看用温暖的大手握住我的小手，把我带到座位上，对我说:“我是肖老师。“我望着浅笑盈盈的脸，一字一顿地念着 “方一老—师”。</a:t>
            </a:r>
          </a:p>
          <a:p>
            <a:pPr marL="0" marR="0" lvl="0" indent="0" algn="l" defTabSz="914400" rtl="0" eaLnBrk="1" hangingPunct="1">
              <a:lnSpc>
                <a:spcPts val="13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您的字总是那么干净谭亮，一个个娟秀端庄的方块字像小士兵一样排列在黑板上，小小的我急于模仿，可一笔一画却是歪歪扭扭的，我为此特别沮丧。您语重心长地对我说:“字如其人，每个人的字都不同，所以,瑞琦，你不能一味地模仿， 还要仔细观察字的结构……”说罢，亲切地模模我的头，然后握着我的手，捏着笔杆慢慢地在纸上移动，几个端庄整齐的汉字便出现在了本子上。在您的熏陶下，我的书写越来越漂亮。越来越大气。</a:t>
            </a:r>
          </a:p>
          <a:p>
            <a:pPr marL="0" marR="0" lvl="0" indent="0" algn="l" defTabSz="914400" rtl="0" eaLnBrk="1" hangingPunct="1">
              <a:lnSpc>
                <a:spcPts val="13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运动会上，您就像一个稚气未脱的小孩子，挥动手臂大声地听喊助成。原本白皙的脸庞因为兴奋而涨得通红，一头长发随风舞动，当运动员冲向终点时，您会快步奔上去，紧紧地把他楼在怀里，脸上洋溢出孩子般的幸福与骄傲。遇到没发挥好的运动员，您会拉住他的手，温柔地鼓励他别放弃。</a:t>
            </a:r>
          </a:p>
          <a:p>
            <a:pPr marL="0" marR="0" lvl="0" indent="0" algn="l" defTabSz="914400" rtl="0" eaLnBrk="1" hangingPunct="1">
              <a:lnSpc>
                <a:spcPts val="13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就这样，您无怨无悔地把我们从懵懂天真的一年级带到心智成熟的六年级。成长路上的关爱、叮咛与教诲，我都将铭记在心。</a:t>
            </a:r>
          </a:p>
          <a:p>
            <a:pPr marL="0" marR="0" lvl="0" indent="0" algn="l" defTabSz="914400" rtl="0" eaLnBrk="1" hangingPunct="1">
              <a:lnSpc>
                <a:spcPts val="13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祝您</a:t>
            </a:r>
          </a:p>
          <a:p>
            <a:pPr marL="0" marR="0" lvl="0" indent="0" algn="l" defTabSz="914400" rtl="0" eaLnBrk="1" hangingPunct="1">
              <a:lnSpc>
                <a:spcPts val="13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桃李满天下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                                     您的学生  瑞琦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                                        5月30日</a:t>
            </a: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579597" y="2159000"/>
            <a:ext cx="1557655" cy="13970"/>
          </a:xfrm>
          <a:prstGeom prst="line">
            <a:avLst/>
          </a:prstGeom>
          <a:ln w="53975" cmpd="thinThick">
            <a:solidFill>
              <a:srgbClr val="F05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1023620" y="-95250"/>
            <a:ext cx="1929130" cy="1449705"/>
            <a:chOff x="3602033" y="346288"/>
            <a:chExt cx="2801156" cy="1544421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>
              <a:fillRect/>
            </a:stretch>
          </p:blipFill>
          <p:spPr>
            <a:xfrm rot="16378271">
              <a:off x="4230400" y="-282080"/>
              <a:ext cx="1544421" cy="2801156"/>
            </a:xfrm>
            <a:prstGeom prst="rect">
              <a:avLst/>
            </a:prstGeom>
          </p:spPr>
        </p:pic>
        <p:sp>
          <p:nvSpPr>
            <p:cNvPr id="11" name="TextBox 6"/>
            <p:cNvSpPr txBox="1"/>
            <p:nvPr/>
          </p:nvSpPr>
          <p:spPr>
            <a:xfrm rot="21438708">
              <a:off x="3785854" y="925449"/>
              <a:ext cx="1691640" cy="530860"/>
            </a:xfrm>
            <a:prstGeom prst="rect">
              <a:avLst/>
            </a:prstGeom>
            <a:noFill/>
          </p:spPr>
          <p:txBody>
            <a:bodyPr wrap="none" anchor="ctr"/>
            <a:lstStyle/>
            <a:p>
              <a:r>
                <a:rPr lang="zh-CN" altLang="en-US" sz="2000" b="1" dirty="0">
                  <a:solidFill>
                    <a:schemeClr val="tx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例文引路</a:t>
              </a:r>
            </a:p>
          </p:txBody>
        </p:sp>
      </p:grpSp>
      <p:sp>
        <p:nvSpPr>
          <p:cNvPr id="2" name="圆角矩形 1"/>
          <p:cNvSpPr/>
          <p:nvPr/>
        </p:nvSpPr>
        <p:spPr>
          <a:xfrm>
            <a:off x="2980690" y="232727"/>
            <a:ext cx="971623" cy="249238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燕尾形箭头 4"/>
          <p:cNvSpPr/>
          <p:nvPr/>
        </p:nvSpPr>
        <p:spPr>
          <a:xfrm>
            <a:off x="4035425" y="260350"/>
            <a:ext cx="288290" cy="136525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434840" y="175260"/>
            <a:ext cx="358521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>
                <a:latin typeface="黑体" panose="02010609060101010101" charset="-122"/>
                <a:ea typeface="黑体" panose="02010609060101010101" charset="-122"/>
              </a:rPr>
              <a:t>第一行顶格写收信人的称呼，后面加冒号。</a:t>
            </a:r>
          </a:p>
        </p:txBody>
      </p:sp>
      <p:sp>
        <p:nvSpPr>
          <p:cNvPr id="13" name="右大括号 12"/>
          <p:cNvSpPr/>
          <p:nvPr/>
        </p:nvSpPr>
        <p:spPr>
          <a:xfrm>
            <a:off x="6994504" y="699135"/>
            <a:ext cx="287655" cy="3384550"/>
          </a:xfrm>
          <a:prstGeom prst="rightBrace">
            <a:avLst>
              <a:gd name="adj1" fmla="val 85395"/>
              <a:gd name="adj2" fmla="val 50000"/>
            </a:avLst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7422577" y="1803553"/>
            <a:ext cx="1633220" cy="855961"/>
            <a:chOff x="6061" y="-524"/>
            <a:chExt cx="6703" cy="2241"/>
          </a:xfrm>
        </p:grpSpPr>
        <p:sp>
          <p:nvSpPr>
            <p:cNvPr id="22" name="任意多边形: 形状 21"/>
            <p:cNvSpPr/>
            <p:nvPr/>
          </p:nvSpPr>
          <p:spPr>
            <a:xfrm>
              <a:off x="6061" y="-524"/>
              <a:ext cx="6703" cy="2241"/>
            </a:xfrm>
            <a:custGeom>
              <a:avLst/>
              <a:gdLst>
                <a:gd name="connsiteX0" fmla="*/ 396922 w 3331002"/>
                <a:gd name="connsiteY0" fmla="*/ 83782 h 906836"/>
                <a:gd name="connsiteX1" fmla="*/ 2864350 w 3331002"/>
                <a:gd name="connsiteY1" fmla="*/ 98296 h 906836"/>
                <a:gd name="connsiteX2" fmla="*/ 3096579 w 3331002"/>
                <a:gd name="connsiteY2" fmla="*/ 809496 h 906836"/>
                <a:gd name="connsiteX3" fmla="*/ 280807 w 3331002"/>
                <a:gd name="connsiteY3" fmla="*/ 824010 h 906836"/>
                <a:gd name="connsiteX4" fmla="*/ 396922 w 3331002"/>
                <a:gd name="connsiteY4" fmla="*/ 83782 h 90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1002" h="906836">
                  <a:moveTo>
                    <a:pt x="396922" y="83782"/>
                  </a:moveTo>
                  <a:cubicBezTo>
                    <a:pt x="827512" y="-37170"/>
                    <a:pt x="2414407" y="-22656"/>
                    <a:pt x="2864350" y="98296"/>
                  </a:cubicBezTo>
                  <a:cubicBezTo>
                    <a:pt x="3314293" y="219248"/>
                    <a:pt x="3527169" y="688544"/>
                    <a:pt x="3096579" y="809496"/>
                  </a:cubicBezTo>
                  <a:cubicBezTo>
                    <a:pt x="2665989" y="930448"/>
                    <a:pt x="735588" y="942543"/>
                    <a:pt x="280807" y="824010"/>
                  </a:cubicBezTo>
                  <a:cubicBezTo>
                    <a:pt x="-173974" y="705477"/>
                    <a:pt x="-33668" y="204734"/>
                    <a:pt x="396922" y="83782"/>
                  </a:cubicBezTo>
                  <a:close/>
                </a:path>
              </a:pathLst>
            </a:custGeom>
            <a:noFill/>
            <a:ln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445" y="-87"/>
              <a:ext cx="5939" cy="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>
                  <a:latin typeface="黑体" panose="02010609060101010101" charset="-122"/>
                  <a:ea typeface="黑体" panose="02010609060101010101" charset="-122"/>
                </a:rPr>
                <a:t>另起一行，空两格，写正文。</a:t>
              </a:r>
            </a:p>
          </p:txBody>
        </p:sp>
      </p:grpSp>
      <p:sp>
        <p:nvSpPr>
          <p:cNvPr id="15" name="任意多边形: 形状 21"/>
          <p:cNvSpPr/>
          <p:nvPr/>
        </p:nvSpPr>
        <p:spPr>
          <a:xfrm>
            <a:off x="4434840" y="174625"/>
            <a:ext cx="3472180" cy="307340"/>
          </a:xfrm>
          <a:custGeom>
            <a:avLst/>
            <a:gdLst>
              <a:gd name="connsiteX0" fmla="*/ 396922 w 3331002"/>
              <a:gd name="connsiteY0" fmla="*/ 83782 h 906836"/>
              <a:gd name="connsiteX1" fmla="*/ 2864350 w 3331002"/>
              <a:gd name="connsiteY1" fmla="*/ 98296 h 906836"/>
              <a:gd name="connsiteX2" fmla="*/ 3096579 w 3331002"/>
              <a:gd name="connsiteY2" fmla="*/ 809496 h 906836"/>
              <a:gd name="connsiteX3" fmla="*/ 280807 w 3331002"/>
              <a:gd name="connsiteY3" fmla="*/ 824010 h 906836"/>
              <a:gd name="connsiteX4" fmla="*/ 396922 w 3331002"/>
              <a:gd name="connsiteY4" fmla="*/ 83782 h 90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002" h="906836">
                <a:moveTo>
                  <a:pt x="396922" y="83782"/>
                </a:moveTo>
                <a:cubicBezTo>
                  <a:pt x="827512" y="-37170"/>
                  <a:pt x="2414407" y="-22656"/>
                  <a:pt x="2864350" y="98296"/>
                </a:cubicBezTo>
                <a:cubicBezTo>
                  <a:pt x="3314293" y="219248"/>
                  <a:pt x="3527169" y="688544"/>
                  <a:pt x="3096579" y="809496"/>
                </a:cubicBezTo>
                <a:cubicBezTo>
                  <a:pt x="2665989" y="930448"/>
                  <a:pt x="735588" y="942543"/>
                  <a:pt x="280807" y="824010"/>
                </a:cubicBezTo>
                <a:cubicBezTo>
                  <a:pt x="-173974" y="705477"/>
                  <a:pt x="-33668" y="204734"/>
                  <a:pt x="396922" y="83782"/>
                </a:cubicBezTo>
                <a:close/>
              </a:path>
            </a:pathLst>
          </a:cu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圆角矩形 16"/>
          <p:cNvSpPr/>
          <p:nvPr/>
        </p:nvSpPr>
        <p:spPr>
          <a:xfrm>
            <a:off x="2843530" y="4161790"/>
            <a:ext cx="1080135" cy="433705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5292080" y="4493528"/>
            <a:ext cx="1080135" cy="433705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左箭头 22"/>
          <p:cNvSpPr/>
          <p:nvPr/>
        </p:nvSpPr>
        <p:spPr>
          <a:xfrm rot="1260000">
            <a:off x="2294255" y="4117975"/>
            <a:ext cx="575945" cy="21082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194945" y="3224530"/>
            <a:ext cx="2180590" cy="1308735"/>
            <a:chOff x="6061" y="-459"/>
            <a:chExt cx="7362" cy="3677"/>
          </a:xfrm>
        </p:grpSpPr>
        <p:sp>
          <p:nvSpPr>
            <p:cNvPr id="26" name="任意多边形: 形状 21"/>
            <p:cNvSpPr/>
            <p:nvPr/>
          </p:nvSpPr>
          <p:spPr>
            <a:xfrm>
              <a:off x="6061" y="-459"/>
              <a:ext cx="7362" cy="3677"/>
            </a:xfrm>
            <a:custGeom>
              <a:avLst/>
              <a:gdLst>
                <a:gd name="connsiteX0" fmla="*/ 396922 w 3331002"/>
                <a:gd name="connsiteY0" fmla="*/ 83782 h 906836"/>
                <a:gd name="connsiteX1" fmla="*/ 2864350 w 3331002"/>
                <a:gd name="connsiteY1" fmla="*/ 98296 h 906836"/>
                <a:gd name="connsiteX2" fmla="*/ 3096579 w 3331002"/>
                <a:gd name="connsiteY2" fmla="*/ 809496 h 906836"/>
                <a:gd name="connsiteX3" fmla="*/ 280807 w 3331002"/>
                <a:gd name="connsiteY3" fmla="*/ 824010 h 906836"/>
                <a:gd name="connsiteX4" fmla="*/ 396922 w 3331002"/>
                <a:gd name="connsiteY4" fmla="*/ 83782 h 90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1002" h="906836">
                  <a:moveTo>
                    <a:pt x="396922" y="83782"/>
                  </a:moveTo>
                  <a:cubicBezTo>
                    <a:pt x="827512" y="-37170"/>
                    <a:pt x="2414407" y="-22656"/>
                    <a:pt x="2864350" y="98296"/>
                  </a:cubicBezTo>
                  <a:cubicBezTo>
                    <a:pt x="3314293" y="219248"/>
                    <a:pt x="3527169" y="688544"/>
                    <a:pt x="3096579" y="809496"/>
                  </a:cubicBezTo>
                  <a:cubicBezTo>
                    <a:pt x="2665989" y="930448"/>
                    <a:pt x="735588" y="942543"/>
                    <a:pt x="280807" y="824010"/>
                  </a:cubicBezTo>
                  <a:cubicBezTo>
                    <a:pt x="-173974" y="705477"/>
                    <a:pt x="-33668" y="204734"/>
                    <a:pt x="396922" y="83782"/>
                  </a:cubicBezTo>
                  <a:close/>
                </a:path>
              </a:pathLst>
            </a:cu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278" y="271"/>
              <a:ext cx="6809" cy="2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黑体" panose="02010609060101010101" charset="-122"/>
                  <a:ea typeface="黑体" panose="02010609060101010101" charset="-122"/>
                </a:rPr>
                <a:t> </a:t>
              </a:r>
              <a:r>
                <a:rPr lang="zh-CN" altLang="en-US" sz="1400" b="1" dirty="0">
                  <a:latin typeface="黑体" panose="02010609060101010101" charset="-122"/>
                  <a:ea typeface="黑体" panose="02010609060101010101" charset="-122"/>
                </a:rPr>
                <a:t>结尾写上表示祝福的话。空两格写</a:t>
              </a:r>
              <a:r>
                <a:rPr lang="en-US" altLang="zh-CN" sz="1400" b="1" dirty="0">
                  <a:latin typeface="黑体" panose="02010609060101010101" charset="-122"/>
                  <a:ea typeface="黑体" panose="02010609060101010101" charset="-122"/>
                </a:rPr>
                <a:t>“</a:t>
              </a:r>
              <a:r>
                <a:rPr lang="zh-CN" altLang="en-US" sz="1400" b="1" dirty="0">
                  <a:latin typeface="黑体" panose="02010609060101010101" charset="-122"/>
                  <a:ea typeface="黑体" panose="02010609060101010101" charset="-122"/>
                </a:rPr>
                <a:t>祝您</a:t>
              </a:r>
              <a:r>
                <a:rPr lang="en-US" altLang="zh-CN" sz="1400" b="1" dirty="0">
                  <a:latin typeface="黑体" panose="02010609060101010101" charset="-122"/>
                  <a:ea typeface="黑体" panose="02010609060101010101" charset="-122"/>
                </a:rPr>
                <a:t>”</a:t>
              </a:r>
              <a:r>
                <a:rPr lang="zh-CN" altLang="en-US" sz="1400" b="1" dirty="0">
                  <a:latin typeface="黑体" panose="02010609060101010101" charset="-122"/>
                  <a:ea typeface="黑体" panose="02010609060101010101" charset="-122"/>
                </a:rPr>
                <a:t>或</a:t>
              </a:r>
              <a:r>
                <a:rPr lang="en-US" altLang="zh-CN" sz="1400" b="1" dirty="0">
                  <a:latin typeface="黑体" panose="02010609060101010101" charset="-122"/>
                  <a:ea typeface="黑体" panose="02010609060101010101" charset="-122"/>
                </a:rPr>
                <a:t>“</a:t>
              </a:r>
              <a:r>
                <a:rPr lang="zh-CN" altLang="en-US" sz="1400" b="1" dirty="0">
                  <a:latin typeface="黑体" panose="02010609060101010101" charset="-122"/>
                  <a:ea typeface="黑体" panose="02010609060101010101" charset="-122"/>
                </a:rPr>
                <a:t>此致</a:t>
              </a:r>
              <a:r>
                <a:rPr lang="en-US" altLang="zh-CN" sz="1400" b="1" dirty="0">
                  <a:latin typeface="黑体" panose="02010609060101010101" charset="-122"/>
                  <a:ea typeface="黑体" panose="02010609060101010101" charset="-122"/>
                </a:rPr>
                <a:t>”</a:t>
              </a:r>
              <a:r>
                <a:rPr lang="zh-CN" altLang="en-US" sz="1400" b="1" dirty="0">
                  <a:latin typeface="黑体" panose="02010609060101010101" charset="-122"/>
                  <a:ea typeface="黑体" panose="02010609060101010101" charset="-122"/>
                </a:rPr>
                <a:t>，另起一行写祝福语。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793230" y="3997960"/>
            <a:ext cx="1542415" cy="908685"/>
            <a:chOff x="6061" y="-459"/>
            <a:chExt cx="7362" cy="3677"/>
          </a:xfrm>
        </p:grpSpPr>
        <p:sp>
          <p:nvSpPr>
            <p:cNvPr id="29" name="任意多边形: 形状 21"/>
            <p:cNvSpPr/>
            <p:nvPr/>
          </p:nvSpPr>
          <p:spPr>
            <a:xfrm>
              <a:off x="6061" y="-459"/>
              <a:ext cx="7362" cy="3677"/>
            </a:xfrm>
            <a:custGeom>
              <a:avLst/>
              <a:gdLst>
                <a:gd name="connsiteX0" fmla="*/ 396922 w 3331002"/>
                <a:gd name="connsiteY0" fmla="*/ 83782 h 906836"/>
                <a:gd name="connsiteX1" fmla="*/ 2864350 w 3331002"/>
                <a:gd name="connsiteY1" fmla="*/ 98296 h 906836"/>
                <a:gd name="connsiteX2" fmla="*/ 3096579 w 3331002"/>
                <a:gd name="connsiteY2" fmla="*/ 809496 h 906836"/>
                <a:gd name="connsiteX3" fmla="*/ 280807 w 3331002"/>
                <a:gd name="connsiteY3" fmla="*/ 824010 h 906836"/>
                <a:gd name="connsiteX4" fmla="*/ 396922 w 3331002"/>
                <a:gd name="connsiteY4" fmla="*/ 83782 h 90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1002" h="906836">
                  <a:moveTo>
                    <a:pt x="396922" y="83782"/>
                  </a:moveTo>
                  <a:cubicBezTo>
                    <a:pt x="827512" y="-37170"/>
                    <a:pt x="2414407" y="-22656"/>
                    <a:pt x="2864350" y="98296"/>
                  </a:cubicBezTo>
                  <a:cubicBezTo>
                    <a:pt x="3314293" y="219248"/>
                    <a:pt x="3527169" y="688544"/>
                    <a:pt x="3096579" y="809496"/>
                  </a:cubicBezTo>
                  <a:cubicBezTo>
                    <a:pt x="2665989" y="930448"/>
                    <a:pt x="735588" y="942543"/>
                    <a:pt x="280807" y="824010"/>
                  </a:cubicBezTo>
                  <a:cubicBezTo>
                    <a:pt x="-173974" y="705477"/>
                    <a:pt x="-33668" y="204734"/>
                    <a:pt x="396922" y="83782"/>
                  </a:cubicBezTo>
                  <a:close/>
                </a:path>
              </a:pathLst>
            </a:custGeom>
            <a:noFill/>
            <a:ln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458" y="-112"/>
              <a:ext cx="6477" cy="2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latin typeface="黑体" panose="02010609060101010101" charset="-122"/>
                  <a:ea typeface="黑体" panose="02010609060101010101" charset="-122"/>
                </a:rPr>
                <a:t> </a:t>
              </a:r>
              <a:r>
                <a:rPr lang="zh-CN" sz="1400" b="1">
                  <a:latin typeface="黑体" panose="02010609060101010101" charset="-122"/>
                  <a:ea typeface="黑体" panose="02010609060101010101" charset="-122"/>
                </a:rPr>
                <a:t>右下角署名，日期居署名正下方。</a:t>
              </a:r>
            </a:p>
          </p:txBody>
        </p:sp>
      </p:grpSp>
      <p:sp>
        <p:nvSpPr>
          <p:cNvPr id="32" name="圆角右箭头 31"/>
          <p:cNvSpPr/>
          <p:nvPr/>
        </p:nvSpPr>
        <p:spPr>
          <a:xfrm>
            <a:off x="6372225" y="4083685"/>
            <a:ext cx="504190" cy="288290"/>
          </a:xfrm>
          <a:prstGeom prst="ben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8" grpId="1"/>
      <p:bldP spid="24" grpId="0"/>
      <p:bldP spid="24" grpId="1"/>
      <p:bldP spid="2" grpId="0" animBg="1"/>
      <p:bldP spid="2" grpId="1" animBg="1"/>
      <p:bldP spid="5" grpId="0" animBg="1"/>
      <p:bldP spid="5" grpId="1" animBg="1"/>
      <p:bldP spid="10" grpId="0"/>
      <p:bldP spid="10" grpId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32" grpId="0" animBg="1"/>
      <p:bldP spid="32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eaLnBrk="1" hangingPunct="1">
          <a:lnSpc>
            <a:spcPct val="120000"/>
          </a:lnSpc>
          <a:defRPr sz="3200" b="1" dirty="0" smtClean="0">
            <a:latin typeface="楷体" panose="02010609060101010101" pitchFamily="49" charset="-122"/>
            <a:ea typeface="楷体" panose="02010609060101010101" pitchFamily="49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3589</Words>
  <Application>Microsoft Office PowerPoint</Application>
  <PresentationFormat>全屏显示(16:9)</PresentationFormat>
  <Paragraphs>180</Paragraphs>
  <Slides>26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黑体</vt:lpstr>
      <vt:lpstr>华文楷体</vt:lpstr>
      <vt:lpstr>楷体</vt:lpstr>
      <vt:lpstr>宋体</vt:lpstr>
      <vt:lpstr>微软雅黑</vt:lpstr>
      <vt:lpstr>印品黑体</vt:lpstr>
      <vt:lpstr>字魂36号-正文宋楷</vt:lpstr>
      <vt:lpstr>Arial</vt:lpstr>
      <vt:lpstr>Calibri</vt:lpstr>
      <vt:lpstr>Wingdings</vt:lpstr>
      <vt:lpstr>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Administrator</dc:creator>
  <cp:keywords>状元成才路</cp:keywords>
  <dc:description>声  明_x000d__x000d__x000d__x000d__x000d__x000d__x000d__x000d__x000d__x000d__x000d__x000d__x000d__x000d__x000d__x000d__x000d__x000d__x000d__x000d__x000d__x000d__x000d__x000d__x000d__x000d__x000d__x000d__x000d__x000d__x000d_
_x000d__x000d__x000d__x000d__x000d__x000d__x000d__x000d__x000d__x000d__x000d__x000d__x000d__x000d__x000d__x000d__x000d__x000d__x000d__x000d__x000d__x000d__x000d__x000d__x000d__x000d__x000d__x000d__x000d__x000d__x000d_
 本文件仅用于个人学习、研究或欣赏，以及其他非商业性或非盈利性用途，但同时应遵守著作权法及其他相关法律的规定，不得侵犯本司及相关权利人的合法权利。_x000d__x000d__x000d__x000d__x000d__x000d__x000d__x000d__x000d__x000d__x000d__x000d__x000d__x000d__x000d__x000d__x000d__x000d__x000d__x000d__x000d__x000d__x000d__x000d__x000d__x000d__x000d__x000d__x000d__x000d__x000d_
 除此以外，将本文件任何内容用于其他用途时，应获得授权，如发现未经授权用于商业或盈利用途将追加侵权者的法律责任。_x000d__x000d__x000d__x000d__x000d__x000d__x000d__x000d__x000d__x000d__x000d__x000d__x000d__x000d__x000d__x000d__x000d__x000d__x000d__x000d__x000d__x000d__x000d__x000d__x000d__x000d__x000d__x000d__x000d__x000d__x000d_
_x000d__x000d__x000d__x000d__x000d__x000d__x000d__x000d__x000d__x000d__x000d__x000d__x000d__x000d__x000d__x000d__x000d__x000d__x000d__x000d__x000d__x000d__x000d__x000d__x000d__x000d__x000d__x000d__x000d__x000d__x000d_
武汉天成贵龙文化传播有限公司</dc:description>
  <cp:lastModifiedBy>ZhouFazhi</cp:lastModifiedBy>
  <cp:revision>609</cp:revision>
  <dcterms:created xsi:type="dcterms:W3CDTF">2016-10-29T08:56:00Z</dcterms:created>
  <dcterms:modified xsi:type="dcterms:W3CDTF">2024-09-19T03:33:11Z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2052-11.1.0.10228</vt:lpwstr>
  </property>
</Properties>
</file>