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1" r:id="rId2"/>
  </p:sldMasterIdLst>
  <p:notesMasterIdLst>
    <p:notesMasterId r:id="rId38"/>
  </p:notesMasterIdLst>
  <p:handoutMasterIdLst>
    <p:handoutMasterId r:id="rId39"/>
  </p:handoutMasterIdLst>
  <p:sldIdLst>
    <p:sldId id="478" r:id="rId3"/>
    <p:sldId id="565" r:id="rId4"/>
    <p:sldId id="786" r:id="rId5"/>
    <p:sldId id="480" r:id="rId6"/>
    <p:sldId id="567" r:id="rId7"/>
    <p:sldId id="566" r:id="rId8"/>
    <p:sldId id="622" r:id="rId9"/>
    <p:sldId id="728" r:id="rId10"/>
    <p:sldId id="575" r:id="rId11"/>
    <p:sldId id="696" r:id="rId12"/>
    <p:sldId id="661" r:id="rId13"/>
    <p:sldId id="582" r:id="rId14"/>
    <p:sldId id="584" r:id="rId15"/>
    <p:sldId id="581" r:id="rId16"/>
    <p:sldId id="580" r:id="rId17"/>
    <p:sldId id="678" r:id="rId18"/>
    <p:sldId id="764" r:id="rId19"/>
    <p:sldId id="585" r:id="rId20"/>
    <p:sldId id="716" r:id="rId21"/>
    <p:sldId id="587" r:id="rId22"/>
    <p:sldId id="588" r:id="rId23"/>
    <p:sldId id="617" r:id="rId24"/>
    <p:sldId id="753" r:id="rId25"/>
    <p:sldId id="752" r:id="rId26"/>
    <p:sldId id="783" r:id="rId27"/>
    <p:sldId id="623" r:id="rId28"/>
    <p:sldId id="628" r:id="rId29"/>
    <p:sldId id="630" r:id="rId30"/>
    <p:sldId id="631" r:id="rId31"/>
    <p:sldId id="629" r:id="rId32"/>
    <p:sldId id="627" r:id="rId33"/>
    <p:sldId id="780" r:id="rId34"/>
    <p:sldId id="586" r:id="rId35"/>
    <p:sldId id="784" r:id="rId36"/>
    <p:sldId id="785" r:id="rId37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04">
          <p15:clr>
            <a:srgbClr val="A4A3A4"/>
          </p15:clr>
        </p15:guide>
        <p15:guide id="2" pos="304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D7D"/>
    <a:srgbClr val="FF5B57"/>
    <a:srgbClr val="0000FF"/>
    <a:srgbClr val="FFFFFF"/>
    <a:srgbClr val="FFE1FD"/>
    <a:srgbClr val="FFEAFD"/>
    <a:srgbClr val="FED0FA"/>
    <a:srgbClr val="FF00FF"/>
    <a:srgbClr val="FF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27" autoAdjust="0"/>
    <p:restoredTop sz="94660"/>
  </p:normalViewPr>
  <p:slideViewPr>
    <p:cSldViewPr showGuides="1">
      <p:cViewPr varScale="1">
        <p:scale>
          <a:sx n="141" d="100"/>
          <a:sy n="141" d="100"/>
        </p:scale>
        <p:origin x="336" y="114"/>
      </p:cViewPr>
      <p:guideLst>
        <p:guide orient="horz" pos="1504"/>
        <p:guide pos="30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CBF57D6-B3B9-46C8-BB47-3DCB536FABF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2024/9/19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D88F5A4-18FF-468D-BB79-E0EFD397EB0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2EDBE2-D8C3-46D1-8396-042439AD925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2024/9/19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5C43C15-8FCE-4671-BFC3-87AF986F156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6148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</a:p>
        </p:txBody>
      </p:sp>
      <p:sp>
        <p:nvSpPr>
          <p:cNvPr id="6149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eaLnBrk="1" hangingPunct="1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891-1DD4-46CC-AC0B-046391C6198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2"/>
          <p:cNvPicPr>
            <a:picLocks noChangeAspect="1"/>
          </p:cNvPicPr>
          <p:nvPr userDrawn="1"/>
        </p:nvPicPr>
        <p:blipFill>
          <a:blip r:embed="rId2"/>
          <a:srcRect l="11656" r="9816"/>
          <a:stretch>
            <a:fillRect/>
          </a:stretch>
        </p:blipFill>
        <p:spPr>
          <a:xfrm>
            <a:off x="0" y="-524594"/>
            <a:ext cx="9144000" cy="574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图片 3"/>
          <p:cNvPicPr>
            <a:picLocks noChangeAspect="1"/>
          </p:cNvPicPr>
          <p:nvPr userDrawn="1"/>
        </p:nvPicPr>
        <p:blipFill>
          <a:blip r:embed="rId3"/>
          <a:srcRect l="60413" t="68333" b="552"/>
          <a:stretch>
            <a:fillRect/>
          </a:stretch>
        </p:blipFill>
        <p:spPr>
          <a:xfrm>
            <a:off x="7637463" y="3363913"/>
            <a:ext cx="1511300" cy="1779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7D7AE2F-616F-E842-875E-E661B1A152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648" y="153958"/>
            <a:ext cx="724815" cy="636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图片 7"/>
          <p:cNvPicPr>
            <a:picLocks noChangeAspect="1"/>
          </p:cNvPicPr>
          <p:nvPr userDrawn="1"/>
        </p:nvPicPr>
        <p:blipFill>
          <a:blip r:embed="rId2"/>
          <a:srcRect l="7895" t="2618" r="7895" b="31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9A22427-FF8A-C5DF-5B29-AFA09D498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95486"/>
            <a:ext cx="724815" cy="636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29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75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05A533B-2668-A274-8F49-B39997162E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27534"/>
            <a:ext cx="576064" cy="506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8A6D33F-EFF6-335B-9B98-DAD2AA81BE63}"/>
              </a:ext>
            </a:extLst>
          </p:cNvPr>
          <p:cNvSpPr/>
          <p:nvPr userDrawn="1"/>
        </p:nvSpPr>
        <p:spPr>
          <a:xfrm>
            <a:off x="7524328" y="195486"/>
            <a:ext cx="144016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09FFB61-8AB5-F5F6-6525-E5B66757624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648" y="153958"/>
            <a:ext cx="724815" cy="6366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9" r:id="rId3"/>
    <p:sldLayoutId id="2147483690" r:id="rId4"/>
    <p:sldLayoutId id="2147483691" r:id="rId5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>
            <a:extLst>
              <a:ext uri="{FF2B5EF4-FFF2-40B4-BE49-F238E27FC236}">
                <a16:creationId xmlns:a16="http://schemas.microsoft.com/office/drawing/2014/main" id="{BE2CC378-8F7F-4132-9AB7-33CB649DB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131590"/>
            <a:ext cx="74231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统编版六年级下册</a:t>
            </a:r>
            <a:endParaRPr lang="en-US" altLang="zh-CN" sz="36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6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语文</a:t>
            </a:r>
            <a:r>
              <a:rPr lang="zh-CN" altLang="en-US" sz="60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慕课堂</a:t>
            </a:r>
            <a:endParaRPr lang="en-US" altLang="zh-CN" sz="60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2DB296CF-526F-4650-87B7-D77600159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3786188"/>
            <a:ext cx="2698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主讲：丁丁老师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372DBB4F-0868-432E-9376-0FB31D134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23825"/>
            <a:ext cx="2890838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状元成才路慕课堂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24"/>
          <p:cNvSpPr/>
          <p:nvPr/>
        </p:nvSpPr>
        <p:spPr>
          <a:xfrm>
            <a:off x="394970" y="915670"/>
            <a:ext cx="8569325" cy="41763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38" name="文本框 1"/>
          <p:cNvSpPr txBox="1"/>
          <p:nvPr/>
        </p:nvSpPr>
        <p:spPr>
          <a:xfrm>
            <a:off x="2898140" y="313055"/>
            <a:ext cx="3970020" cy="5340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毕业联欢会活动策划书</a:t>
            </a: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2996565" y="815340"/>
            <a:ext cx="3151505" cy="31750"/>
          </a:xfrm>
          <a:prstGeom prst="line">
            <a:avLst/>
          </a:prstGeom>
          <a:ln w="53975" cmpd="thinThick">
            <a:solidFill>
              <a:srgbClr val="F05F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4" y="240467"/>
            <a:ext cx="944330" cy="77716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91565" y="3146425"/>
            <a:ext cx="7233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6"/>
                </a:solidFill>
                <a:latin typeface="宋体" panose="02010600030101010101" pitchFamily="2" charset="-122"/>
              </a:rPr>
              <a:t>  </a:t>
            </a:r>
            <a:endParaRPr lang="zh-CN" altLang="en-US" sz="2800" b="1" dirty="0">
              <a:solidFill>
                <a:schemeClr val="accent6"/>
              </a:solidFill>
              <a:latin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339975" y="1017905"/>
            <a:ext cx="6872605" cy="11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活动名称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 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“再见了，母校”毕业联欢会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活动目的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感恩母校，感谢师友，告别小学生活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活动时间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6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月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29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日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活动地点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阶梯教室</a:t>
            </a:r>
          </a:p>
        </p:txBody>
      </p:sp>
      <p:sp>
        <p:nvSpPr>
          <p:cNvPr id="21" name="矩形 20"/>
          <p:cNvSpPr/>
          <p:nvPr/>
        </p:nvSpPr>
        <p:spPr>
          <a:xfrm>
            <a:off x="2339975" y="2075815"/>
            <a:ext cx="1602105" cy="34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活动分工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423478" y="2363788"/>
            <a:ext cx="6335713" cy="16395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1.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节目统筹：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___________________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2.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会场布置：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___________________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3.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道具、礼品准备：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4.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主持与串词撰写：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5.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秩序维护：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__________________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6.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场地清洁：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___________________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7.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活动报道：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___________________</a:t>
            </a:r>
          </a:p>
        </p:txBody>
      </p:sp>
      <p:sp>
        <p:nvSpPr>
          <p:cNvPr id="23" name="矩形 22"/>
          <p:cNvSpPr/>
          <p:nvPr/>
        </p:nvSpPr>
        <p:spPr>
          <a:xfrm>
            <a:off x="2339975" y="3899535"/>
            <a:ext cx="1296670" cy="386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活动流程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423478" y="4240848"/>
            <a:ext cx="3600450" cy="7550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1.毕业演讲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2.节目表演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3.交换毕业赠言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5266055" y="1680845"/>
            <a:ext cx="3493770" cy="2038350"/>
            <a:chOff x="8293" y="2647"/>
            <a:chExt cx="5502" cy="3210"/>
          </a:xfrm>
        </p:grpSpPr>
        <p:sp>
          <p:nvSpPr>
            <p:cNvPr id="3" name="椭圆形标注 2"/>
            <p:cNvSpPr/>
            <p:nvPr/>
          </p:nvSpPr>
          <p:spPr>
            <a:xfrm>
              <a:off x="8293" y="2647"/>
              <a:ext cx="5503" cy="3210"/>
            </a:xfrm>
            <a:prstGeom prst="wedgeEllipseCallout">
              <a:avLst>
                <a:gd name="adj1" fmla="val -46239"/>
                <a:gd name="adj2" fmla="val 64866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9265" y="2847"/>
              <a:ext cx="3549" cy="2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   </a:t>
              </a:r>
              <a:r>
                <a:rPr lang="en-US" altLang="zh-CN" sz="20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</a:t>
              </a:r>
              <a:r>
                <a:rPr lang="zh-CN" altLang="en-US" sz="180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我发现这个策划书和我们平常写作文不一样，它不像作文是连续性表达，策划书是使用条款的方式来罗列表达的。</a:t>
              </a:r>
              <a:r>
                <a:rPr lang="zh-CN" altLang="en-US" sz="18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118100" y="1525905"/>
            <a:ext cx="3642360" cy="2418315"/>
            <a:chOff x="8293" y="2647"/>
            <a:chExt cx="5503" cy="3210"/>
          </a:xfrm>
        </p:grpSpPr>
        <p:sp>
          <p:nvSpPr>
            <p:cNvPr id="6" name="椭圆形标注 5"/>
            <p:cNvSpPr/>
            <p:nvPr/>
          </p:nvSpPr>
          <p:spPr>
            <a:xfrm>
              <a:off x="8293" y="2647"/>
              <a:ext cx="5503" cy="3210"/>
            </a:xfrm>
            <a:prstGeom prst="wedgeEllipseCallout">
              <a:avLst>
                <a:gd name="adj1" fmla="val -46239"/>
                <a:gd name="adj2" fmla="val 64866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995" y="3069"/>
              <a:ext cx="4143" cy="2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zh-CN" altLang="en-US" sz="1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  我发现毕业联欢会活动策划书的内容，主要有活动名称、目的、时间、地点、分工以及流程。其中活动分工里的内容最多，说明这一项很重要。 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244147" y="1667510"/>
            <a:ext cx="3390265" cy="2143759"/>
            <a:chOff x="8293" y="4876"/>
            <a:chExt cx="5503" cy="3210"/>
          </a:xfrm>
        </p:grpSpPr>
        <p:sp>
          <p:nvSpPr>
            <p:cNvPr id="9" name="椭圆形标注 8"/>
            <p:cNvSpPr/>
            <p:nvPr/>
          </p:nvSpPr>
          <p:spPr>
            <a:xfrm>
              <a:off x="8293" y="4876"/>
              <a:ext cx="5503" cy="3210"/>
            </a:xfrm>
            <a:prstGeom prst="wedgeEllipseCallout">
              <a:avLst>
                <a:gd name="adj1" fmla="val -46239"/>
                <a:gd name="adj2" fmla="val 64866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996" y="5606"/>
              <a:ext cx="4143" cy="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  我发现活动流程也很重要。这部分内容规划了联欢会里各项内容的先后顺序。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  <p:bldP spid="20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24"/>
          <p:cNvSpPr/>
          <p:nvPr/>
        </p:nvSpPr>
        <p:spPr>
          <a:xfrm>
            <a:off x="1718945" y="915670"/>
            <a:ext cx="5848350" cy="41763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38" name="文本框 1"/>
          <p:cNvSpPr txBox="1"/>
          <p:nvPr/>
        </p:nvSpPr>
        <p:spPr>
          <a:xfrm>
            <a:off x="2898140" y="313055"/>
            <a:ext cx="3970020" cy="5340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毕业联欢会活动策划书</a:t>
            </a: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2996565" y="815340"/>
            <a:ext cx="3151505" cy="31750"/>
          </a:xfrm>
          <a:prstGeom prst="line">
            <a:avLst/>
          </a:prstGeom>
          <a:ln w="53975" cmpd="thinThick">
            <a:solidFill>
              <a:srgbClr val="F05F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4" y="240467"/>
            <a:ext cx="944330" cy="77716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85850" y="3110865"/>
            <a:ext cx="7233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6"/>
                </a:solidFill>
                <a:latin typeface="宋体" panose="02010600030101010101" pitchFamily="2" charset="-122"/>
              </a:rPr>
              <a:t>  </a:t>
            </a:r>
            <a:endParaRPr lang="zh-CN" altLang="en-US" sz="2800" b="1" dirty="0">
              <a:solidFill>
                <a:schemeClr val="accent6"/>
              </a:solidFill>
              <a:latin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339975" y="1017905"/>
            <a:ext cx="6872605" cy="11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活动名称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 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“再见了，母校”毕业联欢会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活动目的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感恩母校，感谢师友，告别小学生活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活动时间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6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月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29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日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活动地点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阶梯教室</a:t>
            </a:r>
          </a:p>
        </p:txBody>
      </p:sp>
      <p:sp>
        <p:nvSpPr>
          <p:cNvPr id="21" name="矩形 20"/>
          <p:cNvSpPr/>
          <p:nvPr/>
        </p:nvSpPr>
        <p:spPr>
          <a:xfrm>
            <a:off x="2339975" y="2075815"/>
            <a:ext cx="3248025" cy="34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活动分工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423478" y="2371408"/>
            <a:ext cx="6335713" cy="16395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1.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节目统筹：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___________________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2.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会场布置：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___________________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3.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道具、礼品准备：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4.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主持与串词撰写：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5.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秩序维护：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__________________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6.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场地清洁：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___________________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7.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活动报道：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___________________</a:t>
            </a:r>
          </a:p>
        </p:txBody>
      </p:sp>
      <p:sp>
        <p:nvSpPr>
          <p:cNvPr id="23" name="矩形 22"/>
          <p:cNvSpPr/>
          <p:nvPr/>
        </p:nvSpPr>
        <p:spPr>
          <a:xfrm>
            <a:off x="2339975" y="3899535"/>
            <a:ext cx="1296670" cy="386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活动流程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423478" y="4240848"/>
            <a:ext cx="3600450" cy="7550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1.毕业演讲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2.节目表演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3.交换毕业赠言</a:t>
            </a:r>
          </a:p>
        </p:txBody>
      </p:sp>
      <p:sp>
        <p:nvSpPr>
          <p:cNvPr id="2" name="矩形 1"/>
          <p:cNvSpPr/>
          <p:nvPr/>
        </p:nvSpPr>
        <p:spPr>
          <a:xfrm>
            <a:off x="2339975" y="1017905"/>
            <a:ext cx="1209675" cy="105791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  <p:bldP spid="20" grpId="1"/>
      <p:bldP spid="21" grpId="1"/>
      <p:bldP spid="22" grpId="1"/>
      <p:bldP spid="23" grpId="1"/>
      <p:bldP spid="24" grpId="1"/>
      <p:bldP spid="2" grpId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39420" y="2802255"/>
            <a:ext cx="6878955" cy="1540510"/>
            <a:chOff x="8294" y="1964"/>
            <a:chExt cx="4718" cy="5655"/>
          </a:xfrm>
          <a:solidFill>
            <a:srgbClr val="A8D5E0"/>
          </a:solidFill>
        </p:grpSpPr>
        <p:sp>
          <p:nvSpPr>
            <p:cNvPr id="5" name="矩形: 圆角 15"/>
            <p:cNvSpPr/>
            <p:nvPr/>
          </p:nvSpPr>
          <p:spPr>
            <a:xfrm>
              <a:off x="8294" y="1964"/>
              <a:ext cx="4718" cy="5655"/>
            </a:xfrm>
            <a:prstGeom prst="roundRect">
              <a:avLst>
                <a:gd name="adj" fmla="val 89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16"/>
            <p:cNvSpPr/>
            <p:nvPr/>
          </p:nvSpPr>
          <p:spPr>
            <a:xfrm>
              <a:off x="8328" y="2155"/>
              <a:ext cx="4601" cy="5273"/>
            </a:xfrm>
            <a:prstGeom prst="roundRect">
              <a:avLst>
                <a:gd name="adj" fmla="val 8915"/>
              </a:avLst>
            </a:prstGeom>
            <a:grp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39420" y="1093470"/>
            <a:ext cx="5944870" cy="1428750"/>
            <a:chOff x="8294" y="1964"/>
            <a:chExt cx="4718" cy="5655"/>
          </a:xfrm>
          <a:solidFill>
            <a:srgbClr val="A8D5E0"/>
          </a:solidFill>
        </p:grpSpPr>
        <p:sp>
          <p:nvSpPr>
            <p:cNvPr id="41" name="矩形: 圆角 15"/>
            <p:cNvSpPr/>
            <p:nvPr/>
          </p:nvSpPr>
          <p:spPr>
            <a:xfrm>
              <a:off x="8294" y="1964"/>
              <a:ext cx="4718" cy="5655"/>
            </a:xfrm>
            <a:prstGeom prst="roundRect">
              <a:avLst>
                <a:gd name="adj" fmla="val 89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: 圆角 16"/>
            <p:cNvSpPr/>
            <p:nvPr/>
          </p:nvSpPr>
          <p:spPr>
            <a:xfrm>
              <a:off x="8330" y="2155"/>
              <a:ext cx="4583" cy="5273"/>
            </a:xfrm>
            <a:prstGeom prst="roundRect">
              <a:avLst>
                <a:gd name="adj" fmla="val 8915"/>
              </a:avLst>
            </a:prstGeom>
            <a:grp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/>
          <p:cNvSpPr/>
          <p:nvPr/>
        </p:nvSpPr>
        <p:spPr>
          <a:xfrm>
            <a:off x="576263" y="411163"/>
            <a:ext cx="3708400" cy="6819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主题示例：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9420" y="1141730"/>
            <a:ext cx="7910195" cy="1863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活动主题</a:t>
            </a: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sym typeface="+mn-ea"/>
              </a:rPr>
              <a:t>】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难忘我的母校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活动目的</a:t>
            </a: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sym typeface="+mn-ea"/>
              </a:rPr>
              <a:t>】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感恩，告别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0675" y="2921000"/>
            <a:ext cx="6597650" cy="1863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活动主题</a:t>
            </a: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sym typeface="+mn-ea"/>
              </a:rPr>
              <a:t>】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插柳之恩•终生难忘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活动目的</a:t>
            </a: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sym typeface="+mn-ea"/>
              </a:rPr>
              <a:t>】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回忆，珍惜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39420" y="2802255"/>
            <a:ext cx="6878955" cy="1540510"/>
            <a:chOff x="8294" y="1964"/>
            <a:chExt cx="4718" cy="565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" name="矩形: 圆角 15"/>
            <p:cNvSpPr/>
            <p:nvPr/>
          </p:nvSpPr>
          <p:spPr>
            <a:xfrm>
              <a:off x="8294" y="1964"/>
              <a:ext cx="4718" cy="5655"/>
            </a:xfrm>
            <a:prstGeom prst="roundRect">
              <a:avLst>
                <a:gd name="adj" fmla="val 89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16"/>
            <p:cNvSpPr/>
            <p:nvPr/>
          </p:nvSpPr>
          <p:spPr>
            <a:xfrm>
              <a:off x="8328" y="2155"/>
              <a:ext cx="4601" cy="5273"/>
            </a:xfrm>
            <a:prstGeom prst="roundRect">
              <a:avLst>
                <a:gd name="adj" fmla="val 8915"/>
              </a:avLst>
            </a:prstGeom>
            <a:grp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39420" y="1093470"/>
            <a:ext cx="7123430" cy="1428750"/>
            <a:chOff x="8294" y="1964"/>
            <a:chExt cx="4718" cy="5655"/>
          </a:xfrm>
          <a:solidFill>
            <a:srgbClr val="A8D5E0"/>
          </a:solidFill>
        </p:grpSpPr>
        <p:sp>
          <p:nvSpPr>
            <p:cNvPr id="41" name="矩形: 圆角 15"/>
            <p:cNvSpPr/>
            <p:nvPr/>
          </p:nvSpPr>
          <p:spPr>
            <a:xfrm>
              <a:off x="8294" y="1964"/>
              <a:ext cx="4718" cy="5655"/>
            </a:xfrm>
            <a:prstGeom prst="roundRect">
              <a:avLst>
                <a:gd name="adj" fmla="val 89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: 圆角 16"/>
            <p:cNvSpPr/>
            <p:nvPr/>
          </p:nvSpPr>
          <p:spPr>
            <a:xfrm>
              <a:off x="8330" y="2155"/>
              <a:ext cx="4583" cy="5273"/>
            </a:xfrm>
            <a:prstGeom prst="roundRect">
              <a:avLst>
                <a:gd name="adj" fmla="val 8915"/>
              </a:avLst>
            </a:prstGeom>
            <a:grp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/>
          <p:cNvSpPr/>
          <p:nvPr/>
        </p:nvSpPr>
        <p:spPr>
          <a:xfrm>
            <a:off x="576263" y="411163"/>
            <a:ext cx="3708400" cy="6819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主题示例：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9420" y="1141730"/>
            <a:ext cx="7910195" cy="1863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活动主题</a:t>
            </a: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sym typeface="+mn-ea"/>
              </a:rPr>
              <a:t>】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心向美好•携梦同行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活动目的</a:t>
            </a: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sym typeface="+mn-ea"/>
              </a:rPr>
              <a:t>】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回忆，珍惜，逐梦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0675" y="2921000"/>
            <a:ext cx="6597650" cy="1272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活动主题</a:t>
            </a: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sym typeface="+mn-ea"/>
              </a:rPr>
              <a:t>】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智慧伴行 翠微留梦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活动目的</a:t>
            </a: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sym typeface="+mn-ea"/>
              </a:rPr>
              <a:t>】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回忆，勉励，筑梦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87"/>
          <p:cNvSpPr/>
          <p:nvPr/>
        </p:nvSpPr>
        <p:spPr>
          <a:xfrm rot="5400000">
            <a:off x="3470910" y="-1116330"/>
            <a:ext cx="3049905" cy="7317740"/>
          </a:xfrm>
          <a:custGeom>
            <a:avLst/>
            <a:gdLst>
              <a:gd name="connsiteX0" fmla="*/ 0 w 6367029"/>
              <a:gd name="connsiteY0" fmla="*/ 1429374 h 11336923"/>
              <a:gd name="connsiteX1" fmla="*/ 182378 w 6367029"/>
              <a:gd name="connsiteY1" fmla="*/ 1086362 h 11336923"/>
              <a:gd name="connsiteX2" fmla="*/ 186264 w 6367029"/>
              <a:gd name="connsiteY2" fmla="*/ 1084253 h 11336923"/>
              <a:gd name="connsiteX3" fmla="*/ 139590 w 6367029"/>
              <a:gd name="connsiteY3" fmla="*/ 1027683 h 11336923"/>
              <a:gd name="connsiteX4" fmla="*/ 68943 w 6367029"/>
              <a:gd name="connsiteY4" fmla="*/ 796403 h 11336923"/>
              <a:gd name="connsiteX5" fmla="*/ 94044 w 6367029"/>
              <a:gd name="connsiteY5" fmla="*/ 654173 h 11336923"/>
              <a:gd name="connsiteX6" fmla="*/ 117894 w 6367029"/>
              <a:gd name="connsiteY6" fmla="*/ 603051 h 11336923"/>
              <a:gd name="connsiteX7" fmla="*/ 102046 w 6367029"/>
              <a:gd name="connsiteY7" fmla="*/ 552000 h 11336923"/>
              <a:gd name="connsiteX8" fmla="*/ 93642 w 6367029"/>
              <a:gd name="connsiteY8" fmla="*/ 468633 h 11336923"/>
              <a:gd name="connsiteX9" fmla="*/ 507300 w 6367029"/>
              <a:gd name="connsiteY9" fmla="*/ 54975 h 11336923"/>
              <a:gd name="connsiteX10" fmla="*/ 630310 w 6367029"/>
              <a:gd name="connsiteY10" fmla="*/ 73572 h 11336923"/>
              <a:gd name="connsiteX11" fmla="*/ 690623 w 6367029"/>
              <a:gd name="connsiteY11" fmla="*/ 102567 h 11336923"/>
              <a:gd name="connsiteX12" fmla="*/ 692680 w 6367029"/>
              <a:gd name="connsiteY12" fmla="*/ 101450 h 11336923"/>
              <a:gd name="connsiteX13" fmla="*/ 853694 w 6367029"/>
              <a:gd name="connsiteY13" fmla="*/ 68943 h 11336923"/>
              <a:gd name="connsiteX14" fmla="*/ 1172893 w 6367029"/>
              <a:gd name="connsiteY14" fmla="*/ 219476 h 11336923"/>
              <a:gd name="connsiteX15" fmla="*/ 1182865 w 6367029"/>
              <a:gd name="connsiteY15" fmla="*/ 233503 h 11336923"/>
              <a:gd name="connsiteX16" fmla="*/ 1218677 w 6367029"/>
              <a:gd name="connsiteY16" fmla="*/ 190100 h 11336923"/>
              <a:gd name="connsiteX17" fmla="*/ 1511177 w 6367029"/>
              <a:gd name="connsiteY17" fmla="*/ 68942 h 11336923"/>
              <a:gd name="connsiteX18" fmla="*/ 1742457 w 6367029"/>
              <a:gd name="connsiteY18" fmla="*/ 139589 h 11336923"/>
              <a:gd name="connsiteX19" fmla="*/ 1824087 w 6367029"/>
              <a:gd name="connsiteY19" fmla="*/ 213761 h 11336923"/>
              <a:gd name="connsiteX20" fmla="*/ 1837622 w 6367029"/>
              <a:gd name="connsiteY20" fmla="*/ 197358 h 11336923"/>
              <a:gd name="connsiteX21" fmla="*/ 2130121 w 6367029"/>
              <a:gd name="connsiteY21" fmla="*/ 76200 h 11336923"/>
              <a:gd name="connsiteX22" fmla="*/ 2179147 w 6367029"/>
              <a:gd name="connsiteY22" fmla="*/ 83612 h 11336923"/>
              <a:gd name="connsiteX23" fmla="*/ 2199332 w 6367029"/>
              <a:gd name="connsiteY23" fmla="*/ 77346 h 11336923"/>
              <a:gd name="connsiteX24" fmla="*/ 2282698 w 6367029"/>
              <a:gd name="connsiteY24" fmla="*/ 68942 h 11336923"/>
              <a:gd name="connsiteX25" fmla="*/ 2443713 w 6367029"/>
              <a:gd name="connsiteY25" fmla="*/ 101449 h 11336923"/>
              <a:gd name="connsiteX26" fmla="*/ 2499535 w 6367029"/>
              <a:gd name="connsiteY26" fmla="*/ 131749 h 11336923"/>
              <a:gd name="connsiteX27" fmla="*/ 2531812 w 6367029"/>
              <a:gd name="connsiteY27" fmla="*/ 105117 h 11336923"/>
              <a:gd name="connsiteX28" fmla="*/ 2763093 w 6367029"/>
              <a:gd name="connsiteY28" fmla="*/ 34471 h 11336923"/>
              <a:gd name="connsiteX29" fmla="*/ 2797682 w 6367029"/>
              <a:gd name="connsiteY29" fmla="*/ 39700 h 11336923"/>
              <a:gd name="connsiteX30" fmla="*/ 2849556 w 6367029"/>
              <a:gd name="connsiteY30" fmla="*/ 34471 h 11336923"/>
              <a:gd name="connsiteX31" fmla="*/ 3010570 w 6367029"/>
              <a:gd name="connsiteY31" fmla="*/ 66978 h 11336923"/>
              <a:gd name="connsiteX32" fmla="*/ 3066392 w 6367029"/>
              <a:gd name="connsiteY32" fmla="*/ 97278 h 11336923"/>
              <a:gd name="connsiteX33" fmla="*/ 3098669 w 6367029"/>
              <a:gd name="connsiteY33" fmla="*/ 70646 h 11336923"/>
              <a:gd name="connsiteX34" fmla="*/ 3329949 w 6367029"/>
              <a:gd name="connsiteY34" fmla="*/ 0 h 11336923"/>
              <a:gd name="connsiteX35" fmla="*/ 3579434 w 6367029"/>
              <a:gd name="connsiteY35" fmla="*/ 83674 h 11336923"/>
              <a:gd name="connsiteX36" fmla="*/ 3631108 w 6367029"/>
              <a:gd name="connsiteY36" fmla="*/ 132062 h 11336923"/>
              <a:gd name="connsiteX37" fmla="*/ 3643541 w 6367029"/>
              <a:gd name="connsiteY37" fmla="*/ 135921 h 11336923"/>
              <a:gd name="connsiteX38" fmla="*/ 3699363 w 6367029"/>
              <a:gd name="connsiteY38" fmla="*/ 166221 h 11336923"/>
              <a:gd name="connsiteX39" fmla="*/ 3731640 w 6367029"/>
              <a:gd name="connsiteY39" fmla="*/ 139589 h 11336923"/>
              <a:gd name="connsiteX40" fmla="*/ 3839911 w 6367029"/>
              <a:gd name="connsiteY40" fmla="*/ 87540 h 11336923"/>
              <a:gd name="connsiteX41" fmla="*/ 3900389 w 6367029"/>
              <a:gd name="connsiteY41" fmla="*/ 78397 h 11336923"/>
              <a:gd name="connsiteX42" fmla="*/ 3921426 w 6367029"/>
              <a:gd name="connsiteY42" fmla="*/ 66978 h 11336923"/>
              <a:gd name="connsiteX43" fmla="*/ 4082440 w 6367029"/>
              <a:gd name="connsiteY43" fmla="*/ 34471 h 11336923"/>
              <a:gd name="connsiteX44" fmla="*/ 4401639 w 6367029"/>
              <a:gd name="connsiteY44" fmla="*/ 185004 h 11336923"/>
              <a:gd name="connsiteX45" fmla="*/ 4411611 w 6367029"/>
              <a:gd name="connsiteY45" fmla="*/ 199031 h 11336923"/>
              <a:gd name="connsiteX46" fmla="*/ 4447423 w 6367029"/>
              <a:gd name="connsiteY46" fmla="*/ 155628 h 11336923"/>
              <a:gd name="connsiteX47" fmla="*/ 4739923 w 6367029"/>
              <a:gd name="connsiteY47" fmla="*/ 34470 h 11336923"/>
              <a:gd name="connsiteX48" fmla="*/ 4971203 w 6367029"/>
              <a:gd name="connsiteY48" fmla="*/ 105116 h 11336923"/>
              <a:gd name="connsiteX49" fmla="*/ 5052833 w 6367029"/>
              <a:gd name="connsiteY49" fmla="*/ 179290 h 11336923"/>
              <a:gd name="connsiteX50" fmla="*/ 5066368 w 6367029"/>
              <a:gd name="connsiteY50" fmla="*/ 162886 h 11336923"/>
              <a:gd name="connsiteX51" fmla="*/ 5358868 w 6367029"/>
              <a:gd name="connsiteY51" fmla="*/ 41728 h 11336923"/>
              <a:gd name="connsiteX52" fmla="*/ 5519883 w 6367029"/>
              <a:gd name="connsiteY52" fmla="*/ 74235 h 11336923"/>
              <a:gd name="connsiteX53" fmla="*/ 5571420 w 6367029"/>
              <a:gd name="connsiteY53" fmla="*/ 102209 h 11336923"/>
              <a:gd name="connsiteX54" fmla="*/ 5675446 w 6367029"/>
              <a:gd name="connsiteY54" fmla="*/ 52200 h 11336923"/>
              <a:gd name="connsiteX55" fmla="*/ 5798455 w 6367029"/>
              <a:gd name="connsiteY55" fmla="*/ 33603 h 11336923"/>
              <a:gd name="connsiteX56" fmla="*/ 6212113 w 6367029"/>
              <a:gd name="connsiteY56" fmla="*/ 447261 h 11336923"/>
              <a:gd name="connsiteX57" fmla="*/ 6179606 w 6367029"/>
              <a:gd name="connsiteY57" fmla="*/ 608275 h 11336923"/>
              <a:gd name="connsiteX58" fmla="*/ 6162126 w 6367029"/>
              <a:gd name="connsiteY58" fmla="*/ 640479 h 11336923"/>
              <a:gd name="connsiteX59" fmla="*/ 6174391 w 6367029"/>
              <a:gd name="connsiteY59" fmla="*/ 671651 h 11336923"/>
              <a:gd name="connsiteX60" fmla="*/ 6187414 w 6367029"/>
              <a:gd name="connsiteY60" fmla="*/ 775031 h 11336923"/>
              <a:gd name="connsiteX61" fmla="*/ 6005036 w 6367029"/>
              <a:gd name="connsiteY61" fmla="*/ 1118043 h 11336923"/>
              <a:gd name="connsiteX62" fmla="*/ 6001150 w 6367029"/>
              <a:gd name="connsiteY62" fmla="*/ 1120152 h 11336923"/>
              <a:gd name="connsiteX63" fmla="*/ 6047825 w 6367029"/>
              <a:gd name="connsiteY63" fmla="*/ 1176722 h 11336923"/>
              <a:gd name="connsiteX64" fmla="*/ 6118471 w 6367029"/>
              <a:gd name="connsiteY64" fmla="*/ 1408002 h 11336923"/>
              <a:gd name="connsiteX65" fmla="*/ 6047825 w 6367029"/>
              <a:gd name="connsiteY65" fmla="*/ 1639282 h 11336923"/>
              <a:gd name="connsiteX66" fmla="*/ 6019205 w 6367029"/>
              <a:gd name="connsiteY66" fmla="*/ 1673970 h 11336923"/>
              <a:gd name="connsiteX67" fmla="*/ 6045481 w 6367029"/>
              <a:gd name="connsiteY67" fmla="*/ 1696725 h 11336923"/>
              <a:gd name="connsiteX68" fmla="*/ 6152942 w 6367029"/>
              <a:gd name="connsiteY68" fmla="*/ 1974859 h 11336923"/>
              <a:gd name="connsiteX69" fmla="*/ 6031785 w 6367029"/>
              <a:gd name="connsiteY69" fmla="*/ 2267359 h 11336923"/>
              <a:gd name="connsiteX70" fmla="*/ 6023306 w 6367029"/>
              <a:gd name="connsiteY70" fmla="*/ 2274355 h 11336923"/>
              <a:gd name="connsiteX71" fmla="*/ 6087210 w 6367029"/>
              <a:gd name="connsiteY71" fmla="*/ 2329696 h 11336923"/>
              <a:gd name="connsiteX72" fmla="*/ 6194671 w 6367029"/>
              <a:gd name="connsiteY72" fmla="*/ 2607830 h 11336923"/>
              <a:gd name="connsiteX73" fmla="*/ 6073514 w 6367029"/>
              <a:gd name="connsiteY73" fmla="*/ 2900330 h 11336923"/>
              <a:gd name="connsiteX74" fmla="*/ 6048243 w 6367029"/>
              <a:gd name="connsiteY74" fmla="*/ 2921181 h 11336923"/>
              <a:gd name="connsiteX75" fmla="*/ 6079952 w 6367029"/>
              <a:gd name="connsiteY75" fmla="*/ 2948641 h 11336923"/>
              <a:gd name="connsiteX76" fmla="*/ 6187413 w 6367029"/>
              <a:gd name="connsiteY76" fmla="*/ 3226775 h 11336923"/>
              <a:gd name="connsiteX77" fmla="*/ 6066256 w 6367029"/>
              <a:gd name="connsiteY77" fmla="*/ 3519275 h 11336923"/>
              <a:gd name="connsiteX78" fmla="*/ 6022332 w 6367029"/>
              <a:gd name="connsiteY78" fmla="*/ 3555516 h 11336923"/>
              <a:gd name="connsiteX79" fmla="*/ 6066257 w 6367029"/>
              <a:gd name="connsiteY79" fmla="*/ 3591757 h 11336923"/>
              <a:gd name="connsiteX80" fmla="*/ 6179010 w 6367029"/>
              <a:gd name="connsiteY80" fmla="*/ 3800891 h 11336923"/>
              <a:gd name="connsiteX81" fmla="*/ 6181483 w 6367029"/>
              <a:gd name="connsiteY81" fmla="*/ 3825425 h 11336923"/>
              <a:gd name="connsiteX82" fmla="*/ 6203289 w 6367029"/>
              <a:gd name="connsiteY82" fmla="*/ 3880768 h 11336923"/>
              <a:gd name="connsiteX83" fmla="*/ 6221886 w 6367029"/>
              <a:gd name="connsiteY83" fmla="*/ 4003778 h 11336923"/>
              <a:gd name="connsiteX84" fmla="*/ 6171960 w 6367029"/>
              <a:gd name="connsiteY84" fmla="*/ 4200952 h 11336923"/>
              <a:gd name="connsiteX85" fmla="*/ 6158493 w 6367029"/>
              <a:gd name="connsiteY85" fmla="*/ 4219903 h 11336923"/>
              <a:gd name="connsiteX86" fmla="*/ 6185711 w 6367029"/>
              <a:gd name="connsiteY86" fmla="*/ 4252892 h 11336923"/>
              <a:gd name="connsiteX87" fmla="*/ 6256357 w 6367029"/>
              <a:gd name="connsiteY87" fmla="*/ 4484172 h 11336923"/>
              <a:gd name="connsiteX88" fmla="*/ 6135200 w 6367029"/>
              <a:gd name="connsiteY88" fmla="*/ 4776672 h 11336923"/>
              <a:gd name="connsiteX89" fmla="*/ 6122250 w 6367029"/>
              <a:gd name="connsiteY89" fmla="*/ 4787357 h 11336923"/>
              <a:gd name="connsiteX90" fmla="*/ 6112152 w 6367029"/>
              <a:gd name="connsiteY90" fmla="*/ 4816087 h 11336923"/>
              <a:gd name="connsiteX91" fmla="*/ 6090409 w 6367029"/>
              <a:gd name="connsiteY91" fmla="*/ 4853915 h 11336923"/>
              <a:gd name="connsiteX92" fmla="*/ 6116768 w 6367029"/>
              <a:gd name="connsiteY92" fmla="*/ 4885863 h 11336923"/>
              <a:gd name="connsiteX93" fmla="*/ 6187414 w 6367029"/>
              <a:gd name="connsiteY93" fmla="*/ 5117143 h 11336923"/>
              <a:gd name="connsiteX94" fmla="*/ 6183196 w 6367029"/>
              <a:gd name="connsiteY94" fmla="*/ 5158983 h 11336923"/>
              <a:gd name="connsiteX95" fmla="*/ 6187414 w 6367029"/>
              <a:gd name="connsiteY95" fmla="*/ 5203606 h 11336923"/>
              <a:gd name="connsiteX96" fmla="*/ 6154907 w 6367029"/>
              <a:gd name="connsiteY96" fmla="*/ 5364620 h 11336923"/>
              <a:gd name="connsiteX97" fmla="*/ 6124608 w 6367029"/>
              <a:gd name="connsiteY97" fmla="*/ 5420442 h 11336923"/>
              <a:gd name="connsiteX98" fmla="*/ 6151239 w 6367029"/>
              <a:gd name="connsiteY98" fmla="*/ 5452720 h 11336923"/>
              <a:gd name="connsiteX99" fmla="*/ 6221885 w 6367029"/>
              <a:gd name="connsiteY99" fmla="*/ 5684000 h 11336923"/>
              <a:gd name="connsiteX100" fmla="*/ 6216508 w 6367029"/>
              <a:gd name="connsiteY100" fmla="*/ 5737344 h 11336923"/>
              <a:gd name="connsiteX101" fmla="*/ 6218551 w 6367029"/>
              <a:gd name="connsiteY101" fmla="*/ 5743157 h 11336923"/>
              <a:gd name="connsiteX102" fmla="*/ 6229143 w 6367029"/>
              <a:gd name="connsiteY102" fmla="*/ 5836577 h 11336923"/>
              <a:gd name="connsiteX103" fmla="*/ 6107986 w 6367029"/>
              <a:gd name="connsiteY103" fmla="*/ 6129077 h 11336923"/>
              <a:gd name="connsiteX104" fmla="*/ 6083286 w 6367029"/>
              <a:gd name="connsiteY104" fmla="*/ 6149456 h 11336923"/>
              <a:gd name="connsiteX105" fmla="*/ 6151239 w 6367029"/>
              <a:gd name="connsiteY105" fmla="*/ 6224241 h 11336923"/>
              <a:gd name="connsiteX106" fmla="*/ 6221885 w 6367029"/>
              <a:gd name="connsiteY106" fmla="*/ 6455521 h 11336923"/>
              <a:gd name="connsiteX107" fmla="*/ 6100728 w 6367029"/>
              <a:gd name="connsiteY107" fmla="*/ 6748022 h 11336923"/>
              <a:gd name="connsiteX108" fmla="*/ 6056304 w 6367029"/>
              <a:gd name="connsiteY108" fmla="*/ 6784675 h 11336923"/>
              <a:gd name="connsiteX109" fmla="*/ 6071353 w 6367029"/>
              <a:gd name="connsiteY109" fmla="*/ 6793806 h 11336923"/>
              <a:gd name="connsiteX110" fmla="*/ 6221886 w 6367029"/>
              <a:gd name="connsiteY110" fmla="*/ 7113004 h 11336923"/>
              <a:gd name="connsiteX111" fmla="*/ 6151240 w 6367029"/>
              <a:gd name="connsiteY111" fmla="*/ 7344284 h 11336923"/>
              <a:gd name="connsiteX112" fmla="*/ 6120408 w 6367029"/>
              <a:gd name="connsiteY112" fmla="*/ 7381653 h 11336923"/>
              <a:gd name="connsiteX113" fmla="*/ 6140296 w 6367029"/>
              <a:gd name="connsiteY113" fmla="*/ 7393719 h 11336923"/>
              <a:gd name="connsiteX114" fmla="*/ 6290829 w 6367029"/>
              <a:gd name="connsiteY114" fmla="*/ 7712919 h 11336923"/>
              <a:gd name="connsiteX115" fmla="*/ 6108451 w 6367029"/>
              <a:gd name="connsiteY115" fmla="*/ 8055925 h 11336923"/>
              <a:gd name="connsiteX116" fmla="*/ 6101399 w 6367029"/>
              <a:gd name="connsiteY116" fmla="*/ 8059754 h 11336923"/>
              <a:gd name="connsiteX117" fmla="*/ 6151240 w 6367029"/>
              <a:gd name="connsiteY117" fmla="*/ 8114604 h 11336923"/>
              <a:gd name="connsiteX118" fmla="*/ 6221886 w 6367029"/>
              <a:gd name="connsiteY118" fmla="*/ 8345885 h 11336923"/>
              <a:gd name="connsiteX119" fmla="*/ 6151240 w 6367029"/>
              <a:gd name="connsiteY119" fmla="*/ 8577165 h 11336923"/>
              <a:gd name="connsiteX120" fmla="*/ 6122544 w 6367029"/>
              <a:gd name="connsiteY120" fmla="*/ 8611944 h 11336923"/>
              <a:gd name="connsiteX121" fmla="*/ 6185711 w 6367029"/>
              <a:gd name="connsiteY121" fmla="*/ 8681463 h 11336923"/>
              <a:gd name="connsiteX122" fmla="*/ 6256357 w 6367029"/>
              <a:gd name="connsiteY122" fmla="*/ 8912742 h 11336923"/>
              <a:gd name="connsiteX123" fmla="*/ 6135200 w 6367029"/>
              <a:gd name="connsiteY123" fmla="*/ 9205242 h 11336923"/>
              <a:gd name="connsiteX124" fmla="*/ 6126740 w 6367029"/>
              <a:gd name="connsiteY124" fmla="*/ 9212222 h 11336923"/>
              <a:gd name="connsiteX125" fmla="*/ 6155137 w 6367029"/>
              <a:gd name="connsiteY125" fmla="*/ 9232928 h 11336923"/>
              <a:gd name="connsiteX126" fmla="*/ 6298086 w 6367029"/>
              <a:gd name="connsiteY126" fmla="*/ 9545713 h 11336923"/>
              <a:gd name="connsiteX127" fmla="*/ 6115708 w 6367029"/>
              <a:gd name="connsiteY127" fmla="*/ 9888725 h 11336923"/>
              <a:gd name="connsiteX128" fmla="*/ 6108657 w 6367029"/>
              <a:gd name="connsiteY128" fmla="*/ 9892551 h 11336923"/>
              <a:gd name="connsiteX129" fmla="*/ 6158497 w 6367029"/>
              <a:gd name="connsiteY129" fmla="*/ 9947404 h 11336923"/>
              <a:gd name="connsiteX130" fmla="*/ 6229143 w 6367029"/>
              <a:gd name="connsiteY130" fmla="*/ 10178684 h 11336923"/>
              <a:gd name="connsiteX131" fmla="*/ 6158497 w 6367029"/>
              <a:gd name="connsiteY131" fmla="*/ 10409964 h 11336923"/>
              <a:gd name="connsiteX132" fmla="*/ 6144993 w 6367029"/>
              <a:gd name="connsiteY132" fmla="*/ 10426332 h 11336923"/>
              <a:gd name="connsiteX133" fmla="*/ 6167868 w 6367029"/>
              <a:gd name="connsiteY133" fmla="*/ 10435312 h 11336923"/>
              <a:gd name="connsiteX134" fmla="*/ 6367029 w 6367029"/>
              <a:gd name="connsiteY134" fmla="*/ 10789084 h 11336923"/>
              <a:gd name="connsiteX135" fmla="*/ 5953371 w 6367029"/>
              <a:gd name="connsiteY135" fmla="*/ 11202742 h 11336923"/>
              <a:gd name="connsiteX136" fmla="*/ 5722091 w 6367029"/>
              <a:gd name="connsiteY136" fmla="*/ 11132095 h 11336923"/>
              <a:gd name="connsiteX137" fmla="*/ 5707566 w 6367029"/>
              <a:gd name="connsiteY137" fmla="*/ 11120111 h 11336923"/>
              <a:gd name="connsiteX138" fmla="*/ 5704301 w 6367029"/>
              <a:gd name="connsiteY138" fmla="*/ 11124704 h 11336923"/>
              <a:gd name="connsiteX139" fmla="*/ 5385102 w 6367029"/>
              <a:gd name="connsiteY139" fmla="*/ 11275237 h 11336923"/>
              <a:gd name="connsiteX140" fmla="*/ 5092602 w 6367029"/>
              <a:gd name="connsiteY140" fmla="*/ 11154079 h 11336923"/>
              <a:gd name="connsiteX141" fmla="*/ 5072636 w 6367029"/>
              <a:gd name="connsiteY141" fmla="*/ 11129880 h 11336923"/>
              <a:gd name="connsiteX142" fmla="*/ 5058658 w 6367029"/>
              <a:gd name="connsiteY142" fmla="*/ 11146821 h 11336923"/>
              <a:gd name="connsiteX143" fmla="*/ 4766157 w 6367029"/>
              <a:gd name="connsiteY143" fmla="*/ 11267979 h 11336923"/>
              <a:gd name="connsiteX144" fmla="*/ 4473656 w 6367029"/>
              <a:gd name="connsiteY144" fmla="*/ 11146821 h 11336923"/>
              <a:gd name="connsiteX145" fmla="*/ 4437709 w 6367029"/>
              <a:gd name="connsiteY145" fmla="*/ 11103252 h 11336923"/>
              <a:gd name="connsiteX146" fmla="*/ 4427872 w 6367029"/>
              <a:gd name="connsiteY146" fmla="*/ 11117447 h 11336923"/>
              <a:gd name="connsiteX147" fmla="*/ 4192040 w 6367029"/>
              <a:gd name="connsiteY147" fmla="*/ 11259576 h 11336923"/>
              <a:gd name="connsiteX148" fmla="*/ 4164078 w 6367029"/>
              <a:gd name="connsiteY148" fmla="*/ 11262395 h 11336923"/>
              <a:gd name="connsiteX149" fmla="*/ 4150168 w 6367029"/>
              <a:gd name="connsiteY149" fmla="*/ 11269945 h 11336923"/>
              <a:gd name="connsiteX150" fmla="*/ 3989154 w 6367029"/>
              <a:gd name="connsiteY150" fmla="*/ 11302452 h 11336923"/>
              <a:gd name="connsiteX151" fmla="*/ 3791980 w 6367029"/>
              <a:gd name="connsiteY151" fmla="*/ 11252526 h 11336923"/>
              <a:gd name="connsiteX152" fmla="*/ 3773029 w 6367029"/>
              <a:gd name="connsiteY152" fmla="*/ 11239058 h 11336923"/>
              <a:gd name="connsiteX153" fmla="*/ 3740040 w 6367029"/>
              <a:gd name="connsiteY153" fmla="*/ 11266277 h 11336923"/>
              <a:gd name="connsiteX154" fmla="*/ 3508760 w 6367029"/>
              <a:gd name="connsiteY154" fmla="*/ 11336923 h 11336923"/>
              <a:gd name="connsiteX155" fmla="*/ 3216260 w 6367029"/>
              <a:gd name="connsiteY155" fmla="*/ 11215765 h 11336923"/>
              <a:gd name="connsiteX156" fmla="*/ 3205575 w 6367029"/>
              <a:gd name="connsiteY156" fmla="*/ 11202816 h 11336923"/>
              <a:gd name="connsiteX157" fmla="*/ 3176846 w 6367029"/>
              <a:gd name="connsiteY157" fmla="*/ 11192718 h 11336923"/>
              <a:gd name="connsiteX158" fmla="*/ 3139017 w 6367029"/>
              <a:gd name="connsiteY158" fmla="*/ 11170975 h 11336923"/>
              <a:gd name="connsiteX159" fmla="*/ 3107070 w 6367029"/>
              <a:gd name="connsiteY159" fmla="*/ 11197334 h 11336923"/>
              <a:gd name="connsiteX160" fmla="*/ 2875790 w 6367029"/>
              <a:gd name="connsiteY160" fmla="*/ 11267980 h 11336923"/>
              <a:gd name="connsiteX161" fmla="*/ 2832559 w 6367029"/>
              <a:gd name="connsiteY161" fmla="*/ 11263622 h 11336923"/>
              <a:gd name="connsiteX162" fmla="*/ 2789329 w 6367029"/>
              <a:gd name="connsiteY162" fmla="*/ 11267980 h 11336923"/>
              <a:gd name="connsiteX163" fmla="*/ 2628315 w 6367029"/>
              <a:gd name="connsiteY163" fmla="*/ 11235473 h 11336923"/>
              <a:gd name="connsiteX164" fmla="*/ 2572492 w 6367029"/>
              <a:gd name="connsiteY164" fmla="*/ 11205173 h 11336923"/>
              <a:gd name="connsiteX165" fmla="*/ 2540213 w 6367029"/>
              <a:gd name="connsiteY165" fmla="*/ 11231805 h 11336923"/>
              <a:gd name="connsiteX166" fmla="*/ 2308936 w 6367029"/>
              <a:gd name="connsiteY166" fmla="*/ 11302451 h 11336923"/>
              <a:gd name="connsiteX167" fmla="*/ 2253903 w 6367029"/>
              <a:gd name="connsiteY167" fmla="*/ 11296903 h 11336923"/>
              <a:gd name="connsiteX168" fmla="*/ 2239725 w 6367029"/>
              <a:gd name="connsiteY168" fmla="*/ 11301305 h 11336923"/>
              <a:gd name="connsiteX169" fmla="*/ 2156360 w 6367029"/>
              <a:gd name="connsiteY169" fmla="*/ 11309709 h 11336923"/>
              <a:gd name="connsiteX170" fmla="*/ 1863856 w 6367029"/>
              <a:gd name="connsiteY170" fmla="*/ 11188551 h 11336923"/>
              <a:gd name="connsiteX171" fmla="*/ 1843892 w 6367029"/>
              <a:gd name="connsiteY171" fmla="*/ 11164352 h 11336923"/>
              <a:gd name="connsiteX172" fmla="*/ 1829912 w 6367029"/>
              <a:gd name="connsiteY172" fmla="*/ 11181293 h 11336923"/>
              <a:gd name="connsiteX173" fmla="*/ 1537417 w 6367029"/>
              <a:gd name="connsiteY173" fmla="*/ 11302451 h 11336923"/>
              <a:gd name="connsiteX174" fmla="*/ 1244916 w 6367029"/>
              <a:gd name="connsiteY174" fmla="*/ 11181293 h 11336923"/>
              <a:gd name="connsiteX175" fmla="*/ 1208675 w 6367029"/>
              <a:gd name="connsiteY175" fmla="*/ 11137369 h 11336923"/>
              <a:gd name="connsiteX176" fmla="*/ 1172434 w 6367029"/>
              <a:gd name="connsiteY176" fmla="*/ 11181294 h 11336923"/>
              <a:gd name="connsiteX177" fmla="*/ 879934 w 6367029"/>
              <a:gd name="connsiteY177" fmla="*/ 11302452 h 11336923"/>
              <a:gd name="connsiteX178" fmla="*/ 674033 w 6367029"/>
              <a:gd name="connsiteY178" fmla="*/ 11247647 h 11336923"/>
              <a:gd name="connsiteX179" fmla="*/ 636295 w 6367029"/>
              <a:gd name="connsiteY179" fmla="*/ 11221497 h 11336923"/>
              <a:gd name="connsiteX180" fmla="*/ 578851 w 6367029"/>
              <a:gd name="connsiteY180" fmla="*/ 11215706 h 11336923"/>
              <a:gd name="connsiteX181" fmla="*/ 248560 w 6367029"/>
              <a:gd name="connsiteY181" fmla="*/ 10810452 h 11336923"/>
              <a:gd name="connsiteX182" fmla="*/ 298486 w 6367029"/>
              <a:gd name="connsiteY182" fmla="*/ 10613279 h 11336923"/>
              <a:gd name="connsiteX183" fmla="*/ 332981 w 6367029"/>
              <a:gd name="connsiteY183" fmla="*/ 10564738 h 11336923"/>
              <a:gd name="connsiteX184" fmla="*/ 293052 w 6367029"/>
              <a:gd name="connsiteY184" fmla="*/ 10543064 h 11336923"/>
              <a:gd name="connsiteX185" fmla="*/ 110674 w 6367029"/>
              <a:gd name="connsiteY185" fmla="*/ 10200053 h 11336923"/>
              <a:gd name="connsiteX186" fmla="*/ 253623 w 6367029"/>
              <a:gd name="connsiteY186" fmla="*/ 9887265 h 11336923"/>
              <a:gd name="connsiteX187" fmla="*/ 297325 w 6367029"/>
              <a:gd name="connsiteY187" fmla="*/ 9855399 h 11336923"/>
              <a:gd name="connsiteX188" fmla="*/ 250263 w 6367029"/>
              <a:gd name="connsiteY188" fmla="*/ 9798362 h 11336923"/>
              <a:gd name="connsiteX189" fmla="*/ 179617 w 6367029"/>
              <a:gd name="connsiteY189" fmla="*/ 9567082 h 11336923"/>
              <a:gd name="connsiteX190" fmla="*/ 250263 w 6367029"/>
              <a:gd name="connsiteY190" fmla="*/ 9335802 h 11336923"/>
              <a:gd name="connsiteX191" fmla="*/ 310730 w 6367029"/>
              <a:gd name="connsiteY191" fmla="*/ 9269255 h 11336923"/>
              <a:gd name="connsiteX192" fmla="*/ 259045 w 6367029"/>
              <a:gd name="connsiteY192" fmla="*/ 9226611 h 11336923"/>
              <a:gd name="connsiteX193" fmla="*/ 137888 w 6367029"/>
              <a:gd name="connsiteY193" fmla="*/ 8934111 h 11336923"/>
              <a:gd name="connsiteX194" fmla="*/ 208534 w 6367029"/>
              <a:gd name="connsiteY194" fmla="*/ 8702830 h 11336923"/>
              <a:gd name="connsiteX195" fmla="*/ 237777 w 6367029"/>
              <a:gd name="connsiteY195" fmla="*/ 8670648 h 11336923"/>
              <a:gd name="connsiteX196" fmla="*/ 224574 w 6367029"/>
              <a:gd name="connsiteY196" fmla="*/ 8659753 h 11336923"/>
              <a:gd name="connsiteX197" fmla="*/ 103416 w 6367029"/>
              <a:gd name="connsiteY197" fmla="*/ 8367253 h 11336923"/>
              <a:gd name="connsiteX198" fmla="*/ 246366 w 6367029"/>
              <a:gd name="connsiteY198" fmla="*/ 8054466 h 11336923"/>
              <a:gd name="connsiteX199" fmla="*/ 290068 w 6367029"/>
              <a:gd name="connsiteY199" fmla="*/ 8022602 h 11336923"/>
              <a:gd name="connsiteX200" fmla="*/ 243006 w 6367029"/>
              <a:gd name="connsiteY200" fmla="*/ 7965562 h 11336923"/>
              <a:gd name="connsiteX201" fmla="*/ 172359 w 6367029"/>
              <a:gd name="connsiteY201" fmla="*/ 7734291 h 11336923"/>
              <a:gd name="connsiteX202" fmla="*/ 243006 w 6367029"/>
              <a:gd name="connsiteY202" fmla="*/ 7503010 h 11336923"/>
              <a:gd name="connsiteX203" fmla="*/ 274645 w 6367029"/>
              <a:gd name="connsiteY203" fmla="*/ 7468189 h 11336923"/>
              <a:gd name="connsiteX204" fmla="*/ 224574 w 6367029"/>
              <a:gd name="connsiteY204" fmla="*/ 7426877 h 11336923"/>
              <a:gd name="connsiteX205" fmla="*/ 103416 w 6367029"/>
              <a:gd name="connsiteY205" fmla="*/ 7134377 h 11336923"/>
              <a:gd name="connsiteX206" fmla="*/ 246366 w 6367029"/>
              <a:gd name="connsiteY206" fmla="*/ 6821589 h 11336923"/>
              <a:gd name="connsiteX207" fmla="*/ 268381 w 6367029"/>
              <a:gd name="connsiteY207" fmla="*/ 6805538 h 11336923"/>
              <a:gd name="connsiteX208" fmla="*/ 224573 w 6367029"/>
              <a:gd name="connsiteY208" fmla="*/ 6769394 h 11336923"/>
              <a:gd name="connsiteX209" fmla="*/ 103415 w 6367029"/>
              <a:gd name="connsiteY209" fmla="*/ 6476893 h 11336923"/>
              <a:gd name="connsiteX210" fmla="*/ 246365 w 6367029"/>
              <a:gd name="connsiteY210" fmla="*/ 6164107 h 11336923"/>
              <a:gd name="connsiteX211" fmla="*/ 247437 w 6367029"/>
              <a:gd name="connsiteY211" fmla="*/ 6163325 h 11336923"/>
              <a:gd name="connsiteX212" fmla="*/ 231831 w 6367029"/>
              <a:gd name="connsiteY212" fmla="*/ 6150449 h 11336923"/>
              <a:gd name="connsiteX213" fmla="*/ 110673 w 6367029"/>
              <a:gd name="connsiteY213" fmla="*/ 5857949 h 11336923"/>
              <a:gd name="connsiteX214" fmla="*/ 115682 w 6367029"/>
              <a:gd name="connsiteY214" fmla="*/ 5801182 h 11336923"/>
              <a:gd name="connsiteX215" fmla="*/ 111819 w 6367029"/>
              <a:gd name="connsiteY215" fmla="*/ 5788735 h 11336923"/>
              <a:gd name="connsiteX216" fmla="*/ 103415 w 6367029"/>
              <a:gd name="connsiteY216" fmla="*/ 5705371 h 11336923"/>
              <a:gd name="connsiteX217" fmla="*/ 135922 w 6367029"/>
              <a:gd name="connsiteY217" fmla="*/ 5544357 h 11336923"/>
              <a:gd name="connsiteX218" fmla="*/ 166221 w 6367029"/>
              <a:gd name="connsiteY218" fmla="*/ 5488535 h 11336923"/>
              <a:gd name="connsiteX219" fmla="*/ 139590 w 6367029"/>
              <a:gd name="connsiteY219" fmla="*/ 5456258 h 11336923"/>
              <a:gd name="connsiteX220" fmla="*/ 68944 w 6367029"/>
              <a:gd name="connsiteY220" fmla="*/ 5224978 h 11336923"/>
              <a:gd name="connsiteX221" fmla="*/ 73012 w 6367029"/>
              <a:gd name="connsiteY221" fmla="*/ 5178872 h 11336923"/>
              <a:gd name="connsiteX222" fmla="*/ 68944 w 6367029"/>
              <a:gd name="connsiteY222" fmla="*/ 5138515 h 11336923"/>
              <a:gd name="connsiteX223" fmla="*/ 101451 w 6367029"/>
              <a:gd name="connsiteY223" fmla="*/ 4977500 h 11336923"/>
              <a:gd name="connsiteX224" fmla="*/ 131750 w 6367029"/>
              <a:gd name="connsiteY224" fmla="*/ 4921678 h 11336923"/>
              <a:gd name="connsiteX225" fmla="*/ 105119 w 6367029"/>
              <a:gd name="connsiteY225" fmla="*/ 4889401 h 11336923"/>
              <a:gd name="connsiteX226" fmla="*/ 34473 w 6367029"/>
              <a:gd name="connsiteY226" fmla="*/ 4658121 h 11336923"/>
              <a:gd name="connsiteX227" fmla="*/ 141934 w 6367029"/>
              <a:gd name="connsiteY227" fmla="*/ 4379987 h 11336923"/>
              <a:gd name="connsiteX228" fmla="*/ 165804 w 6367029"/>
              <a:gd name="connsiteY228" fmla="*/ 4359315 h 11336923"/>
              <a:gd name="connsiteX229" fmla="*/ 170394 w 6367029"/>
              <a:gd name="connsiteY229" fmla="*/ 4344529 h 11336923"/>
              <a:gd name="connsiteX230" fmla="*/ 200693 w 6367029"/>
              <a:gd name="connsiteY230" fmla="*/ 4288707 h 11336923"/>
              <a:gd name="connsiteX231" fmla="*/ 174062 w 6367029"/>
              <a:gd name="connsiteY231" fmla="*/ 4256430 h 11336923"/>
              <a:gd name="connsiteX232" fmla="*/ 108182 w 6367029"/>
              <a:gd name="connsiteY232" fmla="*/ 4088146 h 11336923"/>
              <a:gd name="connsiteX233" fmla="*/ 107382 w 6367029"/>
              <a:gd name="connsiteY233" fmla="*/ 4077572 h 11336923"/>
              <a:gd name="connsiteX234" fmla="*/ 101451 w 6367029"/>
              <a:gd name="connsiteY234" fmla="*/ 4066644 h 11336923"/>
              <a:gd name="connsiteX235" fmla="*/ 68944 w 6367029"/>
              <a:gd name="connsiteY235" fmla="*/ 3905630 h 11336923"/>
              <a:gd name="connsiteX236" fmla="*/ 211893 w 6367029"/>
              <a:gd name="connsiteY236" fmla="*/ 3592843 h 11336923"/>
              <a:gd name="connsiteX237" fmla="*/ 233908 w 6367029"/>
              <a:gd name="connsiteY237" fmla="*/ 3576792 h 11336923"/>
              <a:gd name="connsiteX238" fmla="*/ 190100 w 6367029"/>
              <a:gd name="connsiteY238" fmla="*/ 3540647 h 11336923"/>
              <a:gd name="connsiteX239" fmla="*/ 68942 w 6367029"/>
              <a:gd name="connsiteY239" fmla="*/ 3248147 h 11336923"/>
              <a:gd name="connsiteX240" fmla="*/ 211892 w 6367029"/>
              <a:gd name="connsiteY240" fmla="*/ 2935361 h 11336923"/>
              <a:gd name="connsiteX241" fmla="*/ 212964 w 6367029"/>
              <a:gd name="connsiteY241" fmla="*/ 2934579 h 11336923"/>
              <a:gd name="connsiteX242" fmla="*/ 197358 w 6367029"/>
              <a:gd name="connsiteY242" fmla="*/ 2921702 h 11336923"/>
              <a:gd name="connsiteX243" fmla="*/ 76200 w 6367029"/>
              <a:gd name="connsiteY243" fmla="*/ 2629202 h 11336923"/>
              <a:gd name="connsiteX244" fmla="*/ 170660 w 6367029"/>
              <a:gd name="connsiteY244" fmla="*/ 2366077 h 11336923"/>
              <a:gd name="connsiteX245" fmla="*/ 205779 w 6367029"/>
              <a:gd name="connsiteY245" fmla="*/ 2330109 h 11336923"/>
              <a:gd name="connsiteX246" fmla="*/ 155629 w 6367029"/>
              <a:gd name="connsiteY246" fmla="*/ 2288731 h 11336923"/>
              <a:gd name="connsiteX247" fmla="*/ 34471 w 6367029"/>
              <a:gd name="connsiteY247" fmla="*/ 1996231 h 11336923"/>
              <a:gd name="connsiteX248" fmla="*/ 105118 w 6367029"/>
              <a:gd name="connsiteY248" fmla="*/ 1764951 h 11336923"/>
              <a:gd name="connsiteX249" fmla="*/ 132761 w 6367029"/>
              <a:gd name="connsiteY249" fmla="*/ 1731447 h 11336923"/>
              <a:gd name="connsiteX250" fmla="*/ 121158 w 6367029"/>
              <a:gd name="connsiteY250" fmla="*/ 1721874 h 11336923"/>
              <a:gd name="connsiteX251" fmla="*/ 0 w 6367029"/>
              <a:gd name="connsiteY251" fmla="*/ 1429374 h 1133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6367029" h="11336923">
                <a:moveTo>
                  <a:pt x="0" y="1429374"/>
                </a:moveTo>
                <a:cubicBezTo>
                  <a:pt x="0" y="1286588"/>
                  <a:pt x="72344" y="1160700"/>
                  <a:pt x="182378" y="1086362"/>
                </a:cubicBezTo>
                <a:lnTo>
                  <a:pt x="186264" y="1084253"/>
                </a:lnTo>
                <a:lnTo>
                  <a:pt x="139590" y="1027683"/>
                </a:lnTo>
                <a:cubicBezTo>
                  <a:pt x="94987" y="961663"/>
                  <a:pt x="68943" y="882074"/>
                  <a:pt x="68943" y="796403"/>
                </a:cubicBezTo>
                <a:cubicBezTo>
                  <a:pt x="68943" y="746428"/>
                  <a:pt x="77805" y="698523"/>
                  <a:pt x="94044" y="654173"/>
                </a:cubicBezTo>
                <a:lnTo>
                  <a:pt x="117894" y="603051"/>
                </a:lnTo>
                <a:lnTo>
                  <a:pt x="102046" y="552000"/>
                </a:lnTo>
                <a:cubicBezTo>
                  <a:pt x="96536" y="525071"/>
                  <a:pt x="93642" y="497190"/>
                  <a:pt x="93642" y="468633"/>
                </a:cubicBezTo>
                <a:cubicBezTo>
                  <a:pt x="93642" y="240176"/>
                  <a:pt x="278843" y="54975"/>
                  <a:pt x="507300" y="54975"/>
                </a:cubicBezTo>
                <a:cubicBezTo>
                  <a:pt x="550136" y="54975"/>
                  <a:pt x="591451" y="61486"/>
                  <a:pt x="630310" y="73572"/>
                </a:cubicBezTo>
                <a:lnTo>
                  <a:pt x="690623" y="102567"/>
                </a:lnTo>
                <a:lnTo>
                  <a:pt x="692680" y="101450"/>
                </a:lnTo>
                <a:cubicBezTo>
                  <a:pt x="742169" y="80518"/>
                  <a:pt x="796580" y="68943"/>
                  <a:pt x="853694" y="68943"/>
                </a:cubicBezTo>
                <a:cubicBezTo>
                  <a:pt x="982201" y="68943"/>
                  <a:pt x="1097022" y="127542"/>
                  <a:pt x="1172893" y="219476"/>
                </a:cubicBezTo>
                <a:lnTo>
                  <a:pt x="1182865" y="233503"/>
                </a:lnTo>
                <a:lnTo>
                  <a:pt x="1218677" y="190100"/>
                </a:lnTo>
                <a:cubicBezTo>
                  <a:pt x="1293534" y="115242"/>
                  <a:pt x="1396949" y="68942"/>
                  <a:pt x="1511177" y="68942"/>
                </a:cubicBezTo>
                <a:cubicBezTo>
                  <a:pt x="1596849" y="68942"/>
                  <a:pt x="1676437" y="94986"/>
                  <a:pt x="1742457" y="139589"/>
                </a:cubicBezTo>
                <a:lnTo>
                  <a:pt x="1824087" y="213761"/>
                </a:lnTo>
                <a:lnTo>
                  <a:pt x="1837622" y="197358"/>
                </a:lnTo>
                <a:cubicBezTo>
                  <a:pt x="1912479" y="122500"/>
                  <a:pt x="2015893" y="76200"/>
                  <a:pt x="2130121" y="76200"/>
                </a:cubicBezTo>
                <a:lnTo>
                  <a:pt x="2179147" y="83612"/>
                </a:lnTo>
                <a:lnTo>
                  <a:pt x="2199332" y="77346"/>
                </a:lnTo>
                <a:cubicBezTo>
                  <a:pt x="2226260" y="71836"/>
                  <a:pt x="2254142" y="68942"/>
                  <a:pt x="2282698" y="68942"/>
                </a:cubicBezTo>
                <a:cubicBezTo>
                  <a:pt x="2339812" y="68942"/>
                  <a:pt x="2394223" y="80517"/>
                  <a:pt x="2443713" y="101449"/>
                </a:cubicBezTo>
                <a:lnTo>
                  <a:pt x="2499535" y="131749"/>
                </a:lnTo>
                <a:lnTo>
                  <a:pt x="2531812" y="105117"/>
                </a:lnTo>
                <a:cubicBezTo>
                  <a:pt x="2597833" y="60515"/>
                  <a:pt x="2677421" y="34471"/>
                  <a:pt x="2763093" y="34471"/>
                </a:cubicBezTo>
                <a:lnTo>
                  <a:pt x="2797682" y="39700"/>
                </a:lnTo>
                <a:lnTo>
                  <a:pt x="2849556" y="34471"/>
                </a:lnTo>
                <a:cubicBezTo>
                  <a:pt x="2906670" y="34471"/>
                  <a:pt x="2961080" y="46046"/>
                  <a:pt x="3010570" y="66978"/>
                </a:cubicBezTo>
                <a:lnTo>
                  <a:pt x="3066392" y="97278"/>
                </a:lnTo>
                <a:lnTo>
                  <a:pt x="3098669" y="70646"/>
                </a:lnTo>
                <a:cubicBezTo>
                  <a:pt x="3164689" y="26044"/>
                  <a:pt x="3244278" y="0"/>
                  <a:pt x="3329949" y="0"/>
                </a:cubicBezTo>
                <a:cubicBezTo>
                  <a:pt x="3423652" y="0"/>
                  <a:pt x="3510078" y="31156"/>
                  <a:pt x="3579434" y="83674"/>
                </a:cubicBezTo>
                <a:lnTo>
                  <a:pt x="3631108" y="132062"/>
                </a:lnTo>
                <a:lnTo>
                  <a:pt x="3643541" y="135921"/>
                </a:lnTo>
                <a:lnTo>
                  <a:pt x="3699363" y="166221"/>
                </a:lnTo>
                <a:lnTo>
                  <a:pt x="3731640" y="139589"/>
                </a:lnTo>
                <a:cubicBezTo>
                  <a:pt x="3764650" y="117288"/>
                  <a:pt x="3801052" y="99627"/>
                  <a:pt x="3839911" y="87540"/>
                </a:cubicBezTo>
                <a:lnTo>
                  <a:pt x="3900389" y="78397"/>
                </a:lnTo>
                <a:lnTo>
                  <a:pt x="3921426" y="66978"/>
                </a:lnTo>
                <a:cubicBezTo>
                  <a:pt x="3970915" y="46046"/>
                  <a:pt x="4025326" y="34471"/>
                  <a:pt x="4082440" y="34471"/>
                </a:cubicBezTo>
                <a:cubicBezTo>
                  <a:pt x="4210947" y="34471"/>
                  <a:pt x="4325768" y="93070"/>
                  <a:pt x="4401639" y="185004"/>
                </a:cubicBezTo>
                <a:lnTo>
                  <a:pt x="4411611" y="199031"/>
                </a:lnTo>
                <a:lnTo>
                  <a:pt x="4447423" y="155628"/>
                </a:lnTo>
                <a:cubicBezTo>
                  <a:pt x="4522280" y="80770"/>
                  <a:pt x="4625695" y="34470"/>
                  <a:pt x="4739923" y="34470"/>
                </a:cubicBezTo>
                <a:cubicBezTo>
                  <a:pt x="4825595" y="34470"/>
                  <a:pt x="4905183" y="60514"/>
                  <a:pt x="4971203" y="105116"/>
                </a:cubicBezTo>
                <a:lnTo>
                  <a:pt x="5052833" y="179290"/>
                </a:lnTo>
                <a:lnTo>
                  <a:pt x="5066368" y="162886"/>
                </a:lnTo>
                <a:cubicBezTo>
                  <a:pt x="5141225" y="88028"/>
                  <a:pt x="5244640" y="41728"/>
                  <a:pt x="5358868" y="41728"/>
                </a:cubicBezTo>
                <a:cubicBezTo>
                  <a:pt x="5415983" y="41728"/>
                  <a:pt x="5470393" y="53303"/>
                  <a:pt x="5519883" y="74235"/>
                </a:cubicBezTo>
                <a:lnTo>
                  <a:pt x="5571420" y="102209"/>
                </a:lnTo>
                <a:lnTo>
                  <a:pt x="5675446" y="52200"/>
                </a:lnTo>
                <a:cubicBezTo>
                  <a:pt x="5714305" y="40114"/>
                  <a:pt x="5755620" y="33603"/>
                  <a:pt x="5798455" y="33603"/>
                </a:cubicBezTo>
                <a:cubicBezTo>
                  <a:pt x="6026912" y="33603"/>
                  <a:pt x="6212113" y="218804"/>
                  <a:pt x="6212113" y="447261"/>
                </a:cubicBezTo>
                <a:cubicBezTo>
                  <a:pt x="6212113" y="504375"/>
                  <a:pt x="6200538" y="558786"/>
                  <a:pt x="6179606" y="608275"/>
                </a:cubicBezTo>
                <a:lnTo>
                  <a:pt x="6162126" y="640479"/>
                </a:lnTo>
                <a:lnTo>
                  <a:pt x="6174391" y="671651"/>
                </a:lnTo>
                <a:cubicBezTo>
                  <a:pt x="6182893" y="704694"/>
                  <a:pt x="6187414" y="739334"/>
                  <a:pt x="6187414" y="775031"/>
                </a:cubicBezTo>
                <a:cubicBezTo>
                  <a:pt x="6187414" y="917817"/>
                  <a:pt x="6115070" y="1043705"/>
                  <a:pt x="6005036" y="1118043"/>
                </a:cubicBezTo>
                <a:lnTo>
                  <a:pt x="6001150" y="1120152"/>
                </a:lnTo>
                <a:lnTo>
                  <a:pt x="6047825" y="1176722"/>
                </a:lnTo>
                <a:cubicBezTo>
                  <a:pt x="6092427" y="1242742"/>
                  <a:pt x="6118471" y="1322330"/>
                  <a:pt x="6118471" y="1408002"/>
                </a:cubicBezTo>
                <a:cubicBezTo>
                  <a:pt x="6118471" y="1493673"/>
                  <a:pt x="6092427" y="1573262"/>
                  <a:pt x="6047825" y="1639282"/>
                </a:cubicBezTo>
                <a:lnTo>
                  <a:pt x="6019205" y="1673970"/>
                </a:lnTo>
                <a:lnTo>
                  <a:pt x="6045481" y="1696725"/>
                </a:lnTo>
                <a:cubicBezTo>
                  <a:pt x="6112249" y="1770185"/>
                  <a:pt x="6152942" y="1867770"/>
                  <a:pt x="6152942" y="1974859"/>
                </a:cubicBezTo>
                <a:cubicBezTo>
                  <a:pt x="6152942" y="2089087"/>
                  <a:pt x="6106642" y="2192502"/>
                  <a:pt x="6031785" y="2267359"/>
                </a:cubicBezTo>
                <a:lnTo>
                  <a:pt x="6023306" y="2274355"/>
                </a:lnTo>
                <a:lnTo>
                  <a:pt x="6087210" y="2329696"/>
                </a:lnTo>
                <a:cubicBezTo>
                  <a:pt x="6153978" y="2403156"/>
                  <a:pt x="6194671" y="2500741"/>
                  <a:pt x="6194671" y="2607830"/>
                </a:cubicBezTo>
                <a:cubicBezTo>
                  <a:pt x="6194671" y="2722058"/>
                  <a:pt x="6148371" y="2825473"/>
                  <a:pt x="6073514" y="2900330"/>
                </a:cubicBezTo>
                <a:lnTo>
                  <a:pt x="6048243" y="2921181"/>
                </a:lnTo>
                <a:lnTo>
                  <a:pt x="6079952" y="2948641"/>
                </a:lnTo>
                <a:cubicBezTo>
                  <a:pt x="6146720" y="3022101"/>
                  <a:pt x="6187413" y="3119686"/>
                  <a:pt x="6187413" y="3226775"/>
                </a:cubicBezTo>
                <a:cubicBezTo>
                  <a:pt x="6187413" y="3341004"/>
                  <a:pt x="6141113" y="3444418"/>
                  <a:pt x="6066256" y="3519275"/>
                </a:cubicBezTo>
                <a:lnTo>
                  <a:pt x="6022332" y="3555516"/>
                </a:lnTo>
                <a:lnTo>
                  <a:pt x="6066257" y="3591757"/>
                </a:lnTo>
                <a:cubicBezTo>
                  <a:pt x="6122400" y="3647900"/>
                  <a:pt x="6162480" y="3720107"/>
                  <a:pt x="6179010" y="3800891"/>
                </a:cubicBezTo>
                <a:lnTo>
                  <a:pt x="6181483" y="3825425"/>
                </a:lnTo>
                <a:lnTo>
                  <a:pt x="6203289" y="3880768"/>
                </a:lnTo>
                <a:cubicBezTo>
                  <a:pt x="6215375" y="3919627"/>
                  <a:pt x="6221886" y="3960942"/>
                  <a:pt x="6221886" y="4003778"/>
                </a:cubicBezTo>
                <a:cubicBezTo>
                  <a:pt x="6221886" y="4075170"/>
                  <a:pt x="6203800" y="4142339"/>
                  <a:pt x="6171960" y="4200952"/>
                </a:cubicBezTo>
                <a:lnTo>
                  <a:pt x="6158493" y="4219903"/>
                </a:lnTo>
                <a:lnTo>
                  <a:pt x="6185711" y="4252892"/>
                </a:lnTo>
                <a:cubicBezTo>
                  <a:pt x="6230313" y="4318912"/>
                  <a:pt x="6256357" y="4398500"/>
                  <a:pt x="6256357" y="4484172"/>
                </a:cubicBezTo>
                <a:cubicBezTo>
                  <a:pt x="6256357" y="4598400"/>
                  <a:pt x="6210057" y="4701815"/>
                  <a:pt x="6135200" y="4776672"/>
                </a:cubicBezTo>
                <a:lnTo>
                  <a:pt x="6122250" y="4787357"/>
                </a:lnTo>
                <a:lnTo>
                  <a:pt x="6112152" y="4816087"/>
                </a:lnTo>
                <a:lnTo>
                  <a:pt x="6090409" y="4853915"/>
                </a:lnTo>
                <a:lnTo>
                  <a:pt x="6116768" y="4885863"/>
                </a:lnTo>
                <a:cubicBezTo>
                  <a:pt x="6161370" y="4951883"/>
                  <a:pt x="6187414" y="5031471"/>
                  <a:pt x="6187414" y="5117143"/>
                </a:cubicBezTo>
                <a:lnTo>
                  <a:pt x="6183196" y="5158983"/>
                </a:lnTo>
                <a:lnTo>
                  <a:pt x="6187414" y="5203606"/>
                </a:lnTo>
                <a:cubicBezTo>
                  <a:pt x="6187414" y="5260720"/>
                  <a:pt x="6175839" y="5315131"/>
                  <a:pt x="6154907" y="5364620"/>
                </a:cubicBezTo>
                <a:lnTo>
                  <a:pt x="6124608" y="5420442"/>
                </a:lnTo>
                <a:lnTo>
                  <a:pt x="6151239" y="5452720"/>
                </a:lnTo>
                <a:cubicBezTo>
                  <a:pt x="6195841" y="5518740"/>
                  <a:pt x="6221885" y="5598328"/>
                  <a:pt x="6221885" y="5684000"/>
                </a:cubicBezTo>
                <a:lnTo>
                  <a:pt x="6216508" y="5737344"/>
                </a:lnTo>
                <a:lnTo>
                  <a:pt x="6218551" y="5743157"/>
                </a:lnTo>
                <a:cubicBezTo>
                  <a:pt x="6225481" y="5773178"/>
                  <a:pt x="6229143" y="5804450"/>
                  <a:pt x="6229143" y="5836577"/>
                </a:cubicBezTo>
                <a:cubicBezTo>
                  <a:pt x="6229143" y="5950805"/>
                  <a:pt x="6182843" y="6054219"/>
                  <a:pt x="6107986" y="6129077"/>
                </a:cubicBezTo>
                <a:lnTo>
                  <a:pt x="6083286" y="6149456"/>
                </a:lnTo>
                <a:lnTo>
                  <a:pt x="6151239" y="6224241"/>
                </a:lnTo>
                <a:cubicBezTo>
                  <a:pt x="6195841" y="6290261"/>
                  <a:pt x="6221885" y="6369850"/>
                  <a:pt x="6221885" y="6455521"/>
                </a:cubicBezTo>
                <a:cubicBezTo>
                  <a:pt x="6221885" y="6569750"/>
                  <a:pt x="6175585" y="6673165"/>
                  <a:pt x="6100728" y="6748022"/>
                </a:cubicBezTo>
                <a:lnTo>
                  <a:pt x="6056304" y="6784675"/>
                </a:lnTo>
                <a:lnTo>
                  <a:pt x="6071353" y="6793806"/>
                </a:lnTo>
                <a:cubicBezTo>
                  <a:pt x="6163288" y="6869677"/>
                  <a:pt x="6221886" y="6984497"/>
                  <a:pt x="6221886" y="7113004"/>
                </a:cubicBezTo>
                <a:cubicBezTo>
                  <a:pt x="6221886" y="7198675"/>
                  <a:pt x="6195842" y="7278264"/>
                  <a:pt x="6151240" y="7344284"/>
                </a:cubicBezTo>
                <a:lnTo>
                  <a:pt x="6120408" y="7381653"/>
                </a:lnTo>
                <a:lnTo>
                  <a:pt x="6140296" y="7393719"/>
                </a:lnTo>
                <a:cubicBezTo>
                  <a:pt x="6232231" y="7469591"/>
                  <a:pt x="6290829" y="7584411"/>
                  <a:pt x="6290829" y="7712919"/>
                </a:cubicBezTo>
                <a:cubicBezTo>
                  <a:pt x="6290829" y="7855699"/>
                  <a:pt x="6218485" y="7981588"/>
                  <a:pt x="6108451" y="8055925"/>
                </a:cubicBezTo>
                <a:lnTo>
                  <a:pt x="6101399" y="8059754"/>
                </a:lnTo>
                <a:lnTo>
                  <a:pt x="6151240" y="8114604"/>
                </a:lnTo>
                <a:cubicBezTo>
                  <a:pt x="6195842" y="8180624"/>
                  <a:pt x="6221886" y="8260213"/>
                  <a:pt x="6221886" y="8345885"/>
                </a:cubicBezTo>
                <a:cubicBezTo>
                  <a:pt x="6221886" y="8431557"/>
                  <a:pt x="6195842" y="8511145"/>
                  <a:pt x="6151240" y="8577165"/>
                </a:cubicBezTo>
                <a:lnTo>
                  <a:pt x="6122544" y="8611944"/>
                </a:lnTo>
                <a:lnTo>
                  <a:pt x="6185711" y="8681463"/>
                </a:lnTo>
                <a:cubicBezTo>
                  <a:pt x="6230313" y="8747482"/>
                  <a:pt x="6256357" y="8827071"/>
                  <a:pt x="6256357" y="8912742"/>
                </a:cubicBezTo>
                <a:cubicBezTo>
                  <a:pt x="6256357" y="9026971"/>
                  <a:pt x="6210057" y="9130386"/>
                  <a:pt x="6135200" y="9205242"/>
                </a:cubicBezTo>
                <a:lnTo>
                  <a:pt x="6126740" y="9212222"/>
                </a:lnTo>
                <a:lnTo>
                  <a:pt x="6155137" y="9232928"/>
                </a:lnTo>
                <a:cubicBezTo>
                  <a:pt x="6242698" y="9308776"/>
                  <a:pt x="6298086" y="9420776"/>
                  <a:pt x="6298086" y="9545713"/>
                </a:cubicBezTo>
                <a:cubicBezTo>
                  <a:pt x="6298086" y="9688499"/>
                  <a:pt x="6225742" y="9814385"/>
                  <a:pt x="6115708" y="9888725"/>
                </a:cubicBezTo>
                <a:lnTo>
                  <a:pt x="6108657" y="9892551"/>
                </a:lnTo>
                <a:lnTo>
                  <a:pt x="6158497" y="9947404"/>
                </a:lnTo>
                <a:cubicBezTo>
                  <a:pt x="6203099" y="10013424"/>
                  <a:pt x="6229143" y="10093013"/>
                  <a:pt x="6229143" y="10178684"/>
                </a:cubicBezTo>
                <a:cubicBezTo>
                  <a:pt x="6229143" y="10264355"/>
                  <a:pt x="6203099" y="10343944"/>
                  <a:pt x="6158497" y="10409964"/>
                </a:cubicBezTo>
                <a:lnTo>
                  <a:pt x="6144993" y="10426332"/>
                </a:lnTo>
                <a:lnTo>
                  <a:pt x="6167868" y="10435312"/>
                </a:lnTo>
                <a:cubicBezTo>
                  <a:pt x="6287270" y="10507863"/>
                  <a:pt x="6367029" y="10639159"/>
                  <a:pt x="6367029" y="10789084"/>
                </a:cubicBezTo>
                <a:cubicBezTo>
                  <a:pt x="6367029" y="11017541"/>
                  <a:pt x="6181828" y="11202742"/>
                  <a:pt x="5953371" y="11202742"/>
                </a:cubicBezTo>
                <a:cubicBezTo>
                  <a:pt x="5867700" y="11202742"/>
                  <a:pt x="5788111" y="11176698"/>
                  <a:pt x="5722091" y="11132095"/>
                </a:cubicBezTo>
                <a:lnTo>
                  <a:pt x="5707566" y="11120111"/>
                </a:lnTo>
                <a:lnTo>
                  <a:pt x="5704301" y="11124704"/>
                </a:lnTo>
                <a:cubicBezTo>
                  <a:pt x="5628430" y="11216638"/>
                  <a:pt x="5513610" y="11275237"/>
                  <a:pt x="5385102" y="11275237"/>
                </a:cubicBezTo>
                <a:cubicBezTo>
                  <a:pt x="5270874" y="11275237"/>
                  <a:pt x="5167459" y="11228937"/>
                  <a:pt x="5092602" y="11154079"/>
                </a:cubicBezTo>
                <a:lnTo>
                  <a:pt x="5072636" y="11129880"/>
                </a:lnTo>
                <a:lnTo>
                  <a:pt x="5058658" y="11146821"/>
                </a:lnTo>
                <a:cubicBezTo>
                  <a:pt x="4983800" y="11221679"/>
                  <a:pt x="4880385" y="11267979"/>
                  <a:pt x="4766157" y="11267979"/>
                </a:cubicBezTo>
                <a:cubicBezTo>
                  <a:pt x="4651928" y="11267979"/>
                  <a:pt x="4548514" y="11221679"/>
                  <a:pt x="4473656" y="11146821"/>
                </a:cubicBezTo>
                <a:lnTo>
                  <a:pt x="4437709" y="11103252"/>
                </a:lnTo>
                <a:lnTo>
                  <a:pt x="4427872" y="11117447"/>
                </a:lnTo>
                <a:cubicBezTo>
                  <a:pt x="4368862" y="11188951"/>
                  <a:pt x="4286289" y="11240290"/>
                  <a:pt x="4192040" y="11259576"/>
                </a:cubicBezTo>
                <a:lnTo>
                  <a:pt x="4164078" y="11262395"/>
                </a:lnTo>
                <a:lnTo>
                  <a:pt x="4150168" y="11269945"/>
                </a:lnTo>
                <a:cubicBezTo>
                  <a:pt x="4100679" y="11290877"/>
                  <a:pt x="4046268" y="11302452"/>
                  <a:pt x="3989154" y="11302452"/>
                </a:cubicBezTo>
                <a:cubicBezTo>
                  <a:pt x="3917761" y="11302452"/>
                  <a:pt x="3850592" y="11284366"/>
                  <a:pt x="3791980" y="11252526"/>
                </a:cubicBezTo>
                <a:lnTo>
                  <a:pt x="3773029" y="11239058"/>
                </a:lnTo>
                <a:lnTo>
                  <a:pt x="3740040" y="11266277"/>
                </a:lnTo>
                <a:cubicBezTo>
                  <a:pt x="3674020" y="11310879"/>
                  <a:pt x="3594431" y="11336923"/>
                  <a:pt x="3508760" y="11336923"/>
                </a:cubicBezTo>
                <a:cubicBezTo>
                  <a:pt x="3394531" y="11336923"/>
                  <a:pt x="3291117" y="11290623"/>
                  <a:pt x="3216260" y="11215765"/>
                </a:cubicBezTo>
                <a:lnTo>
                  <a:pt x="3205575" y="11202816"/>
                </a:lnTo>
                <a:lnTo>
                  <a:pt x="3176846" y="11192718"/>
                </a:lnTo>
                <a:lnTo>
                  <a:pt x="3139017" y="11170975"/>
                </a:lnTo>
                <a:lnTo>
                  <a:pt x="3107070" y="11197334"/>
                </a:lnTo>
                <a:cubicBezTo>
                  <a:pt x="3041050" y="11241936"/>
                  <a:pt x="2961461" y="11267980"/>
                  <a:pt x="2875790" y="11267980"/>
                </a:cubicBezTo>
                <a:lnTo>
                  <a:pt x="2832559" y="11263622"/>
                </a:lnTo>
                <a:lnTo>
                  <a:pt x="2789329" y="11267980"/>
                </a:lnTo>
                <a:cubicBezTo>
                  <a:pt x="2732214" y="11267980"/>
                  <a:pt x="2677803" y="11256405"/>
                  <a:pt x="2628315" y="11235473"/>
                </a:cubicBezTo>
                <a:lnTo>
                  <a:pt x="2572492" y="11205173"/>
                </a:lnTo>
                <a:lnTo>
                  <a:pt x="2540213" y="11231805"/>
                </a:lnTo>
                <a:cubicBezTo>
                  <a:pt x="2474194" y="11276407"/>
                  <a:pt x="2394608" y="11302451"/>
                  <a:pt x="2308936" y="11302451"/>
                </a:cubicBezTo>
                <a:lnTo>
                  <a:pt x="2253903" y="11296903"/>
                </a:lnTo>
                <a:lnTo>
                  <a:pt x="2239725" y="11301305"/>
                </a:lnTo>
                <a:cubicBezTo>
                  <a:pt x="2212798" y="11306815"/>
                  <a:pt x="2184917" y="11309709"/>
                  <a:pt x="2156360" y="11309709"/>
                </a:cubicBezTo>
                <a:cubicBezTo>
                  <a:pt x="2042131" y="11309709"/>
                  <a:pt x="1938715" y="11263409"/>
                  <a:pt x="1863856" y="11188551"/>
                </a:cubicBezTo>
                <a:lnTo>
                  <a:pt x="1843892" y="11164352"/>
                </a:lnTo>
                <a:lnTo>
                  <a:pt x="1829912" y="11181293"/>
                </a:lnTo>
                <a:cubicBezTo>
                  <a:pt x="1755056" y="11256151"/>
                  <a:pt x="1651646" y="11302451"/>
                  <a:pt x="1537417" y="11302451"/>
                </a:cubicBezTo>
                <a:cubicBezTo>
                  <a:pt x="1423189" y="11302451"/>
                  <a:pt x="1319774" y="11256151"/>
                  <a:pt x="1244916" y="11181293"/>
                </a:cubicBezTo>
                <a:lnTo>
                  <a:pt x="1208675" y="11137369"/>
                </a:lnTo>
                <a:lnTo>
                  <a:pt x="1172434" y="11181294"/>
                </a:lnTo>
                <a:cubicBezTo>
                  <a:pt x="1097577" y="11256152"/>
                  <a:pt x="994162" y="11302452"/>
                  <a:pt x="879934" y="11302452"/>
                </a:cubicBezTo>
                <a:cubicBezTo>
                  <a:pt x="804971" y="11302452"/>
                  <a:pt x="734666" y="11282512"/>
                  <a:pt x="674033" y="11247647"/>
                </a:cubicBezTo>
                <a:lnTo>
                  <a:pt x="636295" y="11221497"/>
                </a:lnTo>
                <a:lnTo>
                  <a:pt x="578851" y="11215706"/>
                </a:lnTo>
                <a:cubicBezTo>
                  <a:pt x="390354" y="11177134"/>
                  <a:pt x="248560" y="11010352"/>
                  <a:pt x="248560" y="10810452"/>
                </a:cubicBezTo>
                <a:cubicBezTo>
                  <a:pt x="248560" y="10739060"/>
                  <a:pt x="266646" y="10671891"/>
                  <a:pt x="298486" y="10613279"/>
                </a:cubicBezTo>
                <a:lnTo>
                  <a:pt x="332981" y="10564738"/>
                </a:lnTo>
                <a:lnTo>
                  <a:pt x="293052" y="10543064"/>
                </a:lnTo>
                <a:cubicBezTo>
                  <a:pt x="183018" y="10468727"/>
                  <a:pt x="110674" y="10342838"/>
                  <a:pt x="110674" y="10200053"/>
                </a:cubicBezTo>
                <a:cubicBezTo>
                  <a:pt x="110674" y="10075115"/>
                  <a:pt x="166062" y="9963115"/>
                  <a:pt x="253623" y="9887265"/>
                </a:cubicBezTo>
                <a:lnTo>
                  <a:pt x="297325" y="9855399"/>
                </a:lnTo>
                <a:lnTo>
                  <a:pt x="250263" y="9798362"/>
                </a:lnTo>
                <a:cubicBezTo>
                  <a:pt x="205661" y="9732341"/>
                  <a:pt x="179617" y="9652751"/>
                  <a:pt x="179617" y="9567082"/>
                </a:cubicBezTo>
                <a:cubicBezTo>
                  <a:pt x="179617" y="9481410"/>
                  <a:pt x="205660" y="9401822"/>
                  <a:pt x="250263" y="9335802"/>
                </a:cubicBezTo>
                <a:lnTo>
                  <a:pt x="310730" y="9269255"/>
                </a:lnTo>
                <a:lnTo>
                  <a:pt x="259045" y="9226611"/>
                </a:lnTo>
                <a:cubicBezTo>
                  <a:pt x="184188" y="9151755"/>
                  <a:pt x="137888" y="9048339"/>
                  <a:pt x="137888" y="8934111"/>
                </a:cubicBezTo>
                <a:cubicBezTo>
                  <a:pt x="137888" y="8848439"/>
                  <a:pt x="163932" y="8768850"/>
                  <a:pt x="208534" y="8702830"/>
                </a:cubicBezTo>
                <a:lnTo>
                  <a:pt x="237777" y="8670648"/>
                </a:lnTo>
                <a:lnTo>
                  <a:pt x="224574" y="8659753"/>
                </a:lnTo>
                <a:cubicBezTo>
                  <a:pt x="149717" y="8584896"/>
                  <a:pt x="103416" y="8481481"/>
                  <a:pt x="103416" y="8367253"/>
                </a:cubicBezTo>
                <a:cubicBezTo>
                  <a:pt x="103416" y="8242316"/>
                  <a:pt x="158805" y="8130315"/>
                  <a:pt x="246366" y="8054466"/>
                </a:cubicBezTo>
                <a:lnTo>
                  <a:pt x="290068" y="8022602"/>
                </a:lnTo>
                <a:lnTo>
                  <a:pt x="243006" y="7965562"/>
                </a:lnTo>
                <a:cubicBezTo>
                  <a:pt x="198403" y="7899542"/>
                  <a:pt x="172359" y="7819952"/>
                  <a:pt x="172359" y="7734291"/>
                </a:cubicBezTo>
                <a:cubicBezTo>
                  <a:pt x="172359" y="7648619"/>
                  <a:pt x="198403" y="7569031"/>
                  <a:pt x="243006" y="7503010"/>
                </a:cubicBezTo>
                <a:lnTo>
                  <a:pt x="274645" y="7468189"/>
                </a:lnTo>
                <a:lnTo>
                  <a:pt x="224574" y="7426877"/>
                </a:lnTo>
                <a:cubicBezTo>
                  <a:pt x="149717" y="7352020"/>
                  <a:pt x="103416" y="7248605"/>
                  <a:pt x="103416" y="7134377"/>
                </a:cubicBezTo>
                <a:cubicBezTo>
                  <a:pt x="103416" y="7009439"/>
                  <a:pt x="158805" y="6897438"/>
                  <a:pt x="246366" y="6821589"/>
                </a:cubicBezTo>
                <a:lnTo>
                  <a:pt x="268381" y="6805538"/>
                </a:lnTo>
                <a:lnTo>
                  <a:pt x="224573" y="6769394"/>
                </a:lnTo>
                <a:cubicBezTo>
                  <a:pt x="149716" y="6694537"/>
                  <a:pt x="103415" y="6591122"/>
                  <a:pt x="103415" y="6476893"/>
                </a:cubicBezTo>
                <a:cubicBezTo>
                  <a:pt x="103415" y="6351956"/>
                  <a:pt x="158804" y="6239955"/>
                  <a:pt x="246365" y="6164107"/>
                </a:cubicBezTo>
                <a:lnTo>
                  <a:pt x="247437" y="6163325"/>
                </a:lnTo>
                <a:lnTo>
                  <a:pt x="231831" y="6150449"/>
                </a:lnTo>
                <a:cubicBezTo>
                  <a:pt x="156973" y="6075592"/>
                  <a:pt x="110673" y="5972177"/>
                  <a:pt x="110673" y="5857949"/>
                </a:cubicBezTo>
                <a:lnTo>
                  <a:pt x="115682" y="5801182"/>
                </a:lnTo>
                <a:lnTo>
                  <a:pt x="111819" y="5788735"/>
                </a:lnTo>
                <a:cubicBezTo>
                  <a:pt x="106308" y="5761810"/>
                  <a:pt x="103415" y="5733928"/>
                  <a:pt x="103415" y="5705371"/>
                </a:cubicBezTo>
                <a:cubicBezTo>
                  <a:pt x="103415" y="5648257"/>
                  <a:pt x="114990" y="5593847"/>
                  <a:pt x="135922" y="5544357"/>
                </a:cubicBezTo>
                <a:lnTo>
                  <a:pt x="166221" y="5488535"/>
                </a:lnTo>
                <a:lnTo>
                  <a:pt x="139590" y="5456258"/>
                </a:lnTo>
                <a:cubicBezTo>
                  <a:pt x="94988" y="5390238"/>
                  <a:pt x="68944" y="5310649"/>
                  <a:pt x="68944" y="5224978"/>
                </a:cubicBezTo>
                <a:lnTo>
                  <a:pt x="73012" y="5178872"/>
                </a:lnTo>
                <a:lnTo>
                  <a:pt x="68944" y="5138515"/>
                </a:lnTo>
                <a:cubicBezTo>
                  <a:pt x="68944" y="5081400"/>
                  <a:pt x="80519" y="5026990"/>
                  <a:pt x="101451" y="4977500"/>
                </a:cubicBezTo>
                <a:lnTo>
                  <a:pt x="131750" y="4921678"/>
                </a:lnTo>
                <a:lnTo>
                  <a:pt x="105119" y="4889401"/>
                </a:lnTo>
                <a:cubicBezTo>
                  <a:pt x="60517" y="4823381"/>
                  <a:pt x="34473" y="4743792"/>
                  <a:pt x="34473" y="4658121"/>
                </a:cubicBezTo>
                <a:cubicBezTo>
                  <a:pt x="34473" y="4551032"/>
                  <a:pt x="75167" y="4453447"/>
                  <a:pt x="141934" y="4379987"/>
                </a:cubicBezTo>
                <a:lnTo>
                  <a:pt x="165804" y="4359315"/>
                </a:lnTo>
                <a:lnTo>
                  <a:pt x="170394" y="4344529"/>
                </a:lnTo>
                <a:lnTo>
                  <a:pt x="200693" y="4288707"/>
                </a:lnTo>
                <a:lnTo>
                  <a:pt x="174062" y="4256430"/>
                </a:lnTo>
                <a:cubicBezTo>
                  <a:pt x="140610" y="4206915"/>
                  <a:pt x="117598" y="4149767"/>
                  <a:pt x="108182" y="4088146"/>
                </a:cubicBezTo>
                <a:lnTo>
                  <a:pt x="107382" y="4077572"/>
                </a:lnTo>
                <a:lnTo>
                  <a:pt x="101451" y="4066644"/>
                </a:lnTo>
                <a:cubicBezTo>
                  <a:pt x="80519" y="4017155"/>
                  <a:pt x="68944" y="3962744"/>
                  <a:pt x="68944" y="3905630"/>
                </a:cubicBezTo>
                <a:cubicBezTo>
                  <a:pt x="68944" y="3780692"/>
                  <a:pt x="124332" y="3668691"/>
                  <a:pt x="211893" y="3592843"/>
                </a:cubicBezTo>
                <a:lnTo>
                  <a:pt x="233908" y="3576792"/>
                </a:lnTo>
                <a:lnTo>
                  <a:pt x="190100" y="3540647"/>
                </a:lnTo>
                <a:cubicBezTo>
                  <a:pt x="115243" y="3465790"/>
                  <a:pt x="68942" y="3362376"/>
                  <a:pt x="68942" y="3248147"/>
                </a:cubicBezTo>
                <a:cubicBezTo>
                  <a:pt x="68942" y="3123210"/>
                  <a:pt x="124331" y="3011209"/>
                  <a:pt x="211892" y="2935361"/>
                </a:cubicBezTo>
                <a:lnTo>
                  <a:pt x="212964" y="2934579"/>
                </a:lnTo>
                <a:lnTo>
                  <a:pt x="197358" y="2921702"/>
                </a:lnTo>
                <a:cubicBezTo>
                  <a:pt x="122501" y="2846845"/>
                  <a:pt x="76200" y="2743431"/>
                  <a:pt x="76200" y="2629202"/>
                </a:cubicBezTo>
                <a:cubicBezTo>
                  <a:pt x="76200" y="2529252"/>
                  <a:pt x="111649" y="2437581"/>
                  <a:pt x="170660" y="2366077"/>
                </a:cubicBezTo>
                <a:lnTo>
                  <a:pt x="205779" y="2330109"/>
                </a:lnTo>
                <a:lnTo>
                  <a:pt x="155629" y="2288731"/>
                </a:lnTo>
                <a:cubicBezTo>
                  <a:pt x="80772" y="2213874"/>
                  <a:pt x="34471" y="2110460"/>
                  <a:pt x="34471" y="1996231"/>
                </a:cubicBezTo>
                <a:cubicBezTo>
                  <a:pt x="34471" y="1910560"/>
                  <a:pt x="60515" y="1830971"/>
                  <a:pt x="105118" y="1764951"/>
                </a:cubicBezTo>
                <a:lnTo>
                  <a:pt x="132761" y="1731447"/>
                </a:lnTo>
                <a:lnTo>
                  <a:pt x="121158" y="1721874"/>
                </a:lnTo>
                <a:cubicBezTo>
                  <a:pt x="46300" y="1647017"/>
                  <a:pt x="0" y="1543603"/>
                  <a:pt x="0" y="142937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394970" y="915670"/>
            <a:ext cx="8569325" cy="41763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38" name="文本框 1"/>
          <p:cNvSpPr txBox="1"/>
          <p:nvPr/>
        </p:nvSpPr>
        <p:spPr>
          <a:xfrm>
            <a:off x="2898140" y="313055"/>
            <a:ext cx="3970020" cy="5340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毕业联欢会活动策划书</a:t>
            </a: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2996565" y="815340"/>
            <a:ext cx="3151505" cy="31750"/>
          </a:xfrm>
          <a:prstGeom prst="line">
            <a:avLst/>
          </a:prstGeom>
          <a:ln w="53975" cmpd="thinThick">
            <a:solidFill>
              <a:srgbClr val="F05F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4" y="240467"/>
            <a:ext cx="944330" cy="77716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62990" y="3146425"/>
            <a:ext cx="7233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6"/>
                </a:solidFill>
                <a:latin typeface="宋体" panose="02010600030101010101" pitchFamily="2" charset="-122"/>
              </a:rPr>
              <a:t>  </a:t>
            </a:r>
            <a:endParaRPr lang="zh-CN" altLang="en-US" sz="2800" b="1" dirty="0">
              <a:solidFill>
                <a:schemeClr val="accent6"/>
              </a:solidFill>
              <a:latin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17320" y="1336675"/>
            <a:ext cx="7472680" cy="1863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活动名称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“再见了，母校”毕业联欢会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活动目的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感恩母校，感谢师友，告别小学生活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活动时间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6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月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29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日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活动地点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阶梯教室</a:t>
            </a:r>
          </a:p>
        </p:txBody>
      </p:sp>
      <p:sp>
        <p:nvSpPr>
          <p:cNvPr id="2" name="矩形 1"/>
          <p:cNvSpPr/>
          <p:nvPr/>
        </p:nvSpPr>
        <p:spPr>
          <a:xfrm>
            <a:off x="1621155" y="1336675"/>
            <a:ext cx="1621155" cy="568325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云形标注 2"/>
          <p:cNvSpPr/>
          <p:nvPr/>
        </p:nvSpPr>
        <p:spPr>
          <a:xfrm>
            <a:off x="5718810" y="2470150"/>
            <a:ext cx="2107565" cy="946150"/>
          </a:xfrm>
          <a:prstGeom prst="cloudCallout">
            <a:avLst>
              <a:gd name="adj1" fmla="val -72663"/>
              <a:gd name="adj2" fmla="val -5284"/>
            </a:avLst>
          </a:prstGeom>
          <a:solidFill>
            <a:srgbClr val="FFD6F4">
              <a:alpha val="9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147435" y="2707640"/>
            <a:ext cx="1591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感谢，告别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5" grpId="0" bldLvl="0" animBg="1"/>
      <p:bldP spid="25" grpId="1" animBg="1"/>
      <p:bldP spid="20" grpId="0"/>
      <p:bldP spid="2" grpId="0" bldLvl="0" animBg="1"/>
      <p:bldP spid="2" grpId="1" animBg="1"/>
      <p:bldP spid="3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24"/>
          <p:cNvSpPr/>
          <p:nvPr/>
        </p:nvSpPr>
        <p:spPr>
          <a:xfrm>
            <a:off x="394970" y="915670"/>
            <a:ext cx="8569325" cy="41763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38" name="文本框 1"/>
          <p:cNvSpPr txBox="1"/>
          <p:nvPr/>
        </p:nvSpPr>
        <p:spPr>
          <a:xfrm>
            <a:off x="2898140" y="313055"/>
            <a:ext cx="3970020" cy="5340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毕业联欢会活动策划书</a:t>
            </a: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2996565" y="815340"/>
            <a:ext cx="3151505" cy="31750"/>
          </a:xfrm>
          <a:prstGeom prst="line">
            <a:avLst/>
          </a:prstGeom>
          <a:ln w="53975" cmpd="thinThick">
            <a:solidFill>
              <a:srgbClr val="F05F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4" y="240467"/>
            <a:ext cx="944330" cy="77716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91565" y="3146425"/>
            <a:ext cx="7233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6"/>
                </a:solidFill>
                <a:latin typeface="宋体" panose="02010600030101010101" pitchFamily="2" charset="-122"/>
              </a:rPr>
              <a:t>  </a:t>
            </a:r>
            <a:endParaRPr lang="zh-CN" altLang="en-US" sz="2800" b="1" dirty="0">
              <a:solidFill>
                <a:schemeClr val="accent6"/>
              </a:solidFill>
              <a:latin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91615" y="1017905"/>
            <a:ext cx="7472680" cy="1419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8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活动名称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 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“再见了，母校”毕业联欢会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8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活动目的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感恩母校，感谢师友，告别小学生活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8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活动时间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6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月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29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日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8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活动地点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阶梯教室</a:t>
            </a:r>
          </a:p>
        </p:txBody>
      </p:sp>
      <p:sp>
        <p:nvSpPr>
          <p:cNvPr id="2" name="矩形 1"/>
          <p:cNvSpPr/>
          <p:nvPr/>
        </p:nvSpPr>
        <p:spPr>
          <a:xfrm>
            <a:off x="1491615" y="2437765"/>
            <a:ext cx="1602105" cy="380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8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活动分工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</a:p>
        </p:txBody>
      </p:sp>
      <p:sp>
        <p:nvSpPr>
          <p:cNvPr id="3" name="矩形 2"/>
          <p:cNvSpPr/>
          <p:nvPr/>
        </p:nvSpPr>
        <p:spPr>
          <a:xfrm>
            <a:off x="1600518" y="2860993"/>
            <a:ext cx="6335713" cy="18999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1.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节目统筹：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___________________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2.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会场布置：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___________________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3.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道具、礼品准备：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4.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主持与串词撰写：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5.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秩序维护：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__________________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6.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场地清洁：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___________________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7.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活动报道：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___________________</a:t>
            </a:r>
          </a:p>
        </p:txBody>
      </p:sp>
      <p:sp>
        <p:nvSpPr>
          <p:cNvPr id="5" name="云形 4"/>
          <p:cNvSpPr/>
          <p:nvPr/>
        </p:nvSpPr>
        <p:spPr>
          <a:xfrm>
            <a:off x="4990783" y="2113914"/>
            <a:ext cx="3653790" cy="1779905"/>
          </a:xfrm>
          <a:prstGeom prst="cloud">
            <a:avLst/>
          </a:prstGeom>
          <a:solidFill>
            <a:srgbClr val="FFE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120000"/>
              </a:lnSpc>
            </a:pPr>
            <a:r>
              <a:rPr lang="en-US" altLang="zh-CN" sz="1800" b="1" dirty="0">
                <a:solidFill>
                  <a:srgbClr val="FF0066"/>
                </a:solidFill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1800" b="1" dirty="0">
                <a:solidFill>
                  <a:srgbClr val="FF7D7D"/>
                </a:solidFill>
                <a:latin typeface="黑体" panose="02010609060101010101" charset="-122"/>
                <a:ea typeface="黑体" panose="02010609060101010101" charset="-122"/>
              </a:rPr>
              <a:t>注意分工要合理，不要一个人承担多个人的任务，让更多的同学参与进来。</a:t>
            </a:r>
          </a:p>
        </p:txBody>
      </p:sp>
      <p:sp>
        <p:nvSpPr>
          <p:cNvPr id="6" name="矩形 5"/>
          <p:cNvSpPr/>
          <p:nvPr/>
        </p:nvSpPr>
        <p:spPr>
          <a:xfrm>
            <a:off x="1553845" y="2365375"/>
            <a:ext cx="1621155" cy="568325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  <p:bldP spid="20" grpId="0"/>
      <p:bldP spid="20" grpId="1"/>
      <p:bldP spid="2" grpId="0"/>
      <p:bldP spid="2" grpId="1"/>
      <p:bldP spid="3" grpId="0"/>
      <p:bldP spid="3" grpId="1"/>
      <p:bldP spid="5" grpId="0" animBg="1"/>
      <p:bldP spid="5" grpId="1" animBg="1"/>
      <p:bldP spid="6" grpId="0" bldLvl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465" y="3020060"/>
            <a:ext cx="2972435" cy="1870075"/>
          </a:xfrm>
          <a:prstGeom prst="rect">
            <a:avLst/>
          </a:prstGeom>
        </p:spPr>
      </p:pic>
      <p:sp>
        <p:nvSpPr>
          <p:cNvPr id="4" name="云形标注 3"/>
          <p:cNvSpPr/>
          <p:nvPr/>
        </p:nvSpPr>
        <p:spPr>
          <a:xfrm flipH="1">
            <a:off x="375920" y="2153920"/>
            <a:ext cx="2784475" cy="1765300"/>
          </a:xfrm>
          <a:prstGeom prst="cloudCallout">
            <a:avLst>
              <a:gd name="adj1" fmla="val -68654"/>
              <a:gd name="adj2" fmla="val 48992"/>
            </a:avLst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52780" y="2548255"/>
            <a:ext cx="2230120" cy="975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lnSpc>
                <a:spcPct val="12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r>
              <a:rPr kumimoji="0" lang="en-US" altLang="zh-CN" sz="16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16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我觉得李婧怡当主持人比较好，她口才好，还不怯场。</a:t>
            </a:r>
          </a:p>
        </p:txBody>
      </p:sp>
      <p:sp>
        <p:nvSpPr>
          <p:cNvPr id="7" name="云形标注 6"/>
          <p:cNvSpPr/>
          <p:nvPr/>
        </p:nvSpPr>
        <p:spPr>
          <a:xfrm flipH="1">
            <a:off x="3160395" y="351155"/>
            <a:ext cx="2804160" cy="1706245"/>
          </a:xfrm>
          <a:prstGeom prst="cloudCallout">
            <a:avLst>
              <a:gd name="adj1" fmla="val -741"/>
              <a:gd name="adj2" fmla="val 88884"/>
            </a:avLst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456940" y="711200"/>
            <a:ext cx="2230120" cy="975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lnSpc>
                <a:spcPct val="12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r>
              <a:rPr kumimoji="0" lang="en-US" altLang="zh-CN" sz="16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16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我可以跟汪晔霖、朱柏林一起负责场地的清洁。</a:t>
            </a:r>
          </a:p>
        </p:txBody>
      </p:sp>
      <p:sp>
        <p:nvSpPr>
          <p:cNvPr id="9" name="云形标注 8"/>
          <p:cNvSpPr/>
          <p:nvPr/>
        </p:nvSpPr>
        <p:spPr>
          <a:xfrm flipH="1">
            <a:off x="6157595" y="1718945"/>
            <a:ext cx="2729865" cy="1638935"/>
          </a:xfrm>
          <a:prstGeom prst="cloudCallout">
            <a:avLst>
              <a:gd name="adj1" fmla="val 63519"/>
              <a:gd name="adj2" fmla="val 74116"/>
            </a:avLst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438265" y="1967865"/>
            <a:ext cx="2268220" cy="975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lnSpc>
                <a:spcPct val="12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r>
              <a:rPr kumimoji="0" lang="en-US" altLang="zh-CN" sz="16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16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王欣怡心灵手巧，她可以帮我们一起准备道具。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/>
      <p:bldP spid="5" grpId="1"/>
      <p:bldP spid="7" grpId="0" bldLvl="0" animBg="1"/>
      <p:bldP spid="7" grpId="1" animBg="1"/>
      <p:bldP spid="8" grpId="0"/>
      <p:bldP spid="8" grpId="1"/>
      <p:bldP spid="9" grpId="0" bldLvl="0" animBg="1"/>
      <p:bldP spid="9" grpId="1" animBg="1"/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87"/>
          <p:cNvSpPr/>
          <p:nvPr/>
        </p:nvSpPr>
        <p:spPr>
          <a:xfrm rot="5400000">
            <a:off x="3094355" y="-939165"/>
            <a:ext cx="3773805" cy="7347585"/>
          </a:xfrm>
          <a:custGeom>
            <a:avLst/>
            <a:gdLst>
              <a:gd name="connsiteX0" fmla="*/ 0 w 6367029"/>
              <a:gd name="connsiteY0" fmla="*/ 1429374 h 11336923"/>
              <a:gd name="connsiteX1" fmla="*/ 182378 w 6367029"/>
              <a:gd name="connsiteY1" fmla="*/ 1086362 h 11336923"/>
              <a:gd name="connsiteX2" fmla="*/ 186264 w 6367029"/>
              <a:gd name="connsiteY2" fmla="*/ 1084253 h 11336923"/>
              <a:gd name="connsiteX3" fmla="*/ 139590 w 6367029"/>
              <a:gd name="connsiteY3" fmla="*/ 1027683 h 11336923"/>
              <a:gd name="connsiteX4" fmla="*/ 68943 w 6367029"/>
              <a:gd name="connsiteY4" fmla="*/ 796403 h 11336923"/>
              <a:gd name="connsiteX5" fmla="*/ 94044 w 6367029"/>
              <a:gd name="connsiteY5" fmla="*/ 654173 h 11336923"/>
              <a:gd name="connsiteX6" fmla="*/ 117894 w 6367029"/>
              <a:gd name="connsiteY6" fmla="*/ 603051 h 11336923"/>
              <a:gd name="connsiteX7" fmla="*/ 102046 w 6367029"/>
              <a:gd name="connsiteY7" fmla="*/ 552000 h 11336923"/>
              <a:gd name="connsiteX8" fmla="*/ 93642 w 6367029"/>
              <a:gd name="connsiteY8" fmla="*/ 468633 h 11336923"/>
              <a:gd name="connsiteX9" fmla="*/ 507300 w 6367029"/>
              <a:gd name="connsiteY9" fmla="*/ 54975 h 11336923"/>
              <a:gd name="connsiteX10" fmla="*/ 630310 w 6367029"/>
              <a:gd name="connsiteY10" fmla="*/ 73572 h 11336923"/>
              <a:gd name="connsiteX11" fmla="*/ 690623 w 6367029"/>
              <a:gd name="connsiteY11" fmla="*/ 102567 h 11336923"/>
              <a:gd name="connsiteX12" fmla="*/ 692680 w 6367029"/>
              <a:gd name="connsiteY12" fmla="*/ 101450 h 11336923"/>
              <a:gd name="connsiteX13" fmla="*/ 853694 w 6367029"/>
              <a:gd name="connsiteY13" fmla="*/ 68943 h 11336923"/>
              <a:gd name="connsiteX14" fmla="*/ 1172893 w 6367029"/>
              <a:gd name="connsiteY14" fmla="*/ 219476 h 11336923"/>
              <a:gd name="connsiteX15" fmla="*/ 1182865 w 6367029"/>
              <a:gd name="connsiteY15" fmla="*/ 233503 h 11336923"/>
              <a:gd name="connsiteX16" fmla="*/ 1218677 w 6367029"/>
              <a:gd name="connsiteY16" fmla="*/ 190100 h 11336923"/>
              <a:gd name="connsiteX17" fmla="*/ 1511177 w 6367029"/>
              <a:gd name="connsiteY17" fmla="*/ 68942 h 11336923"/>
              <a:gd name="connsiteX18" fmla="*/ 1742457 w 6367029"/>
              <a:gd name="connsiteY18" fmla="*/ 139589 h 11336923"/>
              <a:gd name="connsiteX19" fmla="*/ 1824087 w 6367029"/>
              <a:gd name="connsiteY19" fmla="*/ 213761 h 11336923"/>
              <a:gd name="connsiteX20" fmla="*/ 1837622 w 6367029"/>
              <a:gd name="connsiteY20" fmla="*/ 197358 h 11336923"/>
              <a:gd name="connsiteX21" fmla="*/ 2130121 w 6367029"/>
              <a:gd name="connsiteY21" fmla="*/ 76200 h 11336923"/>
              <a:gd name="connsiteX22" fmla="*/ 2179147 w 6367029"/>
              <a:gd name="connsiteY22" fmla="*/ 83612 h 11336923"/>
              <a:gd name="connsiteX23" fmla="*/ 2199332 w 6367029"/>
              <a:gd name="connsiteY23" fmla="*/ 77346 h 11336923"/>
              <a:gd name="connsiteX24" fmla="*/ 2282698 w 6367029"/>
              <a:gd name="connsiteY24" fmla="*/ 68942 h 11336923"/>
              <a:gd name="connsiteX25" fmla="*/ 2443713 w 6367029"/>
              <a:gd name="connsiteY25" fmla="*/ 101449 h 11336923"/>
              <a:gd name="connsiteX26" fmla="*/ 2499535 w 6367029"/>
              <a:gd name="connsiteY26" fmla="*/ 131749 h 11336923"/>
              <a:gd name="connsiteX27" fmla="*/ 2531812 w 6367029"/>
              <a:gd name="connsiteY27" fmla="*/ 105117 h 11336923"/>
              <a:gd name="connsiteX28" fmla="*/ 2763093 w 6367029"/>
              <a:gd name="connsiteY28" fmla="*/ 34471 h 11336923"/>
              <a:gd name="connsiteX29" fmla="*/ 2797682 w 6367029"/>
              <a:gd name="connsiteY29" fmla="*/ 39700 h 11336923"/>
              <a:gd name="connsiteX30" fmla="*/ 2849556 w 6367029"/>
              <a:gd name="connsiteY30" fmla="*/ 34471 h 11336923"/>
              <a:gd name="connsiteX31" fmla="*/ 3010570 w 6367029"/>
              <a:gd name="connsiteY31" fmla="*/ 66978 h 11336923"/>
              <a:gd name="connsiteX32" fmla="*/ 3066392 w 6367029"/>
              <a:gd name="connsiteY32" fmla="*/ 97278 h 11336923"/>
              <a:gd name="connsiteX33" fmla="*/ 3098669 w 6367029"/>
              <a:gd name="connsiteY33" fmla="*/ 70646 h 11336923"/>
              <a:gd name="connsiteX34" fmla="*/ 3329949 w 6367029"/>
              <a:gd name="connsiteY34" fmla="*/ 0 h 11336923"/>
              <a:gd name="connsiteX35" fmla="*/ 3579434 w 6367029"/>
              <a:gd name="connsiteY35" fmla="*/ 83674 h 11336923"/>
              <a:gd name="connsiteX36" fmla="*/ 3631108 w 6367029"/>
              <a:gd name="connsiteY36" fmla="*/ 132062 h 11336923"/>
              <a:gd name="connsiteX37" fmla="*/ 3643541 w 6367029"/>
              <a:gd name="connsiteY37" fmla="*/ 135921 h 11336923"/>
              <a:gd name="connsiteX38" fmla="*/ 3699363 w 6367029"/>
              <a:gd name="connsiteY38" fmla="*/ 166221 h 11336923"/>
              <a:gd name="connsiteX39" fmla="*/ 3731640 w 6367029"/>
              <a:gd name="connsiteY39" fmla="*/ 139589 h 11336923"/>
              <a:gd name="connsiteX40" fmla="*/ 3839911 w 6367029"/>
              <a:gd name="connsiteY40" fmla="*/ 87540 h 11336923"/>
              <a:gd name="connsiteX41" fmla="*/ 3900389 w 6367029"/>
              <a:gd name="connsiteY41" fmla="*/ 78397 h 11336923"/>
              <a:gd name="connsiteX42" fmla="*/ 3921426 w 6367029"/>
              <a:gd name="connsiteY42" fmla="*/ 66978 h 11336923"/>
              <a:gd name="connsiteX43" fmla="*/ 4082440 w 6367029"/>
              <a:gd name="connsiteY43" fmla="*/ 34471 h 11336923"/>
              <a:gd name="connsiteX44" fmla="*/ 4401639 w 6367029"/>
              <a:gd name="connsiteY44" fmla="*/ 185004 h 11336923"/>
              <a:gd name="connsiteX45" fmla="*/ 4411611 w 6367029"/>
              <a:gd name="connsiteY45" fmla="*/ 199031 h 11336923"/>
              <a:gd name="connsiteX46" fmla="*/ 4447423 w 6367029"/>
              <a:gd name="connsiteY46" fmla="*/ 155628 h 11336923"/>
              <a:gd name="connsiteX47" fmla="*/ 4739923 w 6367029"/>
              <a:gd name="connsiteY47" fmla="*/ 34470 h 11336923"/>
              <a:gd name="connsiteX48" fmla="*/ 4971203 w 6367029"/>
              <a:gd name="connsiteY48" fmla="*/ 105116 h 11336923"/>
              <a:gd name="connsiteX49" fmla="*/ 5052833 w 6367029"/>
              <a:gd name="connsiteY49" fmla="*/ 179290 h 11336923"/>
              <a:gd name="connsiteX50" fmla="*/ 5066368 w 6367029"/>
              <a:gd name="connsiteY50" fmla="*/ 162886 h 11336923"/>
              <a:gd name="connsiteX51" fmla="*/ 5358868 w 6367029"/>
              <a:gd name="connsiteY51" fmla="*/ 41728 h 11336923"/>
              <a:gd name="connsiteX52" fmla="*/ 5519883 w 6367029"/>
              <a:gd name="connsiteY52" fmla="*/ 74235 h 11336923"/>
              <a:gd name="connsiteX53" fmla="*/ 5571420 w 6367029"/>
              <a:gd name="connsiteY53" fmla="*/ 102209 h 11336923"/>
              <a:gd name="connsiteX54" fmla="*/ 5675446 w 6367029"/>
              <a:gd name="connsiteY54" fmla="*/ 52200 h 11336923"/>
              <a:gd name="connsiteX55" fmla="*/ 5798455 w 6367029"/>
              <a:gd name="connsiteY55" fmla="*/ 33603 h 11336923"/>
              <a:gd name="connsiteX56" fmla="*/ 6212113 w 6367029"/>
              <a:gd name="connsiteY56" fmla="*/ 447261 h 11336923"/>
              <a:gd name="connsiteX57" fmla="*/ 6179606 w 6367029"/>
              <a:gd name="connsiteY57" fmla="*/ 608275 h 11336923"/>
              <a:gd name="connsiteX58" fmla="*/ 6162126 w 6367029"/>
              <a:gd name="connsiteY58" fmla="*/ 640479 h 11336923"/>
              <a:gd name="connsiteX59" fmla="*/ 6174391 w 6367029"/>
              <a:gd name="connsiteY59" fmla="*/ 671651 h 11336923"/>
              <a:gd name="connsiteX60" fmla="*/ 6187414 w 6367029"/>
              <a:gd name="connsiteY60" fmla="*/ 775031 h 11336923"/>
              <a:gd name="connsiteX61" fmla="*/ 6005036 w 6367029"/>
              <a:gd name="connsiteY61" fmla="*/ 1118043 h 11336923"/>
              <a:gd name="connsiteX62" fmla="*/ 6001150 w 6367029"/>
              <a:gd name="connsiteY62" fmla="*/ 1120152 h 11336923"/>
              <a:gd name="connsiteX63" fmla="*/ 6047825 w 6367029"/>
              <a:gd name="connsiteY63" fmla="*/ 1176722 h 11336923"/>
              <a:gd name="connsiteX64" fmla="*/ 6118471 w 6367029"/>
              <a:gd name="connsiteY64" fmla="*/ 1408002 h 11336923"/>
              <a:gd name="connsiteX65" fmla="*/ 6047825 w 6367029"/>
              <a:gd name="connsiteY65" fmla="*/ 1639282 h 11336923"/>
              <a:gd name="connsiteX66" fmla="*/ 6019205 w 6367029"/>
              <a:gd name="connsiteY66" fmla="*/ 1673970 h 11336923"/>
              <a:gd name="connsiteX67" fmla="*/ 6045481 w 6367029"/>
              <a:gd name="connsiteY67" fmla="*/ 1696725 h 11336923"/>
              <a:gd name="connsiteX68" fmla="*/ 6152942 w 6367029"/>
              <a:gd name="connsiteY68" fmla="*/ 1974859 h 11336923"/>
              <a:gd name="connsiteX69" fmla="*/ 6031785 w 6367029"/>
              <a:gd name="connsiteY69" fmla="*/ 2267359 h 11336923"/>
              <a:gd name="connsiteX70" fmla="*/ 6023306 w 6367029"/>
              <a:gd name="connsiteY70" fmla="*/ 2274355 h 11336923"/>
              <a:gd name="connsiteX71" fmla="*/ 6087210 w 6367029"/>
              <a:gd name="connsiteY71" fmla="*/ 2329696 h 11336923"/>
              <a:gd name="connsiteX72" fmla="*/ 6194671 w 6367029"/>
              <a:gd name="connsiteY72" fmla="*/ 2607830 h 11336923"/>
              <a:gd name="connsiteX73" fmla="*/ 6073514 w 6367029"/>
              <a:gd name="connsiteY73" fmla="*/ 2900330 h 11336923"/>
              <a:gd name="connsiteX74" fmla="*/ 6048243 w 6367029"/>
              <a:gd name="connsiteY74" fmla="*/ 2921181 h 11336923"/>
              <a:gd name="connsiteX75" fmla="*/ 6079952 w 6367029"/>
              <a:gd name="connsiteY75" fmla="*/ 2948641 h 11336923"/>
              <a:gd name="connsiteX76" fmla="*/ 6187413 w 6367029"/>
              <a:gd name="connsiteY76" fmla="*/ 3226775 h 11336923"/>
              <a:gd name="connsiteX77" fmla="*/ 6066256 w 6367029"/>
              <a:gd name="connsiteY77" fmla="*/ 3519275 h 11336923"/>
              <a:gd name="connsiteX78" fmla="*/ 6022332 w 6367029"/>
              <a:gd name="connsiteY78" fmla="*/ 3555516 h 11336923"/>
              <a:gd name="connsiteX79" fmla="*/ 6066257 w 6367029"/>
              <a:gd name="connsiteY79" fmla="*/ 3591757 h 11336923"/>
              <a:gd name="connsiteX80" fmla="*/ 6179010 w 6367029"/>
              <a:gd name="connsiteY80" fmla="*/ 3800891 h 11336923"/>
              <a:gd name="connsiteX81" fmla="*/ 6181483 w 6367029"/>
              <a:gd name="connsiteY81" fmla="*/ 3825425 h 11336923"/>
              <a:gd name="connsiteX82" fmla="*/ 6203289 w 6367029"/>
              <a:gd name="connsiteY82" fmla="*/ 3880768 h 11336923"/>
              <a:gd name="connsiteX83" fmla="*/ 6221886 w 6367029"/>
              <a:gd name="connsiteY83" fmla="*/ 4003778 h 11336923"/>
              <a:gd name="connsiteX84" fmla="*/ 6171960 w 6367029"/>
              <a:gd name="connsiteY84" fmla="*/ 4200952 h 11336923"/>
              <a:gd name="connsiteX85" fmla="*/ 6158493 w 6367029"/>
              <a:gd name="connsiteY85" fmla="*/ 4219903 h 11336923"/>
              <a:gd name="connsiteX86" fmla="*/ 6185711 w 6367029"/>
              <a:gd name="connsiteY86" fmla="*/ 4252892 h 11336923"/>
              <a:gd name="connsiteX87" fmla="*/ 6256357 w 6367029"/>
              <a:gd name="connsiteY87" fmla="*/ 4484172 h 11336923"/>
              <a:gd name="connsiteX88" fmla="*/ 6135200 w 6367029"/>
              <a:gd name="connsiteY88" fmla="*/ 4776672 h 11336923"/>
              <a:gd name="connsiteX89" fmla="*/ 6122250 w 6367029"/>
              <a:gd name="connsiteY89" fmla="*/ 4787357 h 11336923"/>
              <a:gd name="connsiteX90" fmla="*/ 6112152 w 6367029"/>
              <a:gd name="connsiteY90" fmla="*/ 4816087 h 11336923"/>
              <a:gd name="connsiteX91" fmla="*/ 6090409 w 6367029"/>
              <a:gd name="connsiteY91" fmla="*/ 4853915 h 11336923"/>
              <a:gd name="connsiteX92" fmla="*/ 6116768 w 6367029"/>
              <a:gd name="connsiteY92" fmla="*/ 4885863 h 11336923"/>
              <a:gd name="connsiteX93" fmla="*/ 6187414 w 6367029"/>
              <a:gd name="connsiteY93" fmla="*/ 5117143 h 11336923"/>
              <a:gd name="connsiteX94" fmla="*/ 6183196 w 6367029"/>
              <a:gd name="connsiteY94" fmla="*/ 5158983 h 11336923"/>
              <a:gd name="connsiteX95" fmla="*/ 6187414 w 6367029"/>
              <a:gd name="connsiteY95" fmla="*/ 5203606 h 11336923"/>
              <a:gd name="connsiteX96" fmla="*/ 6154907 w 6367029"/>
              <a:gd name="connsiteY96" fmla="*/ 5364620 h 11336923"/>
              <a:gd name="connsiteX97" fmla="*/ 6124608 w 6367029"/>
              <a:gd name="connsiteY97" fmla="*/ 5420442 h 11336923"/>
              <a:gd name="connsiteX98" fmla="*/ 6151239 w 6367029"/>
              <a:gd name="connsiteY98" fmla="*/ 5452720 h 11336923"/>
              <a:gd name="connsiteX99" fmla="*/ 6221885 w 6367029"/>
              <a:gd name="connsiteY99" fmla="*/ 5684000 h 11336923"/>
              <a:gd name="connsiteX100" fmla="*/ 6216508 w 6367029"/>
              <a:gd name="connsiteY100" fmla="*/ 5737344 h 11336923"/>
              <a:gd name="connsiteX101" fmla="*/ 6218551 w 6367029"/>
              <a:gd name="connsiteY101" fmla="*/ 5743157 h 11336923"/>
              <a:gd name="connsiteX102" fmla="*/ 6229143 w 6367029"/>
              <a:gd name="connsiteY102" fmla="*/ 5836577 h 11336923"/>
              <a:gd name="connsiteX103" fmla="*/ 6107986 w 6367029"/>
              <a:gd name="connsiteY103" fmla="*/ 6129077 h 11336923"/>
              <a:gd name="connsiteX104" fmla="*/ 6083286 w 6367029"/>
              <a:gd name="connsiteY104" fmla="*/ 6149456 h 11336923"/>
              <a:gd name="connsiteX105" fmla="*/ 6151239 w 6367029"/>
              <a:gd name="connsiteY105" fmla="*/ 6224241 h 11336923"/>
              <a:gd name="connsiteX106" fmla="*/ 6221885 w 6367029"/>
              <a:gd name="connsiteY106" fmla="*/ 6455521 h 11336923"/>
              <a:gd name="connsiteX107" fmla="*/ 6100728 w 6367029"/>
              <a:gd name="connsiteY107" fmla="*/ 6748022 h 11336923"/>
              <a:gd name="connsiteX108" fmla="*/ 6056304 w 6367029"/>
              <a:gd name="connsiteY108" fmla="*/ 6784675 h 11336923"/>
              <a:gd name="connsiteX109" fmla="*/ 6071353 w 6367029"/>
              <a:gd name="connsiteY109" fmla="*/ 6793806 h 11336923"/>
              <a:gd name="connsiteX110" fmla="*/ 6221886 w 6367029"/>
              <a:gd name="connsiteY110" fmla="*/ 7113004 h 11336923"/>
              <a:gd name="connsiteX111" fmla="*/ 6151240 w 6367029"/>
              <a:gd name="connsiteY111" fmla="*/ 7344284 h 11336923"/>
              <a:gd name="connsiteX112" fmla="*/ 6120408 w 6367029"/>
              <a:gd name="connsiteY112" fmla="*/ 7381653 h 11336923"/>
              <a:gd name="connsiteX113" fmla="*/ 6140296 w 6367029"/>
              <a:gd name="connsiteY113" fmla="*/ 7393719 h 11336923"/>
              <a:gd name="connsiteX114" fmla="*/ 6290829 w 6367029"/>
              <a:gd name="connsiteY114" fmla="*/ 7712919 h 11336923"/>
              <a:gd name="connsiteX115" fmla="*/ 6108451 w 6367029"/>
              <a:gd name="connsiteY115" fmla="*/ 8055925 h 11336923"/>
              <a:gd name="connsiteX116" fmla="*/ 6101399 w 6367029"/>
              <a:gd name="connsiteY116" fmla="*/ 8059754 h 11336923"/>
              <a:gd name="connsiteX117" fmla="*/ 6151240 w 6367029"/>
              <a:gd name="connsiteY117" fmla="*/ 8114604 h 11336923"/>
              <a:gd name="connsiteX118" fmla="*/ 6221886 w 6367029"/>
              <a:gd name="connsiteY118" fmla="*/ 8345885 h 11336923"/>
              <a:gd name="connsiteX119" fmla="*/ 6151240 w 6367029"/>
              <a:gd name="connsiteY119" fmla="*/ 8577165 h 11336923"/>
              <a:gd name="connsiteX120" fmla="*/ 6122544 w 6367029"/>
              <a:gd name="connsiteY120" fmla="*/ 8611944 h 11336923"/>
              <a:gd name="connsiteX121" fmla="*/ 6185711 w 6367029"/>
              <a:gd name="connsiteY121" fmla="*/ 8681463 h 11336923"/>
              <a:gd name="connsiteX122" fmla="*/ 6256357 w 6367029"/>
              <a:gd name="connsiteY122" fmla="*/ 8912742 h 11336923"/>
              <a:gd name="connsiteX123" fmla="*/ 6135200 w 6367029"/>
              <a:gd name="connsiteY123" fmla="*/ 9205242 h 11336923"/>
              <a:gd name="connsiteX124" fmla="*/ 6126740 w 6367029"/>
              <a:gd name="connsiteY124" fmla="*/ 9212222 h 11336923"/>
              <a:gd name="connsiteX125" fmla="*/ 6155137 w 6367029"/>
              <a:gd name="connsiteY125" fmla="*/ 9232928 h 11336923"/>
              <a:gd name="connsiteX126" fmla="*/ 6298086 w 6367029"/>
              <a:gd name="connsiteY126" fmla="*/ 9545713 h 11336923"/>
              <a:gd name="connsiteX127" fmla="*/ 6115708 w 6367029"/>
              <a:gd name="connsiteY127" fmla="*/ 9888725 h 11336923"/>
              <a:gd name="connsiteX128" fmla="*/ 6108657 w 6367029"/>
              <a:gd name="connsiteY128" fmla="*/ 9892551 h 11336923"/>
              <a:gd name="connsiteX129" fmla="*/ 6158497 w 6367029"/>
              <a:gd name="connsiteY129" fmla="*/ 9947404 h 11336923"/>
              <a:gd name="connsiteX130" fmla="*/ 6229143 w 6367029"/>
              <a:gd name="connsiteY130" fmla="*/ 10178684 h 11336923"/>
              <a:gd name="connsiteX131" fmla="*/ 6158497 w 6367029"/>
              <a:gd name="connsiteY131" fmla="*/ 10409964 h 11336923"/>
              <a:gd name="connsiteX132" fmla="*/ 6144993 w 6367029"/>
              <a:gd name="connsiteY132" fmla="*/ 10426332 h 11336923"/>
              <a:gd name="connsiteX133" fmla="*/ 6167868 w 6367029"/>
              <a:gd name="connsiteY133" fmla="*/ 10435312 h 11336923"/>
              <a:gd name="connsiteX134" fmla="*/ 6367029 w 6367029"/>
              <a:gd name="connsiteY134" fmla="*/ 10789084 h 11336923"/>
              <a:gd name="connsiteX135" fmla="*/ 5953371 w 6367029"/>
              <a:gd name="connsiteY135" fmla="*/ 11202742 h 11336923"/>
              <a:gd name="connsiteX136" fmla="*/ 5722091 w 6367029"/>
              <a:gd name="connsiteY136" fmla="*/ 11132095 h 11336923"/>
              <a:gd name="connsiteX137" fmla="*/ 5707566 w 6367029"/>
              <a:gd name="connsiteY137" fmla="*/ 11120111 h 11336923"/>
              <a:gd name="connsiteX138" fmla="*/ 5704301 w 6367029"/>
              <a:gd name="connsiteY138" fmla="*/ 11124704 h 11336923"/>
              <a:gd name="connsiteX139" fmla="*/ 5385102 w 6367029"/>
              <a:gd name="connsiteY139" fmla="*/ 11275237 h 11336923"/>
              <a:gd name="connsiteX140" fmla="*/ 5092602 w 6367029"/>
              <a:gd name="connsiteY140" fmla="*/ 11154079 h 11336923"/>
              <a:gd name="connsiteX141" fmla="*/ 5072636 w 6367029"/>
              <a:gd name="connsiteY141" fmla="*/ 11129880 h 11336923"/>
              <a:gd name="connsiteX142" fmla="*/ 5058658 w 6367029"/>
              <a:gd name="connsiteY142" fmla="*/ 11146821 h 11336923"/>
              <a:gd name="connsiteX143" fmla="*/ 4766157 w 6367029"/>
              <a:gd name="connsiteY143" fmla="*/ 11267979 h 11336923"/>
              <a:gd name="connsiteX144" fmla="*/ 4473656 w 6367029"/>
              <a:gd name="connsiteY144" fmla="*/ 11146821 h 11336923"/>
              <a:gd name="connsiteX145" fmla="*/ 4437709 w 6367029"/>
              <a:gd name="connsiteY145" fmla="*/ 11103252 h 11336923"/>
              <a:gd name="connsiteX146" fmla="*/ 4427872 w 6367029"/>
              <a:gd name="connsiteY146" fmla="*/ 11117447 h 11336923"/>
              <a:gd name="connsiteX147" fmla="*/ 4192040 w 6367029"/>
              <a:gd name="connsiteY147" fmla="*/ 11259576 h 11336923"/>
              <a:gd name="connsiteX148" fmla="*/ 4164078 w 6367029"/>
              <a:gd name="connsiteY148" fmla="*/ 11262395 h 11336923"/>
              <a:gd name="connsiteX149" fmla="*/ 4150168 w 6367029"/>
              <a:gd name="connsiteY149" fmla="*/ 11269945 h 11336923"/>
              <a:gd name="connsiteX150" fmla="*/ 3989154 w 6367029"/>
              <a:gd name="connsiteY150" fmla="*/ 11302452 h 11336923"/>
              <a:gd name="connsiteX151" fmla="*/ 3791980 w 6367029"/>
              <a:gd name="connsiteY151" fmla="*/ 11252526 h 11336923"/>
              <a:gd name="connsiteX152" fmla="*/ 3773029 w 6367029"/>
              <a:gd name="connsiteY152" fmla="*/ 11239058 h 11336923"/>
              <a:gd name="connsiteX153" fmla="*/ 3740040 w 6367029"/>
              <a:gd name="connsiteY153" fmla="*/ 11266277 h 11336923"/>
              <a:gd name="connsiteX154" fmla="*/ 3508760 w 6367029"/>
              <a:gd name="connsiteY154" fmla="*/ 11336923 h 11336923"/>
              <a:gd name="connsiteX155" fmla="*/ 3216260 w 6367029"/>
              <a:gd name="connsiteY155" fmla="*/ 11215765 h 11336923"/>
              <a:gd name="connsiteX156" fmla="*/ 3205575 w 6367029"/>
              <a:gd name="connsiteY156" fmla="*/ 11202816 h 11336923"/>
              <a:gd name="connsiteX157" fmla="*/ 3176846 w 6367029"/>
              <a:gd name="connsiteY157" fmla="*/ 11192718 h 11336923"/>
              <a:gd name="connsiteX158" fmla="*/ 3139017 w 6367029"/>
              <a:gd name="connsiteY158" fmla="*/ 11170975 h 11336923"/>
              <a:gd name="connsiteX159" fmla="*/ 3107070 w 6367029"/>
              <a:gd name="connsiteY159" fmla="*/ 11197334 h 11336923"/>
              <a:gd name="connsiteX160" fmla="*/ 2875790 w 6367029"/>
              <a:gd name="connsiteY160" fmla="*/ 11267980 h 11336923"/>
              <a:gd name="connsiteX161" fmla="*/ 2832559 w 6367029"/>
              <a:gd name="connsiteY161" fmla="*/ 11263622 h 11336923"/>
              <a:gd name="connsiteX162" fmla="*/ 2789329 w 6367029"/>
              <a:gd name="connsiteY162" fmla="*/ 11267980 h 11336923"/>
              <a:gd name="connsiteX163" fmla="*/ 2628315 w 6367029"/>
              <a:gd name="connsiteY163" fmla="*/ 11235473 h 11336923"/>
              <a:gd name="connsiteX164" fmla="*/ 2572492 w 6367029"/>
              <a:gd name="connsiteY164" fmla="*/ 11205173 h 11336923"/>
              <a:gd name="connsiteX165" fmla="*/ 2540213 w 6367029"/>
              <a:gd name="connsiteY165" fmla="*/ 11231805 h 11336923"/>
              <a:gd name="connsiteX166" fmla="*/ 2308936 w 6367029"/>
              <a:gd name="connsiteY166" fmla="*/ 11302451 h 11336923"/>
              <a:gd name="connsiteX167" fmla="*/ 2253903 w 6367029"/>
              <a:gd name="connsiteY167" fmla="*/ 11296903 h 11336923"/>
              <a:gd name="connsiteX168" fmla="*/ 2239725 w 6367029"/>
              <a:gd name="connsiteY168" fmla="*/ 11301305 h 11336923"/>
              <a:gd name="connsiteX169" fmla="*/ 2156360 w 6367029"/>
              <a:gd name="connsiteY169" fmla="*/ 11309709 h 11336923"/>
              <a:gd name="connsiteX170" fmla="*/ 1863856 w 6367029"/>
              <a:gd name="connsiteY170" fmla="*/ 11188551 h 11336923"/>
              <a:gd name="connsiteX171" fmla="*/ 1843892 w 6367029"/>
              <a:gd name="connsiteY171" fmla="*/ 11164352 h 11336923"/>
              <a:gd name="connsiteX172" fmla="*/ 1829912 w 6367029"/>
              <a:gd name="connsiteY172" fmla="*/ 11181293 h 11336923"/>
              <a:gd name="connsiteX173" fmla="*/ 1537417 w 6367029"/>
              <a:gd name="connsiteY173" fmla="*/ 11302451 h 11336923"/>
              <a:gd name="connsiteX174" fmla="*/ 1244916 w 6367029"/>
              <a:gd name="connsiteY174" fmla="*/ 11181293 h 11336923"/>
              <a:gd name="connsiteX175" fmla="*/ 1208675 w 6367029"/>
              <a:gd name="connsiteY175" fmla="*/ 11137369 h 11336923"/>
              <a:gd name="connsiteX176" fmla="*/ 1172434 w 6367029"/>
              <a:gd name="connsiteY176" fmla="*/ 11181294 h 11336923"/>
              <a:gd name="connsiteX177" fmla="*/ 879934 w 6367029"/>
              <a:gd name="connsiteY177" fmla="*/ 11302452 h 11336923"/>
              <a:gd name="connsiteX178" fmla="*/ 674033 w 6367029"/>
              <a:gd name="connsiteY178" fmla="*/ 11247647 h 11336923"/>
              <a:gd name="connsiteX179" fmla="*/ 636295 w 6367029"/>
              <a:gd name="connsiteY179" fmla="*/ 11221497 h 11336923"/>
              <a:gd name="connsiteX180" fmla="*/ 578851 w 6367029"/>
              <a:gd name="connsiteY180" fmla="*/ 11215706 h 11336923"/>
              <a:gd name="connsiteX181" fmla="*/ 248560 w 6367029"/>
              <a:gd name="connsiteY181" fmla="*/ 10810452 h 11336923"/>
              <a:gd name="connsiteX182" fmla="*/ 298486 w 6367029"/>
              <a:gd name="connsiteY182" fmla="*/ 10613279 h 11336923"/>
              <a:gd name="connsiteX183" fmla="*/ 332981 w 6367029"/>
              <a:gd name="connsiteY183" fmla="*/ 10564738 h 11336923"/>
              <a:gd name="connsiteX184" fmla="*/ 293052 w 6367029"/>
              <a:gd name="connsiteY184" fmla="*/ 10543064 h 11336923"/>
              <a:gd name="connsiteX185" fmla="*/ 110674 w 6367029"/>
              <a:gd name="connsiteY185" fmla="*/ 10200053 h 11336923"/>
              <a:gd name="connsiteX186" fmla="*/ 253623 w 6367029"/>
              <a:gd name="connsiteY186" fmla="*/ 9887265 h 11336923"/>
              <a:gd name="connsiteX187" fmla="*/ 297325 w 6367029"/>
              <a:gd name="connsiteY187" fmla="*/ 9855399 h 11336923"/>
              <a:gd name="connsiteX188" fmla="*/ 250263 w 6367029"/>
              <a:gd name="connsiteY188" fmla="*/ 9798362 h 11336923"/>
              <a:gd name="connsiteX189" fmla="*/ 179617 w 6367029"/>
              <a:gd name="connsiteY189" fmla="*/ 9567082 h 11336923"/>
              <a:gd name="connsiteX190" fmla="*/ 250263 w 6367029"/>
              <a:gd name="connsiteY190" fmla="*/ 9335802 h 11336923"/>
              <a:gd name="connsiteX191" fmla="*/ 310730 w 6367029"/>
              <a:gd name="connsiteY191" fmla="*/ 9269255 h 11336923"/>
              <a:gd name="connsiteX192" fmla="*/ 259045 w 6367029"/>
              <a:gd name="connsiteY192" fmla="*/ 9226611 h 11336923"/>
              <a:gd name="connsiteX193" fmla="*/ 137888 w 6367029"/>
              <a:gd name="connsiteY193" fmla="*/ 8934111 h 11336923"/>
              <a:gd name="connsiteX194" fmla="*/ 208534 w 6367029"/>
              <a:gd name="connsiteY194" fmla="*/ 8702830 h 11336923"/>
              <a:gd name="connsiteX195" fmla="*/ 237777 w 6367029"/>
              <a:gd name="connsiteY195" fmla="*/ 8670648 h 11336923"/>
              <a:gd name="connsiteX196" fmla="*/ 224574 w 6367029"/>
              <a:gd name="connsiteY196" fmla="*/ 8659753 h 11336923"/>
              <a:gd name="connsiteX197" fmla="*/ 103416 w 6367029"/>
              <a:gd name="connsiteY197" fmla="*/ 8367253 h 11336923"/>
              <a:gd name="connsiteX198" fmla="*/ 246366 w 6367029"/>
              <a:gd name="connsiteY198" fmla="*/ 8054466 h 11336923"/>
              <a:gd name="connsiteX199" fmla="*/ 290068 w 6367029"/>
              <a:gd name="connsiteY199" fmla="*/ 8022602 h 11336923"/>
              <a:gd name="connsiteX200" fmla="*/ 243006 w 6367029"/>
              <a:gd name="connsiteY200" fmla="*/ 7965562 h 11336923"/>
              <a:gd name="connsiteX201" fmla="*/ 172359 w 6367029"/>
              <a:gd name="connsiteY201" fmla="*/ 7734291 h 11336923"/>
              <a:gd name="connsiteX202" fmla="*/ 243006 w 6367029"/>
              <a:gd name="connsiteY202" fmla="*/ 7503010 h 11336923"/>
              <a:gd name="connsiteX203" fmla="*/ 274645 w 6367029"/>
              <a:gd name="connsiteY203" fmla="*/ 7468189 h 11336923"/>
              <a:gd name="connsiteX204" fmla="*/ 224574 w 6367029"/>
              <a:gd name="connsiteY204" fmla="*/ 7426877 h 11336923"/>
              <a:gd name="connsiteX205" fmla="*/ 103416 w 6367029"/>
              <a:gd name="connsiteY205" fmla="*/ 7134377 h 11336923"/>
              <a:gd name="connsiteX206" fmla="*/ 246366 w 6367029"/>
              <a:gd name="connsiteY206" fmla="*/ 6821589 h 11336923"/>
              <a:gd name="connsiteX207" fmla="*/ 268381 w 6367029"/>
              <a:gd name="connsiteY207" fmla="*/ 6805538 h 11336923"/>
              <a:gd name="connsiteX208" fmla="*/ 224573 w 6367029"/>
              <a:gd name="connsiteY208" fmla="*/ 6769394 h 11336923"/>
              <a:gd name="connsiteX209" fmla="*/ 103415 w 6367029"/>
              <a:gd name="connsiteY209" fmla="*/ 6476893 h 11336923"/>
              <a:gd name="connsiteX210" fmla="*/ 246365 w 6367029"/>
              <a:gd name="connsiteY210" fmla="*/ 6164107 h 11336923"/>
              <a:gd name="connsiteX211" fmla="*/ 247437 w 6367029"/>
              <a:gd name="connsiteY211" fmla="*/ 6163325 h 11336923"/>
              <a:gd name="connsiteX212" fmla="*/ 231831 w 6367029"/>
              <a:gd name="connsiteY212" fmla="*/ 6150449 h 11336923"/>
              <a:gd name="connsiteX213" fmla="*/ 110673 w 6367029"/>
              <a:gd name="connsiteY213" fmla="*/ 5857949 h 11336923"/>
              <a:gd name="connsiteX214" fmla="*/ 115682 w 6367029"/>
              <a:gd name="connsiteY214" fmla="*/ 5801182 h 11336923"/>
              <a:gd name="connsiteX215" fmla="*/ 111819 w 6367029"/>
              <a:gd name="connsiteY215" fmla="*/ 5788735 h 11336923"/>
              <a:gd name="connsiteX216" fmla="*/ 103415 w 6367029"/>
              <a:gd name="connsiteY216" fmla="*/ 5705371 h 11336923"/>
              <a:gd name="connsiteX217" fmla="*/ 135922 w 6367029"/>
              <a:gd name="connsiteY217" fmla="*/ 5544357 h 11336923"/>
              <a:gd name="connsiteX218" fmla="*/ 166221 w 6367029"/>
              <a:gd name="connsiteY218" fmla="*/ 5488535 h 11336923"/>
              <a:gd name="connsiteX219" fmla="*/ 139590 w 6367029"/>
              <a:gd name="connsiteY219" fmla="*/ 5456258 h 11336923"/>
              <a:gd name="connsiteX220" fmla="*/ 68944 w 6367029"/>
              <a:gd name="connsiteY220" fmla="*/ 5224978 h 11336923"/>
              <a:gd name="connsiteX221" fmla="*/ 73012 w 6367029"/>
              <a:gd name="connsiteY221" fmla="*/ 5178872 h 11336923"/>
              <a:gd name="connsiteX222" fmla="*/ 68944 w 6367029"/>
              <a:gd name="connsiteY222" fmla="*/ 5138515 h 11336923"/>
              <a:gd name="connsiteX223" fmla="*/ 101451 w 6367029"/>
              <a:gd name="connsiteY223" fmla="*/ 4977500 h 11336923"/>
              <a:gd name="connsiteX224" fmla="*/ 131750 w 6367029"/>
              <a:gd name="connsiteY224" fmla="*/ 4921678 h 11336923"/>
              <a:gd name="connsiteX225" fmla="*/ 105119 w 6367029"/>
              <a:gd name="connsiteY225" fmla="*/ 4889401 h 11336923"/>
              <a:gd name="connsiteX226" fmla="*/ 34473 w 6367029"/>
              <a:gd name="connsiteY226" fmla="*/ 4658121 h 11336923"/>
              <a:gd name="connsiteX227" fmla="*/ 141934 w 6367029"/>
              <a:gd name="connsiteY227" fmla="*/ 4379987 h 11336923"/>
              <a:gd name="connsiteX228" fmla="*/ 165804 w 6367029"/>
              <a:gd name="connsiteY228" fmla="*/ 4359315 h 11336923"/>
              <a:gd name="connsiteX229" fmla="*/ 170394 w 6367029"/>
              <a:gd name="connsiteY229" fmla="*/ 4344529 h 11336923"/>
              <a:gd name="connsiteX230" fmla="*/ 200693 w 6367029"/>
              <a:gd name="connsiteY230" fmla="*/ 4288707 h 11336923"/>
              <a:gd name="connsiteX231" fmla="*/ 174062 w 6367029"/>
              <a:gd name="connsiteY231" fmla="*/ 4256430 h 11336923"/>
              <a:gd name="connsiteX232" fmla="*/ 108182 w 6367029"/>
              <a:gd name="connsiteY232" fmla="*/ 4088146 h 11336923"/>
              <a:gd name="connsiteX233" fmla="*/ 107382 w 6367029"/>
              <a:gd name="connsiteY233" fmla="*/ 4077572 h 11336923"/>
              <a:gd name="connsiteX234" fmla="*/ 101451 w 6367029"/>
              <a:gd name="connsiteY234" fmla="*/ 4066644 h 11336923"/>
              <a:gd name="connsiteX235" fmla="*/ 68944 w 6367029"/>
              <a:gd name="connsiteY235" fmla="*/ 3905630 h 11336923"/>
              <a:gd name="connsiteX236" fmla="*/ 211893 w 6367029"/>
              <a:gd name="connsiteY236" fmla="*/ 3592843 h 11336923"/>
              <a:gd name="connsiteX237" fmla="*/ 233908 w 6367029"/>
              <a:gd name="connsiteY237" fmla="*/ 3576792 h 11336923"/>
              <a:gd name="connsiteX238" fmla="*/ 190100 w 6367029"/>
              <a:gd name="connsiteY238" fmla="*/ 3540647 h 11336923"/>
              <a:gd name="connsiteX239" fmla="*/ 68942 w 6367029"/>
              <a:gd name="connsiteY239" fmla="*/ 3248147 h 11336923"/>
              <a:gd name="connsiteX240" fmla="*/ 211892 w 6367029"/>
              <a:gd name="connsiteY240" fmla="*/ 2935361 h 11336923"/>
              <a:gd name="connsiteX241" fmla="*/ 212964 w 6367029"/>
              <a:gd name="connsiteY241" fmla="*/ 2934579 h 11336923"/>
              <a:gd name="connsiteX242" fmla="*/ 197358 w 6367029"/>
              <a:gd name="connsiteY242" fmla="*/ 2921702 h 11336923"/>
              <a:gd name="connsiteX243" fmla="*/ 76200 w 6367029"/>
              <a:gd name="connsiteY243" fmla="*/ 2629202 h 11336923"/>
              <a:gd name="connsiteX244" fmla="*/ 170660 w 6367029"/>
              <a:gd name="connsiteY244" fmla="*/ 2366077 h 11336923"/>
              <a:gd name="connsiteX245" fmla="*/ 205779 w 6367029"/>
              <a:gd name="connsiteY245" fmla="*/ 2330109 h 11336923"/>
              <a:gd name="connsiteX246" fmla="*/ 155629 w 6367029"/>
              <a:gd name="connsiteY246" fmla="*/ 2288731 h 11336923"/>
              <a:gd name="connsiteX247" fmla="*/ 34471 w 6367029"/>
              <a:gd name="connsiteY247" fmla="*/ 1996231 h 11336923"/>
              <a:gd name="connsiteX248" fmla="*/ 105118 w 6367029"/>
              <a:gd name="connsiteY248" fmla="*/ 1764951 h 11336923"/>
              <a:gd name="connsiteX249" fmla="*/ 132761 w 6367029"/>
              <a:gd name="connsiteY249" fmla="*/ 1731447 h 11336923"/>
              <a:gd name="connsiteX250" fmla="*/ 121158 w 6367029"/>
              <a:gd name="connsiteY250" fmla="*/ 1721874 h 11336923"/>
              <a:gd name="connsiteX251" fmla="*/ 0 w 6367029"/>
              <a:gd name="connsiteY251" fmla="*/ 1429374 h 1133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6367029" h="11336923">
                <a:moveTo>
                  <a:pt x="0" y="1429374"/>
                </a:moveTo>
                <a:cubicBezTo>
                  <a:pt x="0" y="1286588"/>
                  <a:pt x="72344" y="1160700"/>
                  <a:pt x="182378" y="1086362"/>
                </a:cubicBezTo>
                <a:lnTo>
                  <a:pt x="186264" y="1084253"/>
                </a:lnTo>
                <a:lnTo>
                  <a:pt x="139590" y="1027683"/>
                </a:lnTo>
                <a:cubicBezTo>
                  <a:pt x="94987" y="961663"/>
                  <a:pt x="68943" y="882074"/>
                  <a:pt x="68943" y="796403"/>
                </a:cubicBezTo>
                <a:cubicBezTo>
                  <a:pt x="68943" y="746428"/>
                  <a:pt x="77805" y="698523"/>
                  <a:pt x="94044" y="654173"/>
                </a:cubicBezTo>
                <a:lnTo>
                  <a:pt x="117894" y="603051"/>
                </a:lnTo>
                <a:lnTo>
                  <a:pt x="102046" y="552000"/>
                </a:lnTo>
                <a:cubicBezTo>
                  <a:pt x="96536" y="525071"/>
                  <a:pt x="93642" y="497190"/>
                  <a:pt x="93642" y="468633"/>
                </a:cubicBezTo>
                <a:cubicBezTo>
                  <a:pt x="93642" y="240176"/>
                  <a:pt x="278843" y="54975"/>
                  <a:pt x="507300" y="54975"/>
                </a:cubicBezTo>
                <a:cubicBezTo>
                  <a:pt x="550136" y="54975"/>
                  <a:pt x="591451" y="61486"/>
                  <a:pt x="630310" y="73572"/>
                </a:cubicBezTo>
                <a:lnTo>
                  <a:pt x="690623" y="102567"/>
                </a:lnTo>
                <a:lnTo>
                  <a:pt x="692680" y="101450"/>
                </a:lnTo>
                <a:cubicBezTo>
                  <a:pt x="742169" y="80518"/>
                  <a:pt x="796580" y="68943"/>
                  <a:pt x="853694" y="68943"/>
                </a:cubicBezTo>
                <a:cubicBezTo>
                  <a:pt x="982201" y="68943"/>
                  <a:pt x="1097022" y="127542"/>
                  <a:pt x="1172893" y="219476"/>
                </a:cubicBezTo>
                <a:lnTo>
                  <a:pt x="1182865" y="233503"/>
                </a:lnTo>
                <a:lnTo>
                  <a:pt x="1218677" y="190100"/>
                </a:lnTo>
                <a:cubicBezTo>
                  <a:pt x="1293534" y="115242"/>
                  <a:pt x="1396949" y="68942"/>
                  <a:pt x="1511177" y="68942"/>
                </a:cubicBezTo>
                <a:cubicBezTo>
                  <a:pt x="1596849" y="68942"/>
                  <a:pt x="1676437" y="94986"/>
                  <a:pt x="1742457" y="139589"/>
                </a:cubicBezTo>
                <a:lnTo>
                  <a:pt x="1824087" y="213761"/>
                </a:lnTo>
                <a:lnTo>
                  <a:pt x="1837622" y="197358"/>
                </a:lnTo>
                <a:cubicBezTo>
                  <a:pt x="1912479" y="122500"/>
                  <a:pt x="2015893" y="76200"/>
                  <a:pt x="2130121" y="76200"/>
                </a:cubicBezTo>
                <a:lnTo>
                  <a:pt x="2179147" y="83612"/>
                </a:lnTo>
                <a:lnTo>
                  <a:pt x="2199332" y="77346"/>
                </a:lnTo>
                <a:cubicBezTo>
                  <a:pt x="2226260" y="71836"/>
                  <a:pt x="2254142" y="68942"/>
                  <a:pt x="2282698" y="68942"/>
                </a:cubicBezTo>
                <a:cubicBezTo>
                  <a:pt x="2339812" y="68942"/>
                  <a:pt x="2394223" y="80517"/>
                  <a:pt x="2443713" y="101449"/>
                </a:cubicBezTo>
                <a:lnTo>
                  <a:pt x="2499535" y="131749"/>
                </a:lnTo>
                <a:lnTo>
                  <a:pt x="2531812" y="105117"/>
                </a:lnTo>
                <a:cubicBezTo>
                  <a:pt x="2597833" y="60515"/>
                  <a:pt x="2677421" y="34471"/>
                  <a:pt x="2763093" y="34471"/>
                </a:cubicBezTo>
                <a:lnTo>
                  <a:pt x="2797682" y="39700"/>
                </a:lnTo>
                <a:lnTo>
                  <a:pt x="2849556" y="34471"/>
                </a:lnTo>
                <a:cubicBezTo>
                  <a:pt x="2906670" y="34471"/>
                  <a:pt x="2961080" y="46046"/>
                  <a:pt x="3010570" y="66978"/>
                </a:cubicBezTo>
                <a:lnTo>
                  <a:pt x="3066392" y="97278"/>
                </a:lnTo>
                <a:lnTo>
                  <a:pt x="3098669" y="70646"/>
                </a:lnTo>
                <a:cubicBezTo>
                  <a:pt x="3164689" y="26044"/>
                  <a:pt x="3244278" y="0"/>
                  <a:pt x="3329949" y="0"/>
                </a:cubicBezTo>
                <a:cubicBezTo>
                  <a:pt x="3423652" y="0"/>
                  <a:pt x="3510078" y="31156"/>
                  <a:pt x="3579434" y="83674"/>
                </a:cubicBezTo>
                <a:lnTo>
                  <a:pt x="3631108" y="132062"/>
                </a:lnTo>
                <a:lnTo>
                  <a:pt x="3643541" y="135921"/>
                </a:lnTo>
                <a:lnTo>
                  <a:pt x="3699363" y="166221"/>
                </a:lnTo>
                <a:lnTo>
                  <a:pt x="3731640" y="139589"/>
                </a:lnTo>
                <a:cubicBezTo>
                  <a:pt x="3764650" y="117288"/>
                  <a:pt x="3801052" y="99627"/>
                  <a:pt x="3839911" y="87540"/>
                </a:cubicBezTo>
                <a:lnTo>
                  <a:pt x="3900389" y="78397"/>
                </a:lnTo>
                <a:lnTo>
                  <a:pt x="3921426" y="66978"/>
                </a:lnTo>
                <a:cubicBezTo>
                  <a:pt x="3970915" y="46046"/>
                  <a:pt x="4025326" y="34471"/>
                  <a:pt x="4082440" y="34471"/>
                </a:cubicBezTo>
                <a:cubicBezTo>
                  <a:pt x="4210947" y="34471"/>
                  <a:pt x="4325768" y="93070"/>
                  <a:pt x="4401639" y="185004"/>
                </a:cubicBezTo>
                <a:lnTo>
                  <a:pt x="4411611" y="199031"/>
                </a:lnTo>
                <a:lnTo>
                  <a:pt x="4447423" y="155628"/>
                </a:lnTo>
                <a:cubicBezTo>
                  <a:pt x="4522280" y="80770"/>
                  <a:pt x="4625695" y="34470"/>
                  <a:pt x="4739923" y="34470"/>
                </a:cubicBezTo>
                <a:cubicBezTo>
                  <a:pt x="4825595" y="34470"/>
                  <a:pt x="4905183" y="60514"/>
                  <a:pt x="4971203" y="105116"/>
                </a:cubicBezTo>
                <a:lnTo>
                  <a:pt x="5052833" y="179290"/>
                </a:lnTo>
                <a:lnTo>
                  <a:pt x="5066368" y="162886"/>
                </a:lnTo>
                <a:cubicBezTo>
                  <a:pt x="5141225" y="88028"/>
                  <a:pt x="5244640" y="41728"/>
                  <a:pt x="5358868" y="41728"/>
                </a:cubicBezTo>
                <a:cubicBezTo>
                  <a:pt x="5415983" y="41728"/>
                  <a:pt x="5470393" y="53303"/>
                  <a:pt x="5519883" y="74235"/>
                </a:cubicBezTo>
                <a:lnTo>
                  <a:pt x="5571420" y="102209"/>
                </a:lnTo>
                <a:lnTo>
                  <a:pt x="5675446" y="52200"/>
                </a:lnTo>
                <a:cubicBezTo>
                  <a:pt x="5714305" y="40114"/>
                  <a:pt x="5755620" y="33603"/>
                  <a:pt x="5798455" y="33603"/>
                </a:cubicBezTo>
                <a:cubicBezTo>
                  <a:pt x="6026912" y="33603"/>
                  <a:pt x="6212113" y="218804"/>
                  <a:pt x="6212113" y="447261"/>
                </a:cubicBezTo>
                <a:cubicBezTo>
                  <a:pt x="6212113" y="504375"/>
                  <a:pt x="6200538" y="558786"/>
                  <a:pt x="6179606" y="608275"/>
                </a:cubicBezTo>
                <a:lnTo>
                  <a:pt x="6162126" y="640479"/>
                </a:lnTo>
                <a:lnTo>
                  <a:pt x="6174391" y="671651"/>
                </a:lnTo>
                <a:cubicBezTo>
                  <a:pt x="6182893" y="704694"/>
                  <a:pt x="6187414" y="739334"/>
                  <a:pt x="6187414" y="775031"/>
                </a:cubicBezTo>
                <a:cubicBezTo>
                  <a:pt x="6187414" y="917817"/>
                  <a:pt x="6115070" y="1043705"/>
                  <a:pt x="6005036" y="1118043"/>
                </a:cubicBezTo>
                <a:lnTo>
                  <a:pt x="6001150" y="1120152"/>
                </a:lnTo>
                <a:lnTo>
                  <a:pt x="6047825" y="1176722"/>
                </a:lnTo>
                <a:cubicBezTo>
                  <a:pt x="6092427" y="1242742"/>
                  <a:pt x="6118471" y="1322330"/>
                  <a:pt x="6118471" y="1408002"/>
                </a:cubicBezTo>
                <a:cubicBezTo>
                  <a:pt x="6118471" y="1493673"/>
                  <a:pt x="6092427" y="1573262"/>
                  <a:pt x="6047825" y="1639282"/>
                </a:cubicBezTo>
                <a:lnTo>
                  <a:pt x="6019205" y="1673970"/>
                </a:lnTo>
                <a:lnTo>
                  <a:pt x="6045481" y="1696725"/>
                </a:lnTo>
                <a:cubicBezTo>
                  <a:pt x="6112249" y="1770185"/>
                  <a:pt x="6152942" y="1867770"/>
                  <a:pt x="6152942" y="1974859"/>
                </a:cubicBezTo>
                <a:cubicBezTo>
                  <a:pt x="6152942" y="2089087"/>
                  <a:pt x="6106642" y="2192502"/>
                  <a:pt x="6031785" y="2267359"/>
                </a:cubicBezTo>
                <a:lnTo>
                  <a:pt x="6023306" y="2274355"/>
                </a:lnTo>
                <a:lnTo>
                  <a:pt x="6087210" y="2329696"/>
                </a:lnTo>
                <a:cubicBezTo>
                  <a:pt x="6153978" y="2403156"/>
                  <a:pt x="6194671" y="2500741"/>
                  <a:pt x="6194671" y="2607830"/>
                </a:cubicBezTo>
                <a:cubicBezTo>
                  <a:pt x="6194671" y="2722058"/>
                  <a:pt x="6148371" y="2825473"/>
                  <a:pt x="6073514" y="2900330"/>
                </a:cubicBezTo>
                <a:lnTo>
                  <a:pt x="6048243" y="2921181"/>
                </a:lnTo>
                <a:lnTo>
                  <a:pt x="6079952" y="2948641"/>
                </a:lnTo>
                <a:cubicBezTo>
                  <a:pt x="6146720" y="3022101"/>
                  <a:pt x="6187413" y="3119686"/>
                  <a:pt x="6187413" y="3226775"/>
                </a:cubicBezTo>
                <a:cubicBezTo>
                  <a:pt x="6187413" y="3341004"/>
                  <a:pt x="6141113" y="3444418"/>
                  <a:pt x="6066256" y="3519275"/>
                </a:cubicBezTo>
                <a:lnTo>
                  <a:pt x="6022332" y="3555516"/>
                </a:lnTo>
                <a:lnTo>
                  <a:pt x="6066257" y="3591757"/>
                </a:lnTo>
                <a:cubicBezTo>
                  <a:pt x="6122400" y="3647900"/>
                  <a:pt x="6162480" y="3720107"/>
                  <a:pt x="6179010" y="3800891"/>
                </a:cubicBezTo>
                <a:lnTo>
                  <a:pt x="6181483" y="3825425"/>
                </a:lnTo>
                <a:lnTo>
                  <a:pt x="6203289" y="3880768"/>
                </a:lnTo>
                <a:cubicBezTo>
                  <a:pt x="6215375" y="3919627"/>
                  <a:pt x="6221886" y="3960942"/>
                  <a:pt x="6221886" y="4003778"/>
                </a:cubicBezTo>
                <a:cubicBezTo>
                  <a:pt x="6221886" y="4075170"/>
                  <a:pt x="6203800" y="4142339"/>
                  <a:pt x="6171960" y="4200952"/>
                </a:cubicBezTo>
                <a:lnTo>
                  <a:pt x="6158493" y="4219903"/>
                </a:lnTo>
                <a:lnTo>
                  <a:pt x="6185711" y="4252892"/>
                </a:lnTo>
                <a:cubicBezTo>
                  <a:pt x="6230313" y="4318912"/>
                  <a:pt x="6256357" y="4398500"/>
                  <a:pt x="6256357" y="4484172"/>
                </a:cubicBezTo>
                <a:cubicBezTo>
                  <a:pt x="6256357" y="4598400"/>
                  <a:pt x="6210057" y="4701815"/>
                  <a:pt x="6135200" y="4776672"/>
                </a:cubicBezTo>
                <a:lnTo>
                  <a:pt x="6122250" y="4787357"/>
                </a:lnTo>
                <a:lnTo>
                  <a:pt x="6112152" y="4816087"/>
                </a:lnTo>
                <a:lnTo>
                  <a:pt x="6090409" y="4853915"/>
                </a:lnTo>
                <a:lnTo>
                  <a:pt x="6116768" y="4885863"/>
                </a:lnTo>
                <a:cubicBezTo>
                  <a:pt x="6161370" y="4951883"/>
                  <a:pt x="6187414" y="5031471"/>
                  <a:pt x="6187414" y="5117143"/>
                </a:cubicBezTo>
                <a:lnTo>
                  <a:pt x="6183196" y="5158983"/>
                </a:lnTo>
                <a:lnTo>
                  <a:pt x="6187414" y="5203606"/>
                </a:lnTo>
                <a:cubicBezTo>
                  <a:pt x="6187414" y="5260720"/>
                  <a:pt x="6175839" y="5315131"/>
                  <a:pt x="6154907" y="5364620"/>
                </a:cubicBezTo>
                <a:lnTo>
                  <a:pt x="6124608" y="5420442"/>
                </a:lnTo>
                <a:lnTo>
                  <a:pt x="6151239" y="5452720"/>
                </a:lnTo>
                <a:cubicBezTo>
                  <a:pt x="6195841" y="5518740"/>
                  <a:pt x="6221885" y="5598328"/>
                  <a:pt x="6221885" y="5684000"/>
                </a:cubicBezTo>
                <a:lnTo>
                  <a:pt x="6216508" y="5737344"/>
                </a:lnTo>
                <a:lnTo>
                  <a:pt x="6218551" y="5743157"/>
                </a:lnTo>
                <a:cubicBezTo>
                  <a:pt x="6225481" y="5773178"/>
                  <a:pt x="6229143" y="5804450"/>
                  <a:pt x="6229143" y="5836577"/>
                </a:cubicBezTo>
                <a:cubicBezTo>
                  <a:pt x="6229143" y="5950805"/>
                  <a:pt x="6182843" y="6054219"/>
                  <a:pt x="6107986" y="6129077"/>
                </a:cubicBezTo>
                <a:lnTo>
                  <a:pt x="6083286" y="6149456"/>
                </a:lnTo>
                <a:lnTo>
                  <a:pt x="6151239" y="6224241"/>
                </a:lnTo>
                <a:cubicBezTo>
                  <a:pt x="6195841" y="6290261"/>
                  <a:pt x="6221885" y="6369850"/>
                  <a:pt x="6221885" y="6455521"/>
                </a:cubicBezTo>
                <a:cubicBezTo>
                  <a:pt x="6221885" y="6569750"/>
                  <a:pt x="6175585" y="6673165"/>
                  <a:pt x="6100728" y="6748022"/>
                </a:cubicBezTo>
                <a:lnTo>
                  <a:pt x="6056304" y="6784675"/>
                </a:lnTo>
                <a:lnTo>
                  <a:pt x="6071353" y="6793806"/>
                </a:lnTo>
                <a:cubicBezTo>
                  <a:pt x="6163288" y="6869677"/>
                  <a:pt x="6221886" y="6984497"/>
                  <a:pt x="6221886" y="7113004"/>
                </a:cubicBezTo>
                <a:cubicBezTo>
                  <a:pt x="6221886" y="7198675"/>
                  <a:pt x="6195842" y="7278264"/>
                  <a:pt x="6151240" y="7344284"/>
                </a:cubicBezTo>
                <a:lnTo>
                  <a:pt x="6120408" y="7381653"/>
                </a:lnTo>
                <a:lnTo>
                  <a:pt x="6140296" y="7393719"/>
                </a:lnTo>
                <a:cubicBezTo>
                  <a:pt x="6232231" y="7469591"/>
                  <a:pt x="6290829" y="7584411"/>
                  <a:pt x="6290829" y="7712919"/>
                </a:cubicBezTo>
                <a:cubicBezTo>
                  <a:pt x="6290829" y="7855699"/>
                  <a:pt x="6218485" y="7981588"/>
                  <a:pt x="6108451" y="8055925"/>
                </a:cubicBezTo>
                <a:lnTo>
                  <a:pt x="6101399" y="8059754"/>
                </a:lnTo>
                <a:lnTo>
                  <a:pt x="6151240" y="8114604"/>
                </a:lnTo>
                <a:cubicBezTo>
                  <a:pt x="6195842" y="8180624"/>
                  <a:pt x="6221886" y="8260213"/>
                  <a:pt x="6221886" y="8345885"/>
                </a:cubicBezTo>
                <a:cubicBezTo>
                  <a:pt x="6221886" y="8431557"/>
                  <a:pt x="6195842" y="8511145"/>
                  <a:pt x="6151240" y="8577165"/>
                </a:cubicBezTo>
                <a:lnTo>
                  <a:pt x="6122544" y="8611944"/>
                </a:lnTo>
                <a:lnTo>
                  <a:pt x="6185711" y="8681463"/>
                </a:lnTo>
                <a:cubicBezTo>
                  <a:pt x="6230313" y="8747482"/>
                  <a:pt x="6256357" y="8827071"/>
                  <a:pt x="6256357" y="8912742"/>
                </a:cubicBezTo>
                <a:cubicBezTo>
                  <a:pt x="6256357" y="9026971"/>
                  <a:pt x="6210057" y="9130386"/>
                  <a:pt x="6135200" y="9205242"/>
                </a:cubicBezTo>
                <a:lnTo>
                  <a:pt x="6126740" y="9212222"/>
                </a:lnTo>
                <a:lnTo>
                  <a:pt x="6155137" y="9232928"/>
                </a:lnTo>
                <a:cubicBezTo>
                  <a:pt x="6242698" y="9308776"/>
                  <a:pt x="6298086" y="9420776"/>
                  <a:pt x="6298086" y="9545713"/>
                </a:cubicBezTo>
                <a:cubicBezTo>
                  <a:pt x="6298086" y="9688499"/>
                  <a:pt x="6225742" y="9814385"/>
                  <a:pt x="6115708" y="9888725"/>
                </a:cubicBezTo>
                <a:lnTo>
                  <a:pt x="6108657" y="9892551"/>
                </a:lnTo>
                <a:lnTo>
                  <a:pt x="6158497" y="9947404"/>
                </a:lnTo>
                <a:cubicBezTo>
                  <a:pt x="6203099" y="10013424"/>
                  <a:pt x="6229143" y="10093013"/>
                  <a:pt x="6229143" y="10178684"/>
                </a:cubicBezTo>
                <a:cubicBezTo>
                  <a:pt x="6229143" y="10264355"/>
                  <a:pt x="6203099" y="10343944"/>
                  <a:pt x="6158497" y="10409964"/>
                </a:cubicBezTo>
                <a:lnTo>
                  <a:pt x="6144993" y="10426332"/>
                </a:lnTo>
                <a:lnTo>
                  <a:pt x="6167868" y="10435312"/>
                </a:lnTo>
                <a:cubicBezTo>
                  <a:pt x="6287270" y="10507863"/>
                  <a:pt x="6367029" y="10639159"/>
                  <a:pt x="6367029" y="10789084"/>
                </a:cubicBezTo>
                <a:cubicBezTo>
                  <a:pt x="6367029" y="11017541"/>
                  <a:pt x="6181828" y="11202742"/>
                  <a:pt x="5953371" y="11202742"/>
                </a:cubicBezTo>
                <a:cubicBezTo>
                  <a:pt x="5867700" y="11202742"/>
                  <a:pt x="5788111" y="11176698"/>
                  <a:pt x="5722091" y="11132095"/>
                </a:cubicBezTo>
                <a:lnTo>
                  <a:pt x="5707566" y="11120111"/>
                </a:lnTo>
                <a:lnTo>
                  <a:pt x="5704301" y="11124704"/>
                </a:lnTo>
                <a:cubicBezTo>
                  <a:pt x="5628430" y="11216638"/>
                  <a:pt x="5513610" y="11275237"/>
                  <a:pt x="5385102" y="11275237"/>
                </a:cubicBezTo>
                <a:cubicBezTo>
                  <a:pt x="5270874" y="11275237"/>
                  <a:pt x="5167459" y="11228937"/>
                  <a:pt x="5092602" y="11154079"/>
                </a:cubicBezTo>
                <a:lnTo>
                  <a:pt x="5072636" y="11129880"/>
                </a:lnTo>
                <a:lnTo>
                  <a:pt x="5058658" y="11146821"/>
                </a:lnTo>
                <a:cubicBezTo>
                  <a:pt x="4983800" y="11221679"/>
                  <a:pt x="4880385" y="11267979"/>
                  <a:pt x="4766157" y="11267979"/>
                </a:cubicBezTo>
                <a:cubicBezTo>
                  <a:pt x="4651928" y="11267979"/>
                  <a:pt x="4548514" y="11221679"/>
                  <a:pt x="4473656" y="11146821"/>
                </a:cubicBezTo>
                <a:lnTo>
                  <a:pt x="4437709" y="11103252"/>
                </a:lnTo>
                <a:lnTo>
                  <a:pt x="4427872" y="11117447"/>
                </a:lnTo>
                <a:cubicBezTo>
                  <a:pt x="4368862" y="11188951"/>
                  <a:pt x="4286289" y="11240290"/>
                  <a:pt x="4192040" y="11259576"/>
                </a:cubicBezTo>
                <a:lnTo>
                  <a:pt x="4164078" y="11262395"/>
                </a:lnTo>
                <a:lnTo>
                  <a:pt x="4150168" y="11269945"/>
                </a:lnTo>
                <a:cubicBezTo>
                  <a:pt x="4100679" y="11290877"/>
                  <a:pt x="4046268" y="11302452"/>
                  <a:pt x="3989154" y="11302452"/>
                </a:cubicBezTo>
                <a:cubicBezTo>
                  <a:pt x="3917761" y="11302452"/>
                  <a:pt x="3850592" y="11284366"/>
                  <a:pt x="3791980" y="11252526"/>
                </a:cubicBezTo>
                <a:lnTo>
                  <a:pt x="3773029" y="11239058"/>
                </a:lnTo>
                <a:lnTo>
                  <a:pt x="3740040" y="11266277"/>
                </a:lnTo>
                <a:cubicBezTo>
                  <a:pt x="3674020" y="11310879"/>
                  <a:pt x="3594431" y="11336923"/>
                  <a:pt x="3508760" y="11336923"/>
                </a:cubicBezTo>
                <a:cubicBezTo>
                  <a:pt x="3394531" y="11336923"/>
                  <a:pt x="3291117" y="11290623"/>
                  <a:pt x="3216260" y="11215765"/>
                </a:cubicBezTo>
                <a:lnTo>
                  <a:pt x="3205575" y="11202816"/>
                </a:lnTo>
                <a:lnTo>
                  <a:pt x="3176846" y="11192718"/>
                </a:lnTo>
                <a:lnTo>
                  <a:pt x="3139017" y="11170975"/>
                </a:lnTo>
                <a:lnTo>
                  <a:pt x="3107070" y="11197334"/>
                </a:lnTo>
                <a:cubicBezTo>
                  <a:pt x="3041050" y="11241936"/>
                  <a:pt x="2961461" y="11267980"/>
                  <a:pt x="2875790" y="11267980"/>
                </a:cubicBezTo>
                <a:lnTo>
                  <a:pt x="2832559" y="11263622"/>
                </a:lnTo>
                <a:lnTo>
                  <a:pt x="2789329" y="11267980"/>
                </a:lnTo>
                <a:cubicBezTo>
                  <a:pt x="2732214" y="11267980"/>
                  <a:pt x="2677803" y="11256405"/>
                  <a:pt x="2628315" y="11235473"/>
                </a:cubicBezTo>
                <a:lnTo>
                  <a:pt x="2572492" y="11205173"/>
                </a:lnTo>
                <a:lnTo>
                  <a:pt x="2540213" y="11231805"/>
                </a:lnTo>
                <a:cubicBezTo>
                  <a:pt x="2474194" y="11276407"/>
                  <a:pt x="2394608" y="11302451"/>
                  <a:pt x="2308936" y="11302451"/>
                </a:cubicBezTo>
                <a:lnTo>
                  <a:pt x="2253903" y="11296903"/>
                </a:lnTo>
                <a:lnTo>
                  <a:pt x="2239725" y="11301305"/>
                </a:lnTo>
                <a:cubicBezTo>
                  <a:pt x="2212798" y="11306815"/>
                  <a:pt x="2184917" y="11309709"/>
                  <a:pt x="2156360" y="11309709"/>
                </a:cubicBezTo>
                <a:cubicBezTo>
                  <a:pt x="2042131" y="11309709"/>
                  <a:pt x="1938715" y="11263409"/>
                  <a:pt x="1863856" y="11188551"/>
                </a:cubicBezTo>
                <a:lnTo>
                  <a:pt x="1843892" y="11164352"/>
                </a:lnTo>
                <a:lnTo>
                  <a:pt x="1829912" y="11181293"/>
                </a:lnTo>
                <a:cubicBezTo>
                  <a:pt x="1755056" y="11256151"/>
                  <a:pt x="1651646" y="11302451"/>
                  <a:pt x="1537417" y="11302451"/>
                </a:cubicBezTo>
                <a:cubicBezTo>
                  <a:pt x="1423189" y="11302451"/>
                  <a:pt x="1319774" y="11256151"/>
                  <a:pt x="1244916" y="11181293"/>
                </a:cubicBezTo>
                <a:lnTo>
                  <a:pt x="1208675" y="11137369"/>
                </a:lnTo>
                <a:lnTo>
                  <a:pt x="1172434" y="11181294"/>
                </a:lnTo>
                <a:cubicBezTo>
                  <a:pt x="1097577" y="11256152"/>
                  <a:pt x="994162" y="11302452"/>
                  <a:pt x="879934" y="11302452"/>
                </a:cubicBezTo>
                <a:cubicBezTo>
                  <a:pt x="804971" y="11302452"/>
                  <a:pt x="734666" y="11282512"/>
                  <a:pt x="674033" y="11247647"/>
                </a:cubicBezTo>
                <a:lnTo>
                  <a:pt x="636295" y="11221497"/>
                </a:lnTo>
                <a:lnTo>
                  <a:pt x="578851" y="11215706"/>
                </a:lnTo>
                <a:cubicBezTo>
                  <a:pt x="390354" y="11177134"/>
                  <a:pt x="248560" y="11010352"/>
                  <a:pt x="248560" y="10810452"/>
                </a:cubicBezTo>
                <a:cubicBezTo>
                  <a:pt x="248560" y="10739060"/>
                  <a:pt x="266646" y="10671891"/>
                  <a:pt x="298486" y="10613279"/>
                </a:cubicBezTo>
                <a:lnTo>
                  <a:pt x="332981" y="10564738"/>
                </a:lnTo>
                <a:lnTo>
                  <a:pt x="293052" y="10543064"/>
                </a:lnTo>
                <a:cubicBezTo>
                  <a:pt x="183018" y="10468727"/>
                  <a:pt x="110674" y="10342838"/>
                  <a:pt x="110674" y="10200053"/>
                </a:cubicBezTo>
                <a:cubicBezTo>
                  <a:pt x="110674" y="10075115"/>
                  <a:pt x="166062" y="9963115"/>
                  <a:pt x="253623" y="9887265"/>
                </a:cubicBezTo>
                <a:lnTo>
                  <a:pt x="297325" y="9855399"/>
                </a:lnTo>
                <a:lnTo>
                  <a:pt x="250263" y="9798362"/>
                </a:lnTo>
                <a:cubicBezTo>
                  <a:pt x="205661" y="9732341"/>
                  <a:pt x="179617" y="9652751"/>
                  <a:pt x="179617" y="9567082"/>
                </a:cubicBezTo>
                <a:cubicBezTo>
                  <a:pt x="179617" y="9481410"/>
                  <a:pt x="205660" y="9401822"/>
                  <a:pt x="250263" y="9335802"/>
                </a:cubicBezTo>
                <a:lnTo>
                  <a:pt x="310730" y="9269255"/>
                </a:lnTo>
                <a:lnTo>
                  <a:pt x="259045" y="9226611"/>
                </a:lnTo>
                <a:cubicBezTo>
                  <a:pt x="184188" y="9151755"/>
                  <a:pt x="137888" y="9048339"/>
                  <a:pt x="137888" y="8934111"/>
                </a:cubicBezTo>
                <a:cubicBezTo>
                  <a:pt x="137888" y="8848439"/>
                  <a:pt x="163932" y="8768850"/>
                  <a:pt x="208534" y="8702830"/>
                </a:cubicBezTo>
                <a:lnTo>
                  <a:pt x="237777" y="8670648"/>
                </a:lnTo>
                <a:lnTo>
                  <a:pt x="224574" y="8659753"/>
                </a:lnTo>
                <a:cubicBezTo>
                  <a:pt x="149717" y="8584896"/>
                  <a:pt x="103416" y="8481481"/>
                  <a:pt x="103416" y="8367253"/>
                </a:cubicBezTo>
                <a:cubicBezTo>
                  <a:pt x="103416" y="8242316"/>
                  <a:pt x="158805" y="8130315"/>
                  <a:pt x="246366" y="8054466"/>
                </a:cubicBezTo>
                <a:lnTo>
                  <a:pt x="290068" y="8022602"/>
                </a:lnTo>
                <a:lnTo>
                  <a:pt x="243006" y="7965562"/>
                </a:lnTo>
                <a:cubicBezTo>
                  <a:pt x="198403" y="7899542"/>
                  <a:pt x="172359" y="7819952"/>
                  <a:pt x="172359" y="7734291"/>
                </a:cubicBezTo>
                <a:cubicBezTo>
                  <a:pt x="172359" y="7648619"/>
                  <a:pt x="198403" y="7569031"/>
                  <a:pt x="243006" y="7503010"/>
                </a:cubicBezTo>
                <a:lnTo>
                  <a:pt x="274645" y="7468189"/>
                </a:lnTo>
                <a:lnTo>
                  <a:pt x="224574" y="7426877"/>
                </a:lnTo>
                <a:cubicBezTo>
                  <a:pt x="149717" y="7352020"/>
                  <a:pt x="103416" y="7248605"/>
                  <a:pt x="103416" y="7134377"/>
                </a:cubicBezTo>
                <a:cubicBezTo>
                  <a:pt x="103416" y="7009439"/>
                  <a:pt x="158805" y="6897438"/>
                  <a:pt x="246366" y="6821589"/>
                </a:cubicBezTo>
                <a:lnTo>
                  <a:pt x="268381" y="6805538"/>
                </a:lnTo>
                <a:lnTo>
                  <a:pt x="224573" y="6769394"/>
                </a:lnTo>
                <a:cubicBezTo>
                  <a:pt x="149716" y="6694537"/>
                  <a:pt x="103415" y="6591122"/>
                  <a:pt x="103415" y="6476893"/>
                </a:cubicBezTo>
                <a:cubicBezTo>
                  <a:pt x="103415" y="6351956"/>
                  <a:pt x="158804" y="6239955"/>
                  <a:pt x="246365" y="6164107"/>
                </a:cubicBezTo>
                <a:lnTo>
                  <a:pt x="247437" y="6163325"/>
                </a:lnTo>
                <a:lnTo>
                  <a:pt x="231831" y="6150449"/>
                </a:lnTo>
                <a:cubicBezTo>
                  <a:pt x="156973" y="6075592"/>
                  <a:pt x="110673" y="5972177"/>
                  <a:pt x="110673" y="5857949"/>
                </a:cubicBezTo>
                <a:lnTo>
                  <a:pt x="115682" y="5801182"/>
                </a:lnTo>
                <a:lnTo>
                  <a:pt x="111819" y="5788735"/>
                </a:lnTo>
                <a:cubicBezTo>
                  <a:pt x="106308" y="5761810"/>
                  <a:pt x="103415" y="5733928"/>
                  <a:pt x="103415" y="5705371"/>
                </a:cubicBezTo>
                <a:cubicBezTo>
                  <a:pt x="103415" y="5648257"/>
                  <a:pt x="114990" y="5593847"/>
                  <a:pt x="135922" y="5544357"/>
                </a:cubicBezTo>
                <a:lnTo>
                  <a:pt x="166221" y="5488535"/>
                </a:lnTo>
                <a:lnTo>
                  <a:pt x="139590" y="5456258"/>
                </a:lnTo>
                <a:cubicBezTo>
                  <a:pt x="94988" y="5390238"/>
                  <a:pt x="68944" y="5310649"/>
                  <a:pt x="68944" y="5224978"/>
                </a:cubicBezTo>
                <a:lnTo>
                  <a:pt x="73012" y="5178872"/>
                </a:lnTo>
                <a:lnTo>
                  <a:pt x="68944" y="5138515"/>
                </a:lnTo>
                <a:cubicBezTo>
                  <a:pt x="68944" y="5081400"/>
                  <a:pt x="80519" y="5026990"/>
                  <a:pt x="101451" y="4977500"/>
                </a:cubicBezTo>
                <a:lnTo>
                  <a:pt x="131750" y="4921678"/>
                </a:lnTo>
                <a:lnTo>
                  <a:pt x="105119" y="4889401"/>
                </a:lnTo>
                <a:cubicBezTo>
                  <a:pt x="60517" y="4823381"/>
                  <a:pt x="34473" y="4743792"/>
                  <a:pt x="34473" y="4658121"/>
                </a:cubicBezTo>
                <a:cubicBezTo>
                  <a:pt x="34473" y="4551032"/>
                  <a:pt x="75167" y="4453447"/>
                  <a:pt x="141934" y="4379987"/>
                </a:cubicBezTo>
                <a:lnTo>
                  <a:pt x="165804" y="4359315"/>
                </a:lnTo>
                <a:lnTo>
                  <a:pt x="170394" y="4344529"/>
                </a:lnTo>
                <a:lnTo>
                  <a:pt x="200693" y="4288707"/>
                </a:lnTo>
                <a:lnTo>
                  <a:pt x="174062" y="4256430"/>
                </a:lnTo>
                <a:cubicBezTo>
                  <a:pt x="140610" y="4206915"/>
                  <a:pt x="117598" y="4149767"/>
                  <a:pt x="108182" y="4088146"/>
                </a:cubicBezTo>
                <a:lnTo>
                  <a:pt x="107382" y="4077572"/>
                </a:lnTo>
                <a:lnTo>
                  <a:pt x="101451" y="4066644"/>
                </a:lnTo>
                <a:cubicBezTo>
                  <a:pt x="80519" y="4017155"/>
                  <a:pt x="68944" y="3962744"/>
                  <a:pt x="68944" y="3905630"/>
                </a:cubicBezTo>
                <a:cubicBezTo>
                  <a:pt x="68944" y="3780692"/>
                  <a:pt x="124332" y="3668691"/>
                  <a:pt x="211893" y="3592843"/>
                </a:cubicBezTo>
                <a:lnTo>
                  <a:pt x="233908" y="3576792"/>
                </a:lnTo>
                <a:lnTo>
                  <a:pt x="190100" y="3540647"/>
                </a:lnTo>
                <a:cubicBezTo>
                  <a:pt x="115243" y="3465790"/>
                  <a:pt x="68942" y="3362376"/>
                  <a:pt x="68942" y="3248147"/>
                </a:cubicBezTo>
                <a:cubicBezTo>
                  <a:pt x="68942" y="3123210"/>
                  <a:pt x="124331" y="3011209"/>
                  <a:pt x="211892" y="2935361"/>
                </a:cubicBezTo>
                <a:lnTo>
                  <a:pt x="212964" y="2934579"/>
                </a:lnTo>
                <a:lnTo>
                  <a:pt x="197358" y="2921702"/>
                </a:lnTo>
                <a:cubicBezTo>
                  <a:pt x="122501" y="2846845"/>
                  <a:pt x="76200" y="2743431"/>
                  <a:pt x="76200" y="2629202"/>
                </a:cubicBezTo>
                <a:cubicBezTo>
                  <a:pt x="76200" y="2529252"/>
                  <a:pt x="111649" y="2437581"/>
                  <a:pt x="170660" y="2366077"/>
                </a:cubicBezTo>
                <a:lnTo>
                  <a:pt x="205779" y="2330109"/>
                </a:lnTo>
                <a:lnTo>
                  <a:pt x="155629" y="2288731"/>
                </a:lnTo>
                <a:cubicBezTo>
                  <a:pt x="80772" y="2213874"/>
                  <a:pt x="34471" y="2110460"/>
                  <a:pt x="34471" y="1996231"/>
                </a:cubicBezTo>
                <a:cubicBezTo>
                  <a:pt x="34471" y="1910560"/>
                  <a:pt x="60515" y="1830971"/>
                  <a:pt x="105118" y="1764951"/>
                </a:cubicBezTo>
                <a:lnTo>
                  <a:pt x="132761" y="1731447"/>
                </a:lnTo>
                <a:lnTo>
                  <a:pt x="121158" y="1721874"/>
                </a:lnTo>
                <a:cubicBezTo>
                  <a:pt x="46300" y="1647017"/>
                  <a:pt x="0" y="1543603"/>
                  <a:pt x="0" y="142937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394970" y="872490"/>
            <a:ext cx="8569325" cy="41763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38" name="文本框 1"/>
          <p:cNvSpPr txBox="1"/>
          <p:nvPr/>
        </p:nvSpPr>
        <p:spPr>
          <a:xfrm>
            <a:off x="2853055" y="178435"/>
            <a:ext cx="3992880" cy="47666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sym typeface="+mn-ea"/>
              </a:rPr>
              <a:t>【活动分工】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2988310" y="699135"/>
            <a:ext cx="1800225" cy="0"/>
          </a:xfrm>
          <a:prstGeom prst="line">
            <a:avLst/>
          </a:prstGeom>
          <a:ln w="53975" cmpd="thinThick">
            <a:solidFill>
              <a:srgbClr val="F05F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4" y="240467"/>
            <a:ext cx="944330" cy="77716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62990" y="3146425"/>
            <a:ext cx="7233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6"/>
                </a:solidFill>
                <a:latin typeface="宋体" panose="02010600030101010101" pitchFamily="2" charset="-122"/>
              </a:rPr>
              <a:t>  </a:t>
            </a:r>
            <a:endParaRPr lang="zh-CN" altLang="en-US" sz="2800" b="1" dirty="0">
              <a:solidFill>
                <a:schemeClr val="accent6"/>
              </a:solidFill>
              <a:latin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701165" y="1209040"/>
            <a:ext cx="6824980" cy="3192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1.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节目统筹：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___________________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2.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会场布置：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___________________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3.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道具、礼品准备：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_____________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4.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主持与串词撰写：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_____________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5.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秩序维护：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 __________________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6.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场地清洁：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___________________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7.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活动报道：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___________________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云形 6"/>
          <p:cNvSpPr/>
          <p:nvPr/>
        </p:nvSpPr>
        <p:spPr>
          <a:xfrm>
            <a:off x="4872355" y="2070735"/>
            <a:ext cx="3536315" cy="1779905"/>
          </a:xfrm>
          <a:prstGeom prst="cloud">
            <a:avLst/>
          </a:prstGeom>
          <a:solidFill>
            <a:srgbClr val="FFE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120000"/>
              </a:lnSpc>
            </a:pPr>
            <a:r>
              <a:rPr lang="en-US" altLang="zh-CN" sz="1800" b="1" dirty="0">
                <a:solidFill>
                  <a:srgbClr val="FF7D7D"/>
                </a:solidFill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1800" b="1" dirty="0">
                <a:solidFill>
                  <a:srgbClr val="FF7D7D"/>
                </a:solidFill>
                <a:latin typeface="黑体" panose="02010609060101010101" charset="-122"/>
                <a:ea typeface="黑体" panose="02010609060101010101" charset="-122"/>
              </a:rPr>
              <a:t>活动分工里内容多而杂，策划时可以考虑同学们的特点和性格、爱好来安排。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25" grpId="0" bldLvl="0" animBg="1"/>
      <p:bldP spid="25" grpId="1" animBg="1"/>
      <p:bldP spid="20" grpId="0"/>
      <p:bldP spid="7" grpId="0" bldLvl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87"/>
          <p:cNvSpPr/>
          <p:nvPr/>
        </p:nvSpPr>
        <p:spPr>
          <a:xfrm rot="5400000">
            <a:off x="3023235" y="-176530"/>
            <a:ext cx="2610485" cy="5078730"/>
          </a:xfrm>
          <a:custGeom>
            <a:avLst/>
            <a:gdLst>
              <a:gd name="connsiteX0" fmla="*/ 0 w 6367029"/>
              <a:gd name="connsiteY0" fmla="*/ 1429374 h 11336923"/>
              <a:gd name="connsiteX1" fmla="*/ 182378 w 6367029"/>
              <a:gd name="connsiteY1" fmla="*/ 1086362 h 11336923"/>
              <a:gd name="connsiteX2" fmla="*/ 186264 w 6367029"/>
              <a:gd name="connsiteY2" fmla="*/ 1084253 h 11336923"/>
              <a:gd name="connsiteX3" fmla="*/ 139590 w 6367029"/>
              <a:gd name="connsiteY3" fmla="*/ 1027683 h 11336923"/>
              <a:gd name="connsiteX4" fmla="*/ 68943 w 6367029"/>
              <a:gd name="connsiteY4" fmla="*/ 796403 h 11336923"/>
              <a:gd name="connsiteX5" fmla="*/ 94044 w 6367029"/>
              <a:gd name="connsiteY5" fmla="*/ 654173 h 11336923"/>
              <a:gd name="connsiteX6" fmla="*/ 117894 w 6367029"/>
              <a:gd name="connsiteY6" fmla="*/ 603051 h 11336923"/>
              <a:gd name="connsiteX7" fmla="*/ 102046 w 6367029"/>
              <a:gd name="connsiteY7" fmla="*/ 552000 h 11336923"/>
              <a:gd name="connsiteX8" fmla="*/ 93642 w 6367029"/>
              <a:gd name="connsiteY8" fmla="*/ 468633 h 11336923"/>
              <a:gd name="connsiteX9" fmla="*/ 507300 w 6367029"/>
              <a:gd name="connsiteY9" fmla="*/ 54975 h 11336923"/>
              <a:gd name="connsiteX10" fmla="*/ 630310 w 6367029"/>
              <a:gd name="connsiteY10" fmla="*/ 73572 h 11336923"/>
              <a:gd name="connsiteX11" fmla="*/ 690623 w 6367029"/>
              <a:gd name="connsiteY11" fmla="*/ 102567 h 11336923"/>
              <a:gd name="connsiteX12" fmla="*/ 692680 w 6367029"/>
              <a:gd name="connsiteY12" fmla="*/ 101450 h 11336923"/>
              <a:gd name="connsiteX13" fmla="*/ 853694 w 6367029"/>
              <a:gd name="connsiteY13" fmla="*/ 68943 h 11336923"/>
              <a:gd name="connsiteX14" fmla="*/ 1172893 w 6367029"/>
              <a:gd name="connsiteY14" fmla="*/ 219476 h 11336923"/>
              <a:gd name="connsiteX15" fmla="*/ 1182865 w 6367029"/>
              <a:gd name="connsiteY15" fmla="*/ 233503 h 11336923"/>
              <a:gd name="connsiteX16" fmla="*/ 1218677 w 6367029"/>
              <a:gd name="connsiteY16" fmla="*/ 190100 h 11336923"/>
              <a:gd name="connsiteX17" fmla="*/ 1511177 w 6367029"/>
              <a:gd name="connsiteY17" fmla="*/ 68942 h 11336923"/>
              <a:gd name="connsiteX18" fmla="*/ 1742457 w 6367029"/>
              <a:gd name="connsiteY18" fmla="*/ 139589 h 11336923"/>
              <a:gd name="connsiteX19" fmla="*/ 1824087 w 6367029"/>
              <a:gd name="connsiteY19" fmla="*/ 213761 h 11336923"/>
              <a:gd name="connsiteX20" fmla="*/ 1837622 w 6367029"/>
              <a:gd name="connsiteY20" fmla="*/ 197358 h 11336923"/>
              <a:gd name="connsiteX21" fmla="*/ 2130121 w 6367029"/>
              <a:gd name="connsiteY21" fmla="*/ 76200 h 11336923"/>
              <a:gd name="connsiteX22" fmla="*/ 2179147 w 6367029"/>
              <a:gd name="connsiteY22" fmla="*/ 83612 h 11336923"/>
              <a:gd name="connsiteX23" fmla="*/ 2199332 w 6367029"/>
              <a:gd name="connsiteY23" fmla="*/ 77346 h 11336923"/>
              <a:gd name="connsiteX24" fmla="*/ 2282698 w 6367029"/>
              <a:gd name="connsiteY24" fmla="*/ 68942 h 11336923"/>
              <a:gd name="connsiteX25" fmla="*/ 2443713 w 6367029"/>
              <a:gd name="connsiteY25" fmla="*/ 101449 h 11336923"/>
              <a:gd name="connsiteX26" fmla="*/ 2499535 w 6367029"/>
              <a:gd name="connsiteY26" fmla="*/ 131749 h 11336923"/>
              <a:gd name="connsiteX27" fmla="*/ 2531812 w 6367029"/>
              <a:gd name="connsiteY27" fmla="*/ 105117 h 11336923"/>
              <a:gd name="connsiteX28" fmla="*/ 2763093 w 6367029"/>
              <a:gd name="connsiteY28" fmla="*/ 34471 h 11336923"/>
              <a:gd name="connsiteX29" fmla="*/ 2797682 w 6367029"/>
              <a:gd name="connsiteY29" fmla="*/ 39700 h 11336923"/>
              <a:gd name="connsiteX30" fmla="*/ 2849556 w 6367029"/>
              <a:gd name="connsiteY30" fmla="*/ 34471 h 11336923"/>
              <a:gd name="connsiteX31" fmla="*/ 3010570 w 6367029"/>
              <a:gd name="connsiteY31" fmla="*/ 66978 h 11336923"/>
              <a:gd name="connsiteX32" fmla="*/ 3066392 w 6367029"/>
              <a:gd name="connsiteY32" fmla="*/ 97278 h 11336923"/>
              <a:gd name="connsiteX33" fmla="*/ 3098669 w 6367029"/>
              <a:gd name="connsiteY33" fmla="*/ 70646 h 11336923"/>
              <a:gd name="connsiteX34" fmla="*/ 3329949 w 6367029"/>
              <a:gd name="connsiteY34" fmla="*/ 0 h 11336923"/>
              <a:gd name="connsiteX35" fmla="*/ 3579434 w 6367029"/>
              <a:gd name="connsiteY35" fmla="*/ 83674 h 11336923"/>
              <a:gd name="connsiteX36" fmla="*/ 3631108 w 6367029"/>
              <a:gd name="connsiteY36" fmla="*/ 132062 h 11336923"/>
              <a:gd name="connsiteX37" fmla="*/ 3643541 w 6367029"/>
              <a:gd name="connsiteY37" fmla="*/ 135921 h 11336923"/>
              <a:gd name="connsiteX38" fmla="*/ 3699363 w 6367029"/>
              <a:gd name="connsiteY38" fmla="*/ 166221 h 11336923"/>
              <a:gd name="connsiteX39" fmla="*/ 3731640 w 6367029"/>
              <a:gd name="connsiteY39" fmla="*/ 139589 h 11336923"/>
              <a:gd name="connsiteX40" fmla="*/ 3839911 w 6367029"/>
              <a:gd name="connsiteY40" fmla="*/ 87540 h 11336923"/>
              <a:gd name="connsiteX41" fmla="*/ 3900389 w 6367029"/>
              <a:gd name="connsiteY41" fmla="*/ 78397 h 11336923"/>
              <a:gd name="connsiteX42" fmla="*/ 3921426 w 6367029"/>
              <a:gd name="connsiteY42" fmla="*/ 66978 h 11336923"/>
              <a:gd name="connsiteX43" fmla="*/ 4082440 w 6367029"/>
              <a:gd name="connsiteY43" fmla="*/ 34471 h 11336923"/>
              <a:gd name="connsiteX44" fmla="*/ 4401639 w 6367029"/>
              <a:gd name="connsiteY44" fmla="*/ 185004 h 11336923"/>
              <a:gd name="connsiteX45" fmla="*/ 4411611 w 6367029"/>
              <a:gd name="connsiteY45" fmla="*/ 199031 h 11336923"/>
              <a:gd name="connsiteX46" fmla="*/ 4447423 w 6367029"/>
              <a:gd name="connsiteY46" fmla="*/ 155628 h 11336923"/>
              <a:gd name="connsiteX47" fmla="*/ 4739923 w 6367029"/>
              <a:gd name="connsiteY47" fmla="*/ 34470 h 11336923"/>
              <a:gd name="connsiteX48" fmla="*/ 4971203 w 6367029"/>
              <a:gd name="connsiteY48" fmla="*/ 105116 h 11336923"/>
              <a:gd name="connsiteX49" fmla="*/ 5052833 w 6367029"/>
              <a:gd name="connsiteY49" fmla="*/ 179290 h 11336923"/>
              <a:gd name="connsiteX50" fmla="*/ 5066368 w 6367029"/>
              <a:gd name="connsiteY50" fmla="*/ 162886 h 11336923"/>
              <a:gd name="connsiteX51" fmla="*/ 5358868 w 6367029"/>
              <a:gd name="connsiteY51" fmla="*/ 41728 h 11336923"/>
              <a:gd name="connsiteX52" fmla="*/ 5519883 w 6367029"/>
              <a:gd name="connsiteY52" fmla="*/ 74235 h 11336923"/>
              <a:gd name="connsiteX53" fmla="*/ 5571420 w 6367029"/>
              <a:gd name="connsiteY53" fmla="*/ 102209 h 11336923"/>
              <a:gd name="connsiteX54" fmla="*/ 5675446 w 6367029"/>
              <a:gd name="connsiteY54" fmla="*/ 52200 h 11336923"/>
              <a:gd name="connsiteX55" fmla="*/ 5798455 w 6367029"/>
              <a:gd name="connsiteY55" fmla="*/ 33603 h 11336923"/>
              <a:gd name="connsiteX56" fmla="*/ 6212113 w 6367029"/>
              <a:gd name="connsiteY56" fmla="*/ 447261 h 11336923"/>
              <a:gd name="connsiteX57" fmla="*/ 6179606 w 6367029"/>
              <a:gd name="connsiteY57" fmla="*/ 608275 h 11336923"/>
              <a:gd name="connsiteX58" fmla="*/ 6162126 w 6367029"/>
              <a:gd name="connsiteY58" fmla="*/ 640479 h 11336923"/>
              <a:gd name="connsiteX59" fmla="*/ 6174391 w 6367029"/>
              <a:gd name="connsiteY59" fmla="*/ 671651 h 11336923"/>
              <a:gd name="connsiteX60" fmla="*/ 6187414 w 6367029"/>
              <a:gd name="connsiteY60" fmla="*/ 775031 h 11336923"/>
              <a:gd name="connsiteX61" fmla="*/ 6005036 w 6367029"/>
              <a:gd name="connsiteY61" fmla="*/ 1118043 h 11336923"/>
              <a:gd name="connsiteX62" fmla="*/ 6001150 w 6367029"/>
              <a:gd name="connsiteY62" fmla="*/ 1120152 h 11336923"/>
              <a:gd name="connsiteX63" fmla="*/ 6047825 w 6367029"/>
              <a:gd name="connsiteY63" fmla="*/ 1176722 h 11336923"/>
              <a:gd name="connsiteX64" fmla="*/ 6118471 w 6367029"/>
              <a:gd name="connsiteY64" fmla="*/ 1408002 h 11336923"/>
              <a:gd name="connsiteX65" fmla="*/ 6047825 w 6367029"/>
              <a:gd name="connsiteY65" fmla="*/ 1639282 h 11336923"/>
              <a:gd name="connsiteX66" fmla="*/ 6019205 w 6367029"/>
              <a:gd name="connsiteY66" fmla="*/ 1673970 h 11336923"/>
              <a:gd name="connsiteX67" fmla="*/ 6045481 w 6367029"/>
              <a:gd name="connsiteY67" fmla="*/ 1696725 h 11336923"/>
              <a:gd name="connsiteX68" fmla="*/ 6152942 w 6367029"/>
              <a:gd name="connsiteY68" fmla="*/ 1974859 h 11336923"/>
              <a:gd name="connsiteX69" fmla="*/ 6031785 w 6367029"/>
              <a:gd name="connsiteY69" fmla="*/ 2267359 h 11336923"/>
              <a:gd name="connsiteX70" fmla="*/ 6023306 w 6367029"/>
              <a:gd name="connsiteY70" fmla="*/ 2274355 h 11336923"/>
              <a:gd name="connsiteX71" fmla="*/ 6087210 w 6367029"/>
              <a:gd name="connsiteY71" fmla="*/ 2329696 h 11336923"/>
              <a:gd name="connsiteX72" fmla="*/ 6194671 w 6367029"/>
              <a:gd name="connsiteY72" fmla="*/ 2607830 h 11336923"/>
              <a:gd name="connsiteX73" fmla="*/ 6073514 w 6367029"/>
              <a:gd name="connsiteY73" fmla="*/ 2900330 h 11336923"/>
              <a:gd name="connsiteX74" fmla="*/ 6048243 w 6367029"/>
              <a:gd name="connsiteY74" fmla="*/ 2921181 h 11336923"/>
              <a:gd name="connsiteX75" fmla="*/ 6079952 w 6367029"/>
              <a:gd name="connsiteY75" fmla="*/ 2948641 h 11336923"/>
              <a:gd name="connsiteX76" fmla="*/ 6187413 w 6367029"/>
              <a:gd name="connsiteY76" fmla="*/ 3226775 h 11336923"/>
              <a:gd name="connsiteX77" fmla="*/ 6066256 w 6367029"/>
              <a:gd name="connsiteY77" fmla="*/ 3519275 h 11336923"/>
              <a:gd name="connsiteX78" fmla="*/ 6022332 w 6367029"/>
              <a:gd name="connsiteY78" fmla="*/ 3555516 h 11336923"/>
              <a:gd name="connsiteX79" fmla="*/ 6066257 w 6367029"/>
              <a:gd name="connsiteY79" fmla="*/ 3591757 h 11336923"/>
              <a:gd name="connsiteX80" fmla="*/ 6179010 w 6367029"/>
              <a:gd name="connsiteY80" fmla="*/ 3800891 h 11336923"/>
              <a:gd name="connsiteX81" fmla="*/ 6181483 w 6367029"/>
              <a:gd name="connsiteY81" fmla="*/ 3825425 h 11336923"/>
              <a:gd name="connsiteX82" fmla="*/ 6203289 w 6367029"/>
              <a:gd name="connsiteY82" fmla="*/ 3880768 h 11336923"/>
              <a:gd name="connsiteX83" fmla="*/ 6221886 w 6367029"/>
              <a:gd name="connsiteY83" fmla="*/ 4003778 h 11336923"/>
              <a:gd name="connsiteX84" fmla="*/ 6171960 w 6367029"/>
              <a:gd name="connsiteY84" fmla="*/ 4200952 h 11336923"/>
              <a:gd name="connsiteX85" fmla="*/ 6158493 w 6367029"/>
              <a:gd name="connsiteY85" fmla="*/ 4219903 h 11336923"/>
              <a:gd name="connsiteX86" fmla="*/ 6185711 w 6367029"/>
              <a:gd name="connsiteY86" fmla="*/ 4252892 h 11336923"/>
              <a:gd name="connsiteX87" fmla="*/ 6256357 w 6367029"/>
              <a:gd name="connsiteY87" fmla="*/ 4484172 h 11336923"/>
              <a:gd name="connsiteX88" fmla="*/ 6135200 w 6367029"/>
              <a:gd name="connsiteY88" fmla="*/ 4776672 h 11336923"/>
              <a:gd name="connsiteX89" fmla="*/ 6122250 w 6367029"/>
              <a:gd name="connsiteY89" fmla="*/ 4787357 h 11336923"/>
              <a:gd name="connsiteX90" fmla="*/ 6112152 w 6367029"/>
              <a:gd name="connsiteY90" fmla="*/ 4816087 h 11336923"/>
              <a:gd name="connsiteX91" fmla="*/ 6090409 w 6367029"/>
              <a:gd name="connsiteY91" fmla="*/ 4853915 h 11336923"/>
              <a:gd name="connsiteX92" fmla="*/ 6116768 w 6367029"/>
              <a:gd name="connsiteY92" fmla="*/ 4885863 h 11336923"/>
              <a:gd name="connsiteX93" fmla="*/ 6187414 w 6367029"/>
              <a:gd name="connsiteY93" fmla="*/ 5117143 h 11336923"/>
              <a:gd name="connsiteX94" fmla="*/ 6183196 w 6367029"/>
              <a:gd name="connsiteY94" fmla="*/ 5158983 h 11336923"/>
              <a:gd name="connsiteX95" fmla="*/ 6187414 w 6367029"/>
              <a:gd name="connsiteY95" fmla="*/ 5203606 h 11336923"/>
              <a:gd name="connsiteX96" fmla="*/ 6154907 w 6367029"/>
              <a:gd name="connsiteY96" fmla="*/ 5364620 h 11336923"/>
              <a:gd name="connsiteX97" fmla="*/ 6124608 w 6367029"/>
              <a:gd name="connsiteY97" fmla="*/ 5420442 h 11336923"/>
              <a:gd name="connsiteX98" fmla="*/ 6151239 w 6367029"/>
              <a:gd name="connsiteY98" fmla="*/ 5452720 h 11336923"/>
              <a:gd name="connsiteX99" fmla="*/ 6221885 w 6367029"/>
              <a:gd name="connsiteY99" fmla="*/ 5684000 h 11336923"/>
              <a:gd name="connsiteX100" fmla="*/ 6216508 w 6367029"/>
              <a:gd name="connsiteY100" fmla="*/ 5737344 h 11336923"/>
              <a:gd name="connsiteX101" fmla="*/ 6218551 w 6367029"/>
              <a:gd name="connsiteY101" fmla="*/ 5743157 h 11336923"/>
              <a:gd name="connsiteX102" fmla="*/ 6229143 w 6367029"/>
              <a:gd name="connsiteY102" fmla="*/ 5836577 h 11336923"/>
              <a:gd name="connsiteX103" fmla="*/ 6107986 w 6367029"/>
              <a:gd name="connsiteY103" fmla="*/ 6129077 h 11336923"/>
              <a:gd name="connsiteX104" fmla="*/ 6083286 w 6367029"/>
              <a:gd name="connsiteY104" fmla="*/ 6149456 h 11336923"/>
              <a:gd name="connsiteX105" fmla="*/ 6151239 w 6367029"/>
              <a:gd name="connsiteY105" fmla="*/ 6224241 h 11336923"/>
              <a:gd name="connsiteX106" fmla="*/ 6221885 w 6367029"/>
              <a:gd name="connsiteY106" fmla="*/ 6455521 h 11336923"/>
              <a:gd name="connsiteX107" fmla="*/ 6100728 w 6367029"/>
              <a:gd name="connsiteY107" fmla="*/ 6748022 h 11336923"/>
              <a:gd name="connsiteX108" fmla="*/ 6056304 w 6367029"/>
              <a:gd name="connsiteY108" fmla="*/ 6784675 h 11336923"/>
              <a:gd name="connsiteX109" fmla="*/ 6071353 w 6367029"/>
              <a:gd name="connsiteY109" fmla="*/ 6793806 h 11336923"/>
              <a:gd name="connsiteX110" fmla="*/ 6221886 w 6367029"/>
              <a:gd name="connsiteY110" fmla="*/ 7113004 h 11336923"/>
              <a:gd name="connsiteX111" fmla="*/ 6151240 w 6367029"/>
              <a:gd name="connsiteY111" fmla="*/ 7344284 h 11336923"/>
              <a:gd name="connsiteX112" fmla="*/ 6120408 w 6367029"/>
              <a:gd name="connsiteY112" fmla="*/ 7381653 h 11336923"/>
              <a:gd name="connsiteX113" fmla="*/ 6140296 w 6367029"/>
              <a:gd name="connsiteY113" fmla="*/ 7393719 h 11336923"/>
              <a:gd name="connsiteX114" fmla="*/ 6290829 w 6367029"/>
              <a:gd name="connsiteY114" fmla="*/ 7712919 h 11336923"/>
              <a:gd name="connsiteX115" fmla="*/ 6108451 w 6367029"/>
              <a:gd name="connsiteY115" fmla="*/ 8055925 h 11336923"/>
              <a:gd name="connsiteX116" fmla="*/ 6101399 w 6367029"/>
              <a:gd name="connsiteY116" fmla="*/ 8059754 h 11336923"/>
              <a:gd name="connsiteX117" fmla="*/ 6151240 w 6367029"/>
              <a:gd name="connsiteY117" fmla="*/ 8114604 h 11336923"/>
              <a:gd name="connsiteX118" fmla="*/ 6221886 w 6367029"/>
              <a:gd name="connsiteY118" fmla="*/ 8345885 h 11336923"/>
              <a:gd name="connsiteX119" fmla="*/ 6151240 w 6367029"/>
              <a:gd name="connsiteY119" fmla="*/ 8577165 h 11336923"/>
              <a:gd name="connsiteX120" fmla="*/ 6122544 w 6367029"/>
              <a:gd name="connsiteY120" fmla="*/ 8611944 h 11336923"/>
              <a:gd name="connsiteX121" fmla="*/ 6185711 w 6367029"/>
              <a:gd name="connsiteY121" fmla="*/ 8681463 h 11336923"/>
              <a:gd name="connsiteX122" fmla="*/ 6256357 w 6367029"/>
              <a:gd name="connsiteY122" fmla="*/ 8912742 h 11336923"/>
              <a:gd name="connsiteX123" fmla="*/ 6135200 w 6367029"/>
              <a:gd name="connsiteY123" fmla="*/ 9205242 h 11336923"/>
              <a:gd name="connsiteX124" fmla="*/ 6126740 w 6367029"/>
              <a:gd name="connsiteY124" fmla="*/ 9212222 h 11336923"/>
              <a:gd name="connsiteX125" fmla="*/ 6155137 w 6367029"/>
              <a:gd name="connsiteY125" fmla="*/ 9232928 h 11336923"/>
              <a:gd name="connsiteX126" fmla="*/ 6298086 w 6367029"/>
              <a:gd name="connsiteY126" fmla="*/ 9545713 h 11336923"/>
              <a:gd name="connsiteX127" fmla="*/ 6115708 w 6367029"/>
              <a:gd name="connsiteY127" fmla="*/ 9888725 h 11336923"/>
              <a:gd name="connsiteX128" fmla="*/ 6108657 w 6367029"/>
              <a:gd name="connsiteY128" fmla="*/ 9892551 h 11336923"/>
              <a:gd name="connsiteX129" fmla="*/ 6158497 w 6367029"/>
              <a:gd name="connsiteY129" fmla="*/ 9947404 h 11336923"/>
              <a:gd name="connsiteX130" fmla="*/ 6229143 w 6367029"/>
              <a:gd name="connsiteY130" fmla="*/ 10178684 h 11336923"/>
              <a:gd name="connsiteX131" fmla="*/ 6158497 w 6367029"/>
              <a:gd name="connsiteY131" fmla="*/ 10409964 h 11336923"/>
              <a:gd name="connsiteX132" fmla="*/ 6144993 w 6367029"/>
              <a:gd name="connsiteY132" fmla="*/ 10426332 h 11336923"/>
              <a:gd name="connsiteX133" fmla="*/ 6167868 w 6367029"/>
              <a:gd name="connsiteY133" fmla="*/ 10435312 h 11336923"/>
              <a:gd name="connsiteX134" fmla="*/ 6367029 w 6367029"/>
              <a:gd name="connsiteY134" fmla="*/ 10789084 h 11336923"/>
              <a:gd name="connsiteX135" fmla="*/ 5953371 w 6367029"/>
              <a:gd name="connsiteY135" fmla="*/ 11202742 h 11336923"/>
              <a:gd name="connsiteX136" fmla="*/ 5722091 w 6367029"/>
              <a:gd name="connsiteY136" fmla="*/ 11132095 h 11336923"/>
              <a:gd name="connsiteX137" fmla="*/ 5707566 w 6367029"/>
              <a:gd name="connsiteY137" fmla="*/ 11120111 h 11336923"/>
              <a:gd name="connsiteX138" fmla="*/ 5704301 w 6367029"/>
              <a:gd name="connsiteY138" fmla="*/ 11124704 h 11336923"/>
              <a:gd name="connsiteX139" fmla="*/ 5385102 w 6367029"/>
              <a:gd name="connsiteY139" fmla="*/ 11275237 h 11336923"/>
              <a:gd name="connsiteX140" fmla="*/ 5092602 w 6367029"/>
              <a:gd name="connsiteY140" fmla="*/ 11154079 h 11336923"/>
              <a:gd name="connsiteX141" fmla="*/ 5072636 w 6367029"/>
              <a:gd name="connsiteY141" fmla="*/ 11129880 h 11336923"/>
              <a:gd name="connsiteX142" fmla="*/ 5058658 w 6367029"/>
              <a:gd name="connsiteY142" fmla="*/ 11146821 h 11336923"/>
              <a:gd name="connsiteX143" fmla="*/ 4766157 w 6367029"/>
              <a:gd name="connsiteY143" fmla="*/ 11267979 h 11336923"/>
              <a:gd name="connsiteX144" fmla="*/ 4473656 w 6367029"/>
              <a:gd name="connsiteY144" fmla="*/ 11146821 h 11336923"/>
              <a:gd name="connsiteX145" fmla="*/ 4437709 w 6367029"/>
              <a:gd name="connsiteY145" fmla="*/ 11103252 h 11336923"/>
              <a:gd name="connsiteX146" fmla="*/ 4427872 w 6367029"/>
              <a:gd name="connsiteY146" fmla="*/ 11117447 h 11336923"/>
              <a:gd name="connsiteX147" fmla="*/ 4192040 w 6367029"/>
              <a:gd name="connsiteY147" fmla="*/ 11259576 h 11336923"/>
              <a:gd name="connsiteX148" fmla="*/ 4164078 w 6367029"/>
              <a:gd name="connsiteY148" fmla="*/ 11262395 h 11336923"/>
              <a:gd name="connsiteX149" fmla="*/ 4150168 w 6367029"/>
              <a:gd name="connsiteY149" fmla="*/ 11269945 h 11336923"/>
              <a:gd name="connsiteX150" fmla="*/ 3989154 w 6367029"/>
              <a:gd name="connsiteY150" fmla="*/ 11302452 h 11336923"/>
              <a:gd name="connsiteX151" fmla="*/ 3791980 w 6367029"/>
              <a:gd name="connsiteY151" fmla="*/ 11252526 h 11336923"/>
              <a:gd name="connsiteX152" fmla="*/ 3773029 w 6367029"/>
              <a:gd name="connsiteY152" fmla="*/ 11239058 h 11336923"/>
              <a:gd name="connsiteX153" fmla="*/ 3740040 w 6367029"/>
              <a:gd name="connsiteY153" fmla="*/ 11266277 h 11336923"/>
              <a:gd name="connsiteX154" fmla="*/ 3508760 w 6367029"/>
              <a:gd name="connsiteY154" fmla="*/ 11336923 h 11336923"/>
              <a:gd name="connsiteX155" fmla="*/ 3216260 w 6367029"/>
              <a:gd name="connsiteY155" fmla="*/ 11215765 h 11336923"/>
              <a:gd name="connsiteX156" fmla="*/ 3205575 w 6367029"/>
              <a:gd name="connsiteY156" fmla="*/ 11202816 h 11336923"/>
              <a:gd name="connsiteX157" fmla="*/ 3176846 w 6367029"/>
              <a:gd name="connsiteY157" fmla="*/ 11192718 h 11336923"/>
              <a:gd name="connsiteX158" fmla="*/ 3139017 w 6367029"/>
              <a:gd name="connsiteY158" fmla="*/ 11170975 h 11336923"/>
              <a:gd name="connsiteX159" fmla="*/ 3107070 w 6367029"/>
              <a:gd name="connsiteY159" fmla="*/ 11197334 h 11336923"/>
              <a:gd name="connsiteX160" fmla="*/ 2875790 w 6367029"/>
              <a:gd name="connsiteY160" fmla="*/ 11267980 h 11336923"/>
              <a:gd name="connsiteX161" fmla="*/ 2832559 w 6367029"/>
              <a:gd name="connsiteY161" fmla="*/ 11263622 h 11336923"/>
              <a:gd name="connsiteX162" fmla="*/ 2789329 w 6367029"/>
              <a:gd name="connsiteY162" fmla="*/ 11267980 h 11336923"/>
              <a:gd name="connsiteX163" fmla="*/ 2628315 w 6367029"/>
              <a:gd name="connsiteY163" fmla="*/ 11235473 h 11336923"/>
              <a:gd name="connsiteX164" fmla="*/ 2572492 w 6367029"/>
              <a:gd name="connsiteY164" fmla="*/ 11205173 h 11336923"/>
              <a:gd name="connsiteX165" fmla="*/ 2540213 w 6367029"/>
              <a:gd name="connsiteY165" fmla="*/ 11231805 h 11336923"/>
              <a:gd name="connsiteX166" fmla="*/ 2308936 w 6367029"/>
              <a:gd name="connsiteY166" fmla="*/ 11302451 h 11336923"/>
              <a:gd name="connsiteX167" fmla="*/ 2253903 w 6367029"/>
              <a:gd name="connsiteY167" fmla="*/ 11296903 h 11336923"/>
              <a:gd name="connsiteX168" fmla="*/ 2239725 w 6367029"/>
              <a:gd name="connsiteY168" fmla="*/ 11301305 h 11336923"/>
              <a:gd name="connsiteX169" fmla="*/ 2156360 w 6367029"/>
              <a:gd name="connsiteY169" fmla="*/ 11309709 h 11336923"/>
              <a:gd name="connsiteX170" fmla="*/ 1863856 w 6367029"/>
              <a:gd name="connsiteY170" fmla="*/ 11188551 h 11336923"/>
              <a:gd name="connsiteX171" fmla="*/ 1843892 w 6367029"/>
              <a:gd name="connsiteY171" fmla="*/ 11164352 h 11336923"/>
              <a:gd name="connsiteX172" fmla="*/ 1829912 w 6367029"/>
              <a:gd name="connsiteY172" fmla="*/ 11181293 h 11336923"/>
              <a:gd name="connsiteX173" fmla="*/ 1537417 w 6367029"/>
              <a:gd name="connsiteY173" fmla="*/ 11302451 h 11336923"/>
              <a:gd name="connsiteX174" fmla="*/ 1244916 w 6367029"/>
              <a:gd name="connsiteY174" fmla="*/ 11181293 h 11336923"/>
              <a:gd name="connsiteX175" fmla="*/ 1208675 w 6367029"/>
              <a:gd name="connsiteY175" fmla="*/ 11137369 h 11336923"/>
              <a:gd name="connsiteX176" fmla="*/ 1172434 w 6367029"/>
              <a:gd name="connsiteY176" fmla="*/ 11181294 h 11336923"/>
              <a:gd name="connsiteX177" fmla="*/ 879934 w 6367029"/>
              <a:gd name="connsiteY177" fmla="*/ 11302452 h 11336923"/>
              <a:gd name="connsiteX178" fmla="*/ 674033 w 6367029"/>
              <a:gd name="connsiteY178" fmla="*/ 11247647 h 11336923"/>
              <a:gd name="connsiteX179" fmla="*/ 636295 w 6367029"/>
              <a:gd name="connsiteY179" fmla="*/ 11221497 h 11336923"/>
              <a:gd name="connsiteX180" fmla="*/ 578851 w 6367029"/>
              <a:gd name="connsiteY180" fmla="*/ 11215706 h 11336923"/>
              <a:gd name="connsiteX181" fmla="*/ 248560 w 6367029"/>
              <a:gd name="connsiteY181" fmla="*/ 10810452 h 11336923"/>
              <a:gd name="connsiteX182" fmla="*/ 298486 w 6367029"/>
              <a:gd name="connsiteY182" fmla="*/ 10613279 h 11336923"/>
              <a:gd name="connsiteX183" fmla="*/ 332981 w 6367029"/>
              <a:gd name="connsiteY183" fmla="*/ 10564738 h 11336923"/>
              <a:gd name="connsiteX184" fmla="*/ 293052 w 6367029"/>
              <a:gd name="connsiteY184" fmla="*/ 10543064 h 11336923"/>
              <a:gd name="connsiteX185" fmla="*/ 110674 w 6367029"/>
              <a:gd name="connsiteY185" fmla="*/ 10200053 h 11336923"/>
              <a:gd name="connsiteX186" fmla="*/ 253623 w 6367029"/>
              <a:gd name="connsiteY186" fmla="*/ 9887265 h 11336923"/>
              <a:gd name="connsiteX187" fmla="*/ 297325 w 6367029"/>
              <a:gd name="connsiteY187" fmla="*/ 9855399 h 11336923"/>
              <a:gd name="connsiteX188" fmla="*/ 250263 w 6367029"/>
              <a:gd name="connsiteY188" fmla="*/ 9798362 h 11336923"/>
              <a:gd name="connsiteX189" fmla="*/ 179617 w 6367029"/>
              <a:gd name="connsiteY189" fmla="*/ 9567082 h 11336923"/>
              <a:gd name="connsiteX190" fmla="*/ 250263 w 6367029"/>
              <a:gd name="connsiteY190" fmla="*/ 9335802 h 11336923"/>
              <a:gd name="connsiteX191" fmla="*/ 310730 w 6367029"/>
              <a:gd name="connsiteY191" fmla="*/ 9269255 h 11336923"/>
              <a:gd name="connsiteX192" fmla="*/ 259045 w 6367029"/>
              <a:gd name="connsiteY192" fmla="*/ 9226611 h 11336923"/>
              <a:gd name="connsiteX193" fmla="*/ 137888 w 6367029"/>
              <a:gd name="connsiteY193" fmla="*/ 8934111 h 11336923"/>
              <a:gd name="connsiteX194" fmla="*/ 208534 w 6367029"/>
              <a:gd name="connsiteY194" fmla="*/ 8702830 h 11336923"/>
              <a:gd name="connsiteX195" fmla="*/ 237777 w 6367029"/>
              <a:gd name="connsiteY195" fmla="*/ 8670648 h 11336923"/>
              <a:gd name="connsiteX196" fmla="*/ 224574 w 6367029"/>
              <a:gd name="connsiteY196" fmla="*/ 8659753 h 11336923"/>
              <a:gd name="connsiteX197" fmla="*/ 103416 w 6367029"/>
              <a:gd name="connsiteY197" fmla="*/ 8367253 h 11336923"/>
              <a:gd name="connsiteX198" fmla="*/ 246366 w 6367029"/>
              <a:gd name="connsiteY198" fmla="*/ 8054466 h 11336923"/>
              <a:gd name="connsiteX199" fmla="*/ 290068 w 6367029"/>
              <a:gd name="connsiteY199" fmla="*/ 8022602 h 11336923"/>
              <a:gd name="connsiteX200" fmla="*/ 243006 w 6367029"/>
              <a:gd name="connsiteY200" fmla="*/ 7965562 h 11336923"/>
              <a:gd name="connsiteX201" fmla="*/ 172359 w 6367029"/>
              <a:gd name="connsiteY201" fmla="*/ 7734291 h 11336923"/>
              <a:gd name="connsiteX202" fmla="*/ 243006 w 6367029"/>
              <a:gd name="connsiteY202" fmla="*/ 7503010 h 11336923"/>
              <a:gd name="connsiteX203" fmla="*/ 274645 w 6367029"/>
              <a:gd name="connsiteY203" fmla="*/ 7468189 h 11336923"/>
              <a:gd name="connsiteX204" fmla="*/ 224574 w 6367029"/>
              <a:gd name="connsiteY204" fmla="*/ 7426877 h 11336923"/>
              <a:gd name="connsiteX205" fmla="*/ 103416 w 6367029"/>
              <a:gd name="connsiteY205" fmla="*/ 7134377 h 11336923"/>
              <a:gd name="connsiteX206" fmla="*/ 246366 w 6367029"/>
              <a:gd name="connsiteY206" fmla="*/ 6821589 h 11336923"/>
              <a:gd name="connsiteX207" fmla="*/ 268381 w 6367029"/>
              <a:gd name="connsiteY207" fmla="*/ 6805538 h 11336923"/>
              <a:gd name="connsiteX208" fmla="*/ 224573 w 6367029"/>
              <a:gd name="connsiteY208" fmla="*/ 6769394 h 11336923"/>
              <a:gd name="connsiteX209" fmla="*/ 103415 w 6367029"/>
              <a:gd name="connsiteY209" fmla="*/ 6476893 h 11336923"/>
              <a:gd name="connsiteX210" fmla="*/ 246365 w 6367029"/>
              <a:gd name="connsiteY210" fmla="*/ 6164107 h 11336923"/>
              <a:gd name="connsiteX211" fmla="*/ 247437 w 6367029"/>
              <a:gd name="connsiteY211" fmla="*/ 6163325 h 11336923"/>
              <a:gd name="connsiteX212" fmla="*/ 231831 w 6367029"/>
              <a:gd name="connsiteY212" fmla="*/ 6150449 h 11336923"/>
              <a:gd name="connsiteX213" fmla="*/ 110673 w 6367029"/>
              <a:gd name="connsiteY213" fmla="*/ 5857949 h 11336923"/>
              <a:gd name="connsiteX214" fmla="*/ 115682 w 6367029"/>
              <a:gd name="connsiteY214" fmla="*/ 5801182 h 11336923"/>
              <a:gd name="connsiteX215" fmla="*/ 111819 w 6367029"/>
              <a:gd name="connsiteY215" fmla="*/ 5788735 h 11336923"/>
              <a:gd name="connsiteX216" fmla="*/ 103415 w 6367029"/>
              <a:gd name="connsiteY216" fmla="*/ 5705371 h 11336923"/>
              <a:gd name="connsiteX217" fmla="*/ 135922 w 6367029"/>
              <a:gd name="connsiteY217" fmla="*/ 5544357 h 11336923"/>
              <a:gd name="connsiteX218" fmla="*/ 166221 w 6367029"/>
              <a:gd name="connsiteY218" fmla="*/ 5488535 h 11336923"/>
              <a:gd name="connsiteX219" fmla="*/ 139590 w 6367029"/>
              <a:gd name="connsiteY219" fmla="*/ 5456258 h 11336923"/>
              <a:gd name="connsiteX220" fmla="*/ 68944 w 6367029"/>
              <a:gd name="connsiteY220" fmla="*/ 5224978 h 11336923"/>
              <a:gd name="connsiteX221" fmla="*/ 73012 w 6367029"/>
              <a:gd name="connsiteY221" fmla="*/ 5178872 h 11336923"/>
              <a:gd name="connsiteX222" fmla="*/ 68944 w 6367029"/>
              <a:gd name="connsiteY222" fmla="*/ 5138515 h 11336923"/>
              <a:gd name="connsiteX223" fmla="*/ 101451 w 6367029"/>
              <a:gd name="connsiteY223" fmla="*/ 4977500 h 11336923"/>
              <a:gd name="connsiteX224" fmla="*/ 131750 w 6367029"/>
              <a:gd name="connsiteY224" fmla="*/ 4921678 h 11336923"/>
              <a:gd name="connsiteX225" fmla="*/ 105119 w 6367029"/>
              <a:gd name="connsiteY225" fmla="*/ 4889401 h 11336923"/>
              <a:gd name="connsiteX226" fmla="*/ 34473 w 6367029"/>
              <a:gd name="connsiteY226" fmla="*/ 4658121 h 11336923"/>
              <a:gd name="connsiteX227" fmla="*/ 141934 w 6367029"/>
              <a:gd name="connsiteY227" fmla="*/ 4379987 h 11336923"/>
              <a:gd name="connsiteX228" fmla="*/ 165804 w 6367029"/>
              <a:gd name="connsiteY228" fmla="*/ 4359315 h 11336923"/>
              <a:gd name="connsiteX229" fmla="*/ 170394 w 6367029"/>
              <a:gd name="connsiteY229" fmla="*/ 4344529 h 11336923"/>
              <a:gd name="connsiteX230" fmla="*/ 200693 w 6367029"/>
              <a:gd name="connsiteY230" fmla="*/ 4288707 h 11336923"/>
              <a:gd name="connsiteX231" fmla="*/ 174062 w 6367029"/>
              <a:gd name="connsiteY231" fmla="*/ 4256430 h 11336923"/>
              <a:gd name="connsiteX232" fmla="*/ 108182 w 6367029"/>
              <a:gd name="connsiteY232" fmla="*/ 4088146 h 11336923"/>
              <a:gd name="connsiteX233" fmla="*/ 107382 w 6367029"/>
              <a:gd name="connsiteY233" fmla="*/ 4077572 h 11336923"/>
              <a:gd name="connsiteX234" fmla="*/ 101451 w 6367029"/>
              <a:gd name="connsiteY234" fmla="*/ 4066644 h 11336923"/>
              <a:gd name="connsiteX235" fmla="*/ 68944 w 6367029"/>
              <a:gd name="connsiteY235" fmla="*/ 3905630 h 11336923"/>
              <a:gd name="connsiteX236" fmla="*/ 211893 w 6367029"/>
              <a:gd name="connsiteY236" fmla="*/ 3592843 h 11336923"/>
              <a:gd name="connsiteX237" fmla="*/ 233908 w 6367029"/>
              <a:gd name="connsiteY237" fmla="*/ 3576792 h 11336923"/>
              <a:gd name="connsiteX238" fmla="*/ 190100 w 6367029"/>
              <a:gd name="connsiteY238" fmla="*/ 3540647 h 11336923"/>
              <a:gd name="connsiteX239" fmla="*/ 68942 w 6367029"/>
              <a:gd name="connsiteY239" fmla="*/ 3248147 h 11336923"/>
              <a:gd name="connsiteX240" fmla="*/ 211892 w 6367029"/>
              <a:gd name="connsiteY240" fmla="*/ 2935361 h 11336923"/>
              <a:gd name="connsiteX241" fmla="*/ 212964 w 6367029"/>
              <a:gd name="connsiteY241" fmla="*/ 2934579 h 11336923"/>
              <a:gd name="connsiteX242" fmla="*/ 197358 w 6367029"/>
              <a:gd name="connsiteY242" fmla="*/ 2921702 h 11336923"/>
              <a:gd name="connsiteX243" fmla="*/ 76200 w 6367029"/>
              <a:gd name="connsiteY243" fmla="*/ 2629202 h 11336923"/>
              <a:gd name="connsiteX244" fmla="*/ 170660 w 6367029"/>
              <a:gd name="connsiteY244" fmla="*/ 2366077 h 11336923"/>
              <a:gd name="connsiteX245" fmla="*/ 205779 w 6367029"/>
              <a:gd name="connsiteY245" fmla="*/ 2330109 h 11336923"/>
              <a:gd name="connsiteX246" fmla="*/ 155629 w 6367029"/>
              <a:gd name="connsiteY246" fmla="*/ 2288731 h 11336923"/>
              <a:gd name="connsiteX247" fmla="*/ 34471 w 6367029"/>
              <a:gd name="connsiteY247" fmla="*/ 1996231 h 11336923"/>
              <a:gd name="connsiteX248" fmla="*/ 105118 w 6367029"/>
              <a:gd name="connsiteY248" fmla="*/ 1764951 h 11336923"/>
              <a:gd name="connsiteX249" fmla="*/ 132761 w 6367029"/>
              <a:gd name="connsiteY249" fmla="*/ 1731447 h 11336923"/>
              <a:gd name="connsiteX250" fmla="*/ 121158 w 6367029"/>
              <a:gd name="connsiteY250" fmla="*/ 1721874 h 11336923"/>
              <a:gd name="connsiteX251" fmla="*/ 0 w 6367029"/>
              <a:gd name="connsiteY251" fmla="*/ 1429374 h 1133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6367029" h="11336923">
                <a:moveTo>
                  <a:pt x="0" y="1429374"/>
                </a:moveTo>
                <a:cubicBezTo>
                  <a:pt x="0" y="1286588"/>
                  <a:pt x="72344" y="1160700"/>
                  <a:pt x="182378" y="1086362"/>
                </a:cubicBezTo>
                <a:lnTo>
                  <a:pt x="186264" y="1084253"/>
                </a:lnTo>
                <a:lnTo>
                  <a:pt x="139590" y="1027683"/>
                </a:lnTo>
                <a:cubicBezTo>
                  <a:pt x="94987" y="961663"/>
                  <a:pt x="68943" y="882074"/>
                  <a:pt x="68943" y="796403"/>
                </a:cubicBezTo>
                <a:cubicBezTo>
                  <a:pt x="68943" y="746428"/>
                  <a:pt x="77805" y="698523"/>
                  <a:pt x="94044" y="654173"/>
                </a:cubicBezTo>
                <a:lnTo>
                  <a:pt x="117894" y="603051"/>
                </a:lnTo>
                <a:lnTo>
                  <a:pt x="102046" y="552000"/>
                </a:lnTo>
                <a:cubicBezTo>
                  <a:pt x="96536" y="525071"/>
                  <a:pt x="93642" y="497190"/>
                  <a:pt x="93642" y="468633"/>
                </a:cubicBezTo>
                <a:cubicBezTo>
                  <a:pt x="93642" y="240176"/>
                  <a:pt x="278843" y="54975"/>
                  <a:pt x="507300" y="54975"/>
                </a:cubicBezTo>
                <a:cubicBezTo>
                  <a:pt x="550136" y="54975"/>
                  <a:pt x="591451" y="61486"/>
                  <a:pt x="630310" y="73572"/>
                </a:cubicBezTo>
                <a:lnTo>
                  <a:pt x="690623" y="102567"/>
                </a:lnTo>
                <a:lnTo>
                  <a:pt x="692680" y="101450"/>
                </a:lnTo>
                <a:cubicBezTo>
                  <a:pt x="742169" y="80518"/>
                  <a:pt x="796580" y="68943"/>
                  <a:pt x="853694" y="68943"/>
                </a:cubicBezTo>
                <a:cubicBezTo>
                  <a:pt x="982201" y="68943"/>
                  <a:pt x="1097022" y="127542"/>
                  <a:pt x="1172893" y="219476"/>
                </a:cubicBezTo>
                <a:lnTo>
                  <a:pt x="1182865" y="233503"/>
                </a:lnTo>
                <a:lnTo>
                  <a:pt x="1218677" y="190100"/>
                </a:lnTo>
                <a:cubicBezTo>
                  <a:pt x="1293534" y="115242"/>
                  <a:pt x="1396949" y="68942"/>
                  <a:pt x="1511177" y="68942"/>
                </a:cubicBezTo>
                <a:cubicBezTo>
                  <a:pt x="1596849" y="68942"/>
                  <a:pt x="1676437" y="94986"/>
                  <a:pt x="1742457" y="139589"/>
                </a:cubicBezTo>
                <a:lnTo>
                  <a:pt x="1824087" y="213761"/>
                </a:lnTo>
                <a:lnTo>
                  <a:pt x="1837622" y="197358"/>
                </a:lnTo>
                <a:cubicBezTo>
                  <a:pt x="1912479" y="122500"/>
                  <a:pt x="2015893" y="76200"/>
                  <a:pt x="2130121" y="76200"/>
                </a:cubicBezTo>
                <a:lnTo>
                  <a:pt x="2179147" y="83612"/>
                </a:lnTo>
                <a:lnTo>
                  <a:pt x="2199332" y="77346"/>
                </a:lnTo>
                <a:cubicBezTo>
                  <a:pt x="2226260" y="71836"/>
                  <a:pt x="2254142" y="68942"/>
                  <a:pt x="2282698" y="68942"/>
                </a:cubicBezTo>
                <a:cubicBezTo>
                  <a:pt x="2339812" y="68942"/>
                  <a:pt x="2394223" y="80517"/>
                  <a:pt x="2443713" y="101449"/>
                </a:cubicBezTo>
                <a:lnTo>
                  <a:pt x="2499535" y="131749"/>
                </a:lnTo>
                <a:lnTo>
                  <a:pt x="2531812" y="105117"/>
                </a:lnTo>
                <a:cubicBezTo>
                  <a:pt x="2597833" y="60515"/>
                  <a:pt x="2677421" y="34471"/>
                  <a:pt x="2763093" y="34471"/>
                </a:cubicBezTo>
                <a:lnTo>
                  <a:pt x="2797682" y="39700"/>
                </a:lnTo>
                <a:lnTo>
                  <a:pt x="2849556" y="34471"/>
                </a:lnTo>
                <a:cubicBezTo>
                  <a:pt x="2906670" y="34471"/>
                  <a:pt x="2961080" y="46046"/>
                  <a:pt x="3010570" y="66978"/>
                </a:cubicBezTo>
                <a:lnTo>
                  <a:pt x="3066392" y="97278"/>
                </a:lnTo>
                <a:lnTo>
                  <a:pt x="3098669" y="70646"/>
                </a:lnTo>
                <a:cubicBezTo>
                  <a:pt x="3164689" y="26044"/>
                  <a:pt x="3244278" y="0"/>
                  <a:pt x="3329949" y="0"/>
                </a:cubicBezTo>
                <a:cubicBezTo>
                  <a:pt x="3423652" y="0"/>
                  <a:pt x="3510078" y="31156"/>
                  <a:pt x="3579434" y="83674"/>
                </a:cubicBezTo>
                <a:lnTo>
                  <a:pt x="3631108" y="132062"/>
                </a:lnTo>
                <a:lnTo>
                  <a:pt x="3643541" y="135921"/>
                </a:lnTo>
                <a:lnTo>
                  <a:pt x="3699363" y="166221"/>
                </a:lnTo>
                <a:lnTo>
                  <a:pt x="3731640" y="139589"/>
                </a:lnTo>
                <a:cubicBezTo>
                  <a:pt x="3764650" y="117288"/>
                  <a:pt x="3801052" y="99627"/>
                  <a:pt x="3839911" y="87540"/>
                </a:cubicBezTo>
                <a:lnTo>
                  <a:pt x="3900389" y="78397"/>
                </a:lnTo>
                <a:lnTo>
                  <a:pt x="3921426" y="66978"/>
                </a:lnTo>
                <a:cubicBezTo>
                  <a:pt x="3970915" y="46046"/>
                  <a:pt x="4025326" y="34471"/>
                  <a:pt x="4082440" y="34471"/>
                </a:cubicBezTo>
                <a:cubicBezTo>
                  <a:pt x="4210947" y="34471"/>
                  <a:pt x="4325768" y="93070"/>
                  <a:pt x="4401639" y="185004"/>
                </a:cubicBezTo>
                <a:lnTo>
                  <a:pt x="4411611" y="199031"/>
                </a:lnTo>
                <a:lnTo>
                  <a:pt x="4447423" y="155628"/>
                </a:lnTo>
                <a:cubicBezTo>
                  <a:pt x="4522280" y="80770"/>
                  <a:pt x="4625695" y="34470"/>
                  <a:pt x="4739923" y="34470"/>
                </a:cubicBezTo>
                <a:cubicBezTo>
                  <a:pt x="4825595" y="34470"/>
                  <a:pt x="4905183" y="60514"/>
                  <a:pt x="4971203" y="105116"/>
                </a:cubicBezTo>
                <a:lnTo>
                  <a:pt x="5052833" y="179290"/>
                </a:lnTo>
                <a:lnTo>
                  <a:pt x="5066368" y="162886"/>
                </a:lnTo>
                <a:cubicBezTo>
                  <a:pt x="5141225" y="88028"/>
                  <a:pt x="5244640" y="41728"/>
                  <a:pt x="5358868" y="41728"/>
                </a:cubicBezTo>
                <a:cubicBezTo>
                  <a:pt x="5415983" y="41728"/>
                  <a:pt x="5470393" y="53303"/>
                  <a:pt x="5519883" y="74235"/>
                </a:cubicBezTo>
                <a:lnTo>
                  <a:pt x="5571420" y="102209"/>
                </a:lnTo>
                <a:lnTo>
                  <a:pt x="5675446" y="52200"/>
                </a:lnTo>
                <a:cubicBezTo>
                  <a:pt x="5714305" y="40114"/>
                  <a:pt x="5755620" y="33603"/>
                  <a:pt x="5798455" y="33603"/>
                </a:cubicBezTo>
                <a:cubicBezTo>
                  <a:pt x="6026912" y="33603"/>
                  <a:pt x="6212113" y="218804"/>
                  <a:pt x="6212113" y="447261"/>
                </a:cubicBezTo>
                <a:cubicBezTo>
                  <a:pt x="6212113" y="504375"/>
                  <a:pt x="6200538" y="558786"/>
                  <a:pt x="6179606" y="608275"/>
                </a:cubicBezTo>
                <a:lnTo>
                  <a:pt x="6162126" y="640479"/>
                </a:lnTo>
                <a:lnTo>
                  <a:pt x="6174391" y="671651"/>
                </a:lnTo>
                <a:cubicBezTo>
                  <a:pt x="6182893" y="704694"/>
                  <a:pt x="6187414" y="739334"/>
                  <a:pt x="6187414" y="775031"/>
                </a:cubicBezTo>
                <a:cubicBezTo>
                  <a:pt x="6187414" y="917817"/>
                  <a:pt x="6115070" y="1043705"/>
                  <a:pt x="6005036" y="1118043"/>
                </a:cubicBezTo>
                <a:lnTo>
                  <a:pt x="6001150" y="1120152"/>
                </a:lnTo>
                <a:lnTo>
                  <a:pt x="6047825" y="1176722"/>
                </a:lnTo>
                <a:cubicBezTo>
                  <a:pt x="6092427" y="1242742"/>
                  <a:pt x="6118471" y="1322330"/>
                  <a:pt x="6118471" y="1408002"/>
                </a:cubicBezTo>
                <a:cubicBezTo>
                  <a:pt x="6118471" y="1493673"/>
                  <a:pt x="6092427" y="1573262"/>
                  <a:pt x="6047825" y="1639282"/>
                </a:cubicBezTo>
                <a:lnTo>
                  <a:pt x="6019205" y="1673970"/>
                </a:lnTo>
                <a:lnTo>
                  <a:pt x="6045481" y="1696725"/>
                </a:lnTo>
                <a:cubicBezTo>
                  <a:pt x="6112249" y="1770185"/>
                  <a:pt x="6152942" y="1867770"/>
                  <a:pt x="6152942" y="1974859"/>
                </a:cubicBezTo>
                <a:cubicBezTo>
                  <a:pt x="6152942" y="2089087"/>
                  <a:pt x="6106642" y="2192502"/>
                  <a:pt x="6031785" y="2267359"/>
                </a:cubicBezTo>
                <a:lnTo>
                  <a:pt x="6023306" y="2274355"/>
                </a:lnTo>
                <a:lnTo>
                  <a:pt x="6087210" y="2329696"/>
                </a:lnTo>
                <a:cubicBezTo>
                  <a:pt x="6153978" y="2403156"/>
                  <a:pt x="6194671" y="2500741"/>
                  <a:pt x="6194671" y="2607830"/>
                </a:cubicBezTo>
                <a:cubicBezTo>
                  <a:pt x="6194671" y="2722058"/>
                  <a:pt x="6148371" y="2825473"/>
                  <a:pt x="6073514" y="2900330"/>
                </a:cubicBezTo>
                <a:lnTo>
                  <a:pt x="6048243" y="2921181"/>
                </a:lnTo>
                <a:lnTo>
                  <a:pt x="6079952" y="2948641"/>
                </a:lnTo>
                <a:cubicBezTo>
                  <a:pt x="6146720" y="3022101"/>
                  <a:pt x="6187413" y="3119686"/>
                  <a:pt x="6187413" y="3226775"/>
                </a:cubicBezTo>
                <a:cubicBezTo>
                  <a:pt x="6187413" y="3341004"/>
                  <a:pt x="6141113" y="3444418"/>
                  <a:pt x="6066256" y="3519275"/>
                </a:cubicBezTo>
                <a:lnTo>
                  <a:pt x="6022332" y="3555516"/>
                </a:lnTo>
                <a:lnTo>
                  <a:pt x="6066257" y="3591757"/>
                </a:lnTo>
                <a:cubicBezTo>
                  <a:pt x="6122400" y="3647900"/>
                  <a:pt x="6162480" y="3720107"/>
                  <a:pt x="6179010" y="3800891"/>
                </a:cubicBezTo>
                <a:lnTo>
                  <a:pt x="6181483" y="3825425"/>
                </a:lnTo>
                <a:lnTo>
                  <a:pt x="6203289" y="3880768"/>
                </a:lnTo>
                <a:cubicBezTo>
                  <a:pt x="6215375" y="3919627"/>
                  <a:pt x="6221886" y="3960942"/>
                  <a:pt x="6221886" y="4003778"/>
                </a:cubicBezTo>
                <a:cubicBezTo>
                  <a:pt x="6221886" y="4075170"/>
                  <a:pt x="6203800" y="4142339"/>
                  <a:pt x="6171960" y="4200952"/>
                </a:cubicBezTo>
                <a:lnTo>
                  <a:pt x="6158493" y="4219903"/>
                </a:lnTo>
                <a:lnTo>
                  <a:pt x="6185711" y="4252892"/>
                </a:lnTo>
                <a:cubicBezTo>
                  <a:pt x="6230313" y="4318912"/>
                  <a:pt x="6256357" y="4398500"/>
                  <a:pt x="6256357" y="4484172"/>
                </a:cubicBezTo>
                <a:cubicBezTo>
                  <a:pt x="6256357" y="4598400"/>
                  <a:pt x="6210057" y="4701815"/>
                  <a:pt x="6135200" y="4776672"/>
                </a:cubicBezTo>
                <a:lnTo>
                  <a:pt x="6122250" y="4787357"/>
                </a:lnTo>
                <a:lnTo>
                  <a:pt x="6112152" y="4816087"/>
                </a:lnTo>
                <a:lnTo>
                  <a:pt x="6090409" y="4853915"/>
                </a:lnTo>
                <a:lnTo>
                  <a:pt x="6116768" y="4885863"/>
                </a:lnTo>
                <a:cubicBezTo>
                  <a:pt x="6161370" y="4951883"/>
                  <a:pt x="6187414" y="5031471"/>
                  <a:pt x="6187414" y="5117143"/>
                </a:cubicBezTo>
                <a:lnTo>
                  <a:pt x="6183196" y="5158983"/>
                </a:lnTo>
                <a:lnTo>
                  <a:pt x="6187414" y="5203606"/>
                </a:lnTo>
                <a:cubicBezTo>
                  <a:pt x="6187414" y="5260720"/>
                  <a:pt x="6175839" y="5315131"/>
                  <a:pt x="6154907" y="5364620"/>
                </a:cubicBezTo>
                <a:lnTo>
                  <a:pt x="6124608" y="5420442"/>
                </a:lnTo>
                <a:lnTo>
                  <a:pt x="6151239" y="5452720"/>
                </a:lnTo>
                <a:cubicBezTo>
                  <a:pt x="6195841" y="5518740"/>
                  <a:pt x="6221885" y="5598328"/>
                  <a:pt x="6221885" y="5684000"/>
                </a:cubicBezTo>
                <a:lnTo>
                  <a:pt x="6216508" y="5737344"/>
                </a:lnTo>
                <a:lnTo>
                  <a:pt x="6218551" y="5743157"/>
                </a:lnTo>
                <a:cubicBezTo>
                  <a:pt x="6225481" y="5773178"/>
                  <a:pt x="6229143" y="5804450"/>
                  <a:pt x="6229143" y="5836577"/>
                </a:cubicBezTo>
                <a:cubicBezTo>
                  <a:pt x="6229143" y="5950805"/>
                  <a:pt x="6182843" y="6054219"/>
                  <a:pt x="6107986" y="6129077"/>
                </a:cubicBezTo>
                <a:lnTo>
                  <a:pt x="6083286" y="6149456"/>
                </a:lnTo>
                <a:lnTo>
                  <a:pt x="6151239" y="6224241"/>
                </a:lnTo>
                <a:cubicBezTo>
                  <a:pt x="6195841" y="6290261"/>
                  <a:pt x="6221885" y="6369850"/>
                  <a:pt x="6221885" y="6455521"/>
                </a:cubicBezTo>
                <a:cubicBezTo>
                  <a:pt x="6221885" y="6569750"/>
                  <a:pt x="6175585" y="6673165"/>
                  <a:pt x="6100728" y="6748022"/>
                </a:cubicBezTo>
                <a:lnTo>
                  <a:pt x="6056304" y="6784675"/>
                </a:lnTo>
                <a:lnTo>
                  <a:pt x="6071353" y="6793806"/>
                </a:lnTo>
                <a:cubicBezTo>
                  <a:pt x="6163288" y="6869677"/>
                  <a:pt x="6221886" y="6984497"/>
                  <a:pt x="6221886" y="7113004"/>
                </a:cubicBezTo>
                <a:cubicBezTo>
                  <a:pt x="6221886" y="7198675"/>
                  <a:pt x="6195842" y="7278264"/>
                  <a:pt x="6151240" y="7344284"/>
                </a:cubicBezTo>
                <a:lnTo>
                  <a:pt x="6120408" y="7381653"/>
                </a:lnTo>
                <a:lnTo>
                  <a:pt x="6140296" y="7393719"/>
                </a:lnTo>
                <a:cubicBezTo>
                  <a:pt x="6232231" y="7469591"/>
                  <a:pt x="6290829" y="7584411"/>
                  <a:pt x="6290829" y="7712919"/>
                </a:cubicBezTo>
                <a:cubicBezTo>
                  <a:pt x="6290829" y="7855699"/>
                  <a:pt x="6218485" y="7981588"/>
                  <a:pt x="6108451" y="8055925"/>
                </a:cubicBezTo>
                <a:lnTo>
                  <a:pt x="6101399" y="8059754"/>
                </a:lnTo>
                <a:lnTo>
                  <a:pt x="6151240" y="8114604"/>
                </a:lnTo>
                <a:cubicBezTo>
                  <a:pt x="6195842" y="8180624"/>
                  <a:pt x="6221886" y="8260213"/>
                  <a:pt x="6221886" y="8345885"/>
                </a:cubicBezTo>
                <a:cubicBezTo>
                  <a:pt x="6221886" y="8431557"/>
                  <a:pt x="6195842" y="8511145"/>
                  <a:pt x="6151240" y="8577165"/>
                </a:cubicBezTo>
                <a:lnTo>
                  <a:pt x="6122544" y="8611944"/>
                </a:lnTo>
                <a:lnTo>
                  <a:pt x="6185711" y="8681463"/>
                </a:lnTo>
                <a:cubicBezTo>
                  <a:pt x="6230313" y="8747482"/>
                  <a:pt x="6256357" y="8827071"/>
                  <a:pt x="6256357" y="8912742"/>
                </a:cubicBezTo>
                <a:cubicBezTo>
                  <a:pt x="6256357" y="9026971"/>
                  <a:pt x="6210057" y="9130386"/>
                  <a:pt x="6135200" y="9205242"/>
                </a:cubicBezTo>
                <a:lnTo>
                  <a:pt x="6126740" y="9212222"/>
                </a:lnTo>
                <a:lnTo>
                  <a:pt x="6155137" y="9232928"/>
                </a:lnTo>
                <a:cubicBezTo>
                  <a:pt x="6242698" y="9308776"/>
                  <a:pt x="6298086" y="9420776"/>
                  <a:pt x="6298086" y="9545713"/>
                </a:cubicBezTo>
                <a:cubicBezTo>
                  <a:pt x="6298086" y="9688499"/>
                  <a:pt x="6225742" y="9814385"/>
                  <a:pt x="6115708" y="9888725"/>
                </a:cubicBezTo>
                <a:lnTo>
                  <a:pt x="6108657" y="9892551"/>
                </a:lnTo>
                <a:lnTo>
                  <a:pt x="6158497" y="9947404"/>
                </a:lnTo>
                <a:cubicBezTo>
                  <a:pt x="6203099" y="10013424"/>
                  <a:pt x="6229143" y="10093013"/>
                  <a:pt x="6229143" y="10178684"/>
                </a:cubicBezTo>
                <a:cubicBezTo>
                  <a:pt x="6229143" y="10264355"/>
                  <a:pt x="6203099" y="10343944"/>
                  <a:pt x="6158497" y="10409964"/>
                </a:cubicBezTo>
                <a:lnTo>
                  <a:pt x="6144993" y="10426332"/>
                </a:lnTo>
                <a:lnTo>
                  <a:pt x="6167868" y="10435312"/>
                </a:lnTo>
                <a:cubicBezTo>
                  <a:pt x="6287270" y="10507863"/>
                  <a:pt x="6367029" y="10639159"/>
                  <a:pt x="6367029" y="10789084"/>
                </a:cubicBezTo>
                <a:cubicBezTo>
                  <a:pt x="6367029" y="11017541"/>
                  <a:pt x="6181828" y="11202742"/>
                  <a:pt x="5953371" y="11202742"/>
                </a:cubicBezTo>
                <a:cubicBezTo>
                  <a:pt x="5867700" y="11202742"/>
                  <a:pt x="5788111" y="11176698"/>
                  <a:pt x="5722091" y="11132095"/>
                </a:cubicBezTo>
                <a:lnTo>
                  <a:pt x="5707566" y="11120111"/>
                </a:lnTo>
                <a:lnTo>
                  <a:pt x="5704301" y="11124704"/>
                </a:lnTo>
                <a:cubicBezTo>
                  <a:pt x="5628430" y="11216638"/>
                  <a:pt x="5513610" y="11275237"/>
                  <a:pt x="5385102" y="11275237"/>
                </a:cubicBezTo>
                <a:cubicBezTo>
                  <a:pt x="5270874" y="11275237"/>
                  <a:pt x="5167459" y="11228937"/>
                  <a:pt x="5092602" y="11154079"/>
                </a:cubicBezTo>
                <a:lnTo>
                  <a:pt x="5072636" y="11129880"/>
                </a:lnTo>
                <a:lnTo>
                  <a:pt x="5058658" y="11146821"/>
                </a:lnTo>
                <a:cubicBezTo>
                  <a:pt x="4983800" y="11221679"/>
                  <a:pt x="4880385" y="11267979"/>
                  <a:pt x="4766157" y="11267979"/>
                </a:cubicBezTo>
                <a:cubicBezTo>
                  <a:pt x="4651928" y="11267979"/>
                  <a:pt x="4548514" y="11221679"/>
                  <a:pt x="4473656" y="11146821"/>
                </a:cubicBezTo>
                <a:lnTo>
                  <a:pt x="4437709" y="11103252"/>
                </a:lnTo>
                <a:lnTo>
                  <a:pt x="4427872" y="11117447"/>
                </a:lnTo>
                <a:cubicBezTo>
                  <a:pt x="4368862" y="11188951"/>
                  <a:pt x="4286289" y="11240290"/>
                  <a:pt x="4192040" y="11259576"/>
                </a:cubicBezTo>
                <a:lnTo>
                  <a:pt x="4164078" y="11262395"/>
                </a:lnTo>
                <a:lnTo>
                  <a:pt x="4150168" y="11269945"/>
                </a:lnTo>
                <a:cubicBezTo>
                  <a:pt x="4100679" y="11290877"/>
                  <a:pt x="4046268" y="11302452"/>
                  <a:pt x="3989154" y="11302452"/>
                </a:cubicBezTo>
                <a:cubicBezTo>
                  <a:pt x="3917761" y="11302452"/>
                  <a:pt x="3850592" y="11284366"/>
                  <a:pt x="3791980" y="11252526"/>
                </a:cubicBezTo>
                <a:lnTo>
                  <a:pt x="3773029" y="11239058"/>
                </a:lnTo>
                <a:lnTo>
                  <a:pt x="3740040" y="11266277"/>
                </a:lnTo>
                <a:cubicBezTo>
                  <a:pt x="3674020" y="11310879"/>
                  <a:pt x="3594431" y="11336923"/>
                  <a:pt x="3508760" y="11336923"/>
                </a:cubicBezTo>
                <a:cubicBezTo>
                  <a:pt x="3394531" y="11336923"/>
                  <a:pt x="3291117" y="11290623"/>
                  <a:pt x="3216260" y="11215765"/>
                </a:cubicBezTo>
                <a:lnTo>
                  <a:pt x="3205575" y="11202816"/>
                </a:lnTo>
                <a:lnTo>
                  <a:pt x="3176846" y="11192718"/>
                </a:lnTo>
                <a:lnTo>
                  <a:pt x="3139017" y="11170975"/>
                </a:lnTo>
                <a:lnTo>
                  <a:pt x="3107070" y="11197334"/>
                </a:lnTo>
                <a:cubicBezTo>
                  <a:pt x="3041050" y="11241936"/>
                  <a:pt x="2961461" y="11267980"/>
                  <a:pt x="2875790" y="11267980"/>
                </a:cubicBezTo>
                <a:lnTo>
                  <a:pt x="2832559" y="11263622"/>
                </a:lnTo>
                <a:lnTo>
                  <a:pt x="2789329" y="11267980"/>
                </a:lnTo>
                <a:cubicBezTo>
                  <a:pt x="2732214" y="11267980"/>
                  <a:pt x="2677803" y="11256405"/>
                  <a:pt x="2628315" y="11235473"/>
                </a:cubicBezTo>
                <a:lnTo>
                  <a:pt x="2572492" y="11205173"/>
                </a:lnTo>
                <a:lnTo>
                  <a:pt x="2540213" y="11231805"/>
                </a:lnTo>
                <a:cubicBezTo>
                  <a:pt x="2474194" y="11276407"/>
                  <a:pt x="2394608" y="11302451"/>
                  <a:pt x="2308936" y="11302451"/>
                </a:cubicBezTo>
                <a:lnTo>
                  <a:pt x="2253903" y="11296903"/>
                </a:lnTo>
                <a:lnTo>
                  <a:pt x="2239725" y="11301305"/>
                </a:lnTo>
                <a:cubicBezTo>
                  <a:pt x="2212798" y="11306815"/>
                  <a:pt x="2184917" y="11309709"/>
                  <a:pt x="2156360" y="11309709"/>
                </a:cubicBezTo>
                <a:cubicBezTo>
                  <a:pt x="2042131" y="11309709"/>
                  <a:pt x="1938715" y="11263409"/>
                  <a:pt x="1863856" y="11188551"/>
                </a:cubicBezTo>
                <a:lnTo>
                  <a:pt x="1843892" y="11164352"/>
                </a:lnTo>
                <a:lnTo>
                  <a:pt x="1829912" y="11181293"/>
                </a:lnTo>
                <a:cubicBezTo>
                  <a:pt x="1755056" y="11256151"/>
                  <a:pt x="1651646" y="11302451"/>
                  <a:pt x="1537417" y="11302451"/>
                </a:cubicBezTo>
                <a:cubicBezTo>
                  <a:pt x="1423189" y="11302451"/>
                  <a:pt x="1319774" y="11256151"/>
                  <a:pt x="1244916" y="11181293"/>
                </a:cubicBezTo>
                <a:lnTo>
                  <a:pt x="1208675" y="11137369"/>
                </a:lnTo>
                <a:lnTo>
                  <a:pt x="1172434" y="11181294"/>
                </a:lnTo>
                <a:cubicBezTo>
                  <a:pt x="1097577" y="11256152"/>
                  <a:pt x="994162" y="11302452"/>
                  <a:pt x="879934" y="11302452"/>
                </a:cubicBezTo>
                <a:cubicBezTo>
                  <a:pt x="804971" y="11302452"/>
                  <a:pt x="734666" y="11282512"/>
                  <a:pt x="674033" y="11247647"/>
                </a:cubicBezTo>
                <a:lnTo>
                  <a:pt x="636295" y="11221497"/>
                </a:lnTo>
                <a:lnTo>
                  <a:pt x="578851" y="11215706"/>
                </a:lnTo>
                <a:cubicBezTo>
                  <a:pt x="390354" y="11177134"/>
                  <a:pt x="248560" y="11010352"/>
                  <a:pt x="248560" y="10810452"/>
                </a:cubicBezTo>
                <a:cubicBezTo>
                  <a:pt x="248560" y="10739060"/>
                  <a:pt x="266646" y="10671891"/>
                  <a:pt x="298486" y="10613279"/>
                </a:cubicBezTo>
                <a:lnTo>
                  <a:pt x="332981" y="10564738"/>
                </a:lnTo>
                <a:lnTo>
                  <a:pt x="293052" y="10543064"/>
                </a:lnTo>
                <a:cubicBezTo>
                  <a:pt x="183018" y="10468727"/>
                  <a:pt x="110674" y="10342838"/>
                  <a:pt x="110674" y="10200053"/>
                </a:cubicBezTo>
                <a:cubicBezTo>
                  <a:pt x="110674" y="10075115"/>
                  <a:pt x="166062" y="9963115"/>
                  <a:pt x="253623" y="9887265"/>
                </a:cubicBezTo>
                <a:lnTo>
                  <a:pt x="297325" y="9855399"/>
                </a:lnTo>
                <a:lnTo>
                  <a:pt x="250263" y="9798362"/>
                </a:lnTo>
                <a:cubicBezTo>
                  <a:pt x="205661" y="9732341"/>
                  <a:pt x="179617" y="9652751"/>
                  <a:pt x="179617" y="9567082"/>
                </a:cubicBezTo>
                <a:cubicBezTo>
                  <a:pt x="179617" y="9481410"/>
                  <a:pt x="205660" y="9401822"/>
                  <a:pt x="250263" y="9335802"/>
                </a:cubicBezTo>
                <a:lnTo>
                  <a:pt x="310730" y="9269255"/>
                </a:lnTo>
                <a:lnTo>
                  <a:pt x="259045" y="9226611"/>
                </a:lnTo>
                <a:cubicBezTo>
                  <a:pt x="184188" y="9151755"/>
                  <a:pt x="137888" y="9048339"/>
                  <a:pt x="137888" y="8934111"/>
                </a:cubicBezTo>
                <a:cubicBezTo>
                  <a:pt x="137888" y="8848439"/>
                  <a:pt x="163932" y="8768850"/>
                  <a:pt x="208534" y="8702830"/>
                </a:cubicBezTo>
                <a:lnTo>
                  <a:pt x="237777" y="8670648"/>
                </a:lnTo>
                <a:lnTo>
                  <a:pt x="224574" y="8659753"/>
                </a:lnTo>
                <a:cubicBezTo>
                  <a:pt x="149717" y="8584896"/>
                  <a:pt x="103416" y="8481481"/>
                  <a:pt x="103416" y="8367253"/>
                </a:cubicBezTo>
                <a:cubicBezTo>
                  <a:pt x="103416" y="8242316"/>
                  <a:pt x="158805" y="8130315"/>
                  <a:pt x="246366" y="8054466"/>
                </a:cubicBezTo>
                <a:lnTo>
                  <a:pt x="290068" y="8022602"/>
                </a:lnTo>
                <a:lnTo>
                  <a:pt x="243006" y="7965562"/>
                </a:lnTo>
                <a:cubicBezTo>
                  <a:pt x="198403" y="7899542"/>
                  <a:pt x="172359" y="7819952"/>
                  <a:pt x="172359" y="7734291"/>
                </a:cubicBezTo>
                <a:cubicBezTo>
                  <a:pt x="172359" y="7648619"/>
                  <a:pt x="198403" y="7569031"/>
                  <a:pt x="243006" y="7503010"/>
                </a:cubicBezTo>
                <a:lnTo>
                  <a:pt x="274645" y="7468189"/>
                </a:lnTo>
                <a:lnTo>
                  <a:pt x="224574" y="7426877"/>
                </a:lnTo>
                <a:cubicBezTo>
                  <a:pt x="149717" y="7352020"/>
                  <a:pt x="103416" y="7248605"/>
                  <a:pt x="103416" y="7134377"/>
                </a:cubicBezTo>
                <a:cubicBezTo>
                  <a:pt x="103416" y="7009439"/>
                  <a:pt x="158805" y="6897438"/>
                  <a:pt x="246366" y="6821589"/>
                </a:cubicBezTo>
                <a:lnTo>
                  <a:pt x="268381" y="6805538"/>
                </a:lnTo>
                <a:lnTo>
                  <a:pt x="224573" y="6769394"/>
                </a:lnTo>
                <a:cubicBezTo>
                  <a:pt x="149716" y="6694537"/>
                  <a:pt x="103415" y="6591122"/>
                  <a:pt x="103415" y="6476893"/>
                </a:cubicBezTo>
                <a:cubicBezTo>
                  <a:pt x="103415" y="6351956"/>
                  <a:pt x="158804" y="6239955"/>
                  <a:pt x="246365" y="6164107"/>
                </a:cubicBezTo>
                <a:lnTo>
                  <a:pt x="247437" y="6163325"/>
                </a:lnTo>
                <a:lnTo>
                  <a:pt x="231831" y="6150449"/>
                </a:lnTo>
                <a:cubicBezTo>
                  <a:pt x="156973" y="6075592"/>
                  <a:pt x="110673" y="5972177"/>
                  <a:pt x="110673" y="5857949"/>
                </a:cubicBezTo>
                <a:lnTo>
                  <a:pt x="115682" y="5801182"/>
                </a:lnTo>
                <a:lnTo>
                  <a:pt x="111819" y="5788735"/>
                </a:lnTo>
                <a:cubicBezTo>
                  <a:pt x="106308" y="5761810"/>
                  <a:pt x="103415" y="5733928"/>
                  <a:pt x="103415" y="5705371"/>
                </a:cubicBezTo>
                <a:cubicBezTo>
                  <a:pt x="103415" y="5648257"/>
                  <a:pt x="114990" y="5593847"/>
                  <a:pt x="135922" y="5544357"/>
                </a:cubicBezTo>
                <a:lnTo>
                  <a:pt x="166221" y="5488535"/>
                </a:lnTo>
                <a:lnTo>
                  <a:pt x="139590" y="5456258"/>
                </a:lnTo>
                <a:cubicBezTo>
                  <a:pt x="94988" y="5390238"/>
                  <a:pt x="68944" y="5310649"/>
                  <a:pt x="68944" y="5224978"/>
                </a:cubicBezTo>
                <a:lnTo>
                  <a:pt x="73012" y="5178872"/>
                </a:lnTo>
                <a:lnTo>
                  <a:pt x="68944" y="5138515"/>
                </a:lnTo>
                <a:cubicBezTo>
                  <a:pt x="68944" y="5081400"/>
                  <a:pt x="80519" y="5026990"/>
                  <a:pt x="101451" y="4977500"/>
                </a:cubicBezTo>
                <a:lnTo>
                  <a:pt x="131750" y="4921678"/>
                </a:lnTo>
                <a:lnTo>
                  <a:pt x="105119" y="4889401"/>
                </a:lnTo>
                <a:cubicBezTo>
                  <a:pt x="60517" y="4823381"/>
                  <a:pt x="34473" y="4743792"/>
                  <a:pt x="34473" y="4658121"/>
                </a:cubicBezTo>
                <a:cubicBezTo>
                  <a:pt x="34473" y="4551032"/>
                  <a:pt x="75167" y="4453447"/>
                  <a:pt x="141934" y="4379987"/>
                </a:cubicBezTo>
                <a:lnTo>
                  <a:pt x="165804" y="4359315"/>
                </a:lnTo>
                <a:lnTo>
                  <a:pt x="170394" y="4344529"/>
                </a:lnTo>
                <a:lnTo>
                  <a:pt x="200693" y="4288707"/>
                </a:lnTo>
                <a:lnTo>
                  <a:pt x="174062" y="4256430"/>
                </a:lnTo>
                <a:cubicBezTo>
                  <a:pt x="140610" y="4206915"/>
                  <a:pt x="117598" y="4149767"/>
                  <a:pt x="108182" y="4088146"/>
                </a:cubicBezTo>
                <a:lnTo>
                  <a:pt x="107382" y="4077572"/>
                </a:lnTo>
                <a:lnTo>
                  <a:pt x="101451" y="4066644"/>
                </a:lnTo>
                <a:cubicBezTo>
                  <a:pt x="80519" y="4017155"/>
                  <a:pt x="68944" y="3962744"/>
                  <a:pt x="68944" y="3905630"/>
                </a:cubicBezTo>
                <a:cubicBezTo>
                  <a:pt x="68944" y="3780692"/>
                  <a:pt x="124332" y="3668691"/>
                  <a:pt x="211893" y="3592843"/>
                </a:cubicBezTo>
                <a:lnTo>
                  <a:pt x="233908" y="3576792"/>
                </a:lnTo>
                <a:lnTo>
                  <a:pt x="190100" y="3540647"/>
                </a:lnTo>
                <a:cubicBezTo>
                  <a:pt x="115243" y="3465790"/>
                  <a:pt x="68942" y="3362376"/>
                  <a:pt x="68942" y="3248147"/>
                </a:cubicBezTo>
                <a:cubicBezTo>
                  <a:pt x="68942" y="3123210"/>
                  <a:pt x="124331" y="3011209"/>
                  <a:pt x="211892" y="2935361"/>
                </a:cubicBezTo>
                <a:lnTo>
                  <a:pt x="212964" y="2934579"/>
                </a:lnTo>
                <a:lnTo>
                  <a:pt x="197358" y="2921702"/>
                </a:lnTo>
                <a:cubicBezTo>
                  <a:pt x="122501" y="2846845"/>
                  <a:pt x="76200" y="2743431"/>
                  <a:pt x="76200" y="2629202"/>
                </a:cubicBezTo>
                <a:cubicBezTo>
                  <a:pt x="76200" y="2529252"/>
                  <a:pt x="111649" y="2437581"/>
                  <a:pt x="170660" y="2366077"/>
                </a:cubicBezTo>
                <a:lnTo>
                  <a:pt x="205779" y="2330109"/>
                </a:lnTo>
                <a:lnTo>
                  <a:pt x="155629" y="2288731"/>
                </a:lnTo>
                <a:cubicBezTo>
                  <a:pt x="80772" y="2213874"/>
                  <a:pt x="34471" y="2110460"/>
                  <a:pt x="34471" y="1996231"/>
                </a:cubicBezTo>
                <a:cubicBezTo>
                  <a:pt x="34471" y="1910560"/>
                  <a:pt x="60515" y="1830971"/>
                  <a:pt x="105118" y="1764951"/>
                </a:cubicBezTo>
                <a:lnTo>
                  <a:pt x="132761" y="1731447"/>
                </a:lnTo>
                <a:lnTo>
                  <a:pt x="121158" y="1721874"/>
                </a:lnTo>
                <a:cubicBezTo>
                  <a:pt x="46300" y="1647017"/>
                  <a:pt x="0" y="1543603"/>
                  <a:pt x="0" y="142937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394970" y="915670"/>
            <a:ext cx="8569325" cy="41763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38" name="文本框 1"/>
          <p:cNvSpPr txBox="1"/>
          <p:nvPr/>
        </p:nvSpPr>
        <p:spPr>
          <a:xfrm>
            <a:off x="2898140" y="313055"/>
            <a:ext cx="3970020" cy="5340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毕业联欢会活动策划书</a:t>
            </a: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2996565" y="815340"/>
            <a:ext cx="3151505" cy="31750"/>
          </a:xfrm>
          <a:prstGeom prst="line">
            <a:avLst/>
          </a:prstGeom>
          <a:ln w="53975" cmpd="thinThick">
            <a:solidFill>
              <a:srgbClr val="F05F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4" y="191572"/>
            <a:ext cx="944330" cy="77716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91565" y="3146425"/>
            <a:ext cx="7233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6"/>
                </a:solidFill>
                <a:latin typeface="宋体" panose="02010600030101010101" pitchFamily="2" charset="-122"/>
              </a:rPr>
              <a:t>  </a:t>
            </a:r>
            <a:endParaRPr lang="zh-CN" altLang="en-US" sz="2800" b="1" dirty="0">
              <a:solidFill>
                <a:schemeClr val="accent6"/>
              </a:solidFill>
              <a:latin typeface="宋体" panose="02010600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325370" y="1370330"/>
            <a:ext cx="1845310" cy="412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8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活动流程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</a:p>
        </p:txBody>
      </p:sp>
      <p:sp>
        <p:nvSpPr>
          <p:cNvPr id="24" name="矩形 23"/>
          <p:cNvSpPr/>
          <p:nvPr/>
        </p:nvSpPr>
        <p:spPr>
          <a:xfrm>
            <a:off x="2487295" y="2000885"/>
            <a:ext cx="5123815" cy="975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1.毕业演讲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2.节目表演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3.交换毕业赠言</a:t>
            </a:r>
          </a:p>
        </p:txBody>
      </p:sp>
      <p:sp>
        <p:nvSpPr>
          <p:cNvPr id="7" name="云形 6"/>
          <p:cNvSpPr/>
          <p:nvPr/>
        </p:nvSpPr>
        <p:spPr>
          <a:xfrm>
            <a:off x="5235575" y="3041015"/>
            <a:ext cx="3148330" cy="1136015"/>
          </a:xfrm>
          <a:prstGeom prst="cloud">
            <a:avLst/>
          </a:prstGeom>
          <a:solidFill>
            <a:srgbClr val="FFE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120000"/>
              </a:lnSpc>
            </a:pPr>
            <a:r>
              <a:rPr lang="en-US" altLang="zh-CN" sz="1800" b="1" dirty="0">
                <a:solidFill>
                  <a:srgbClr val="FF7D7D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1800" b="1" dirty="0">
                <a:solidFill>
                  <a:srgbClr val="FF7D7D"/>
                </a:solidFill>
                <a:latin typeface="黑体" panose="02010609060101010101" charset="-122"/>
                <a:ea typeface="黑体" panose="02010609060101010101" charset="-122"/>
              </a:rPr>
              <a:t>活动流程要清楚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5" grpId="0" bldLvl="0" animBg="1"/>
      <p:bldP spid="25" grpId="1" animBg="1"/>
      <p:bldP spid="23" grpId="0"/>
      <p:bldP spid="24" grpId="0"/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38680" y="1405890"/>
            <a:ext cx="309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defTabSz="914400"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38680" y="1927860"/>
            <a:ext cx="309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algn="l" defTabSz="914400"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38680" y="2386965"/>
            <a:ext cx="309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defTabSz="914400"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endParaRPr lang="zh-CN" altLang="en-US" sz="2800" b="1" noProof="0" dirty="0">
              <a:solidFill>
                <a:srgbClr val="0033CC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38680" y="2908935"/>
            <a:ext cx="309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algn="l" defTabSz="914400"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38680" y="3367405"/>
            <a:ext cx="309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defTabSz="914400"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endParaRPr lang="zh-CN" altLang="en-US" sz="2800" b="1" noProof="0" dirty="0">
              <a:solidFill>
                <a:srgbClr val="0033CC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5" name="图片 14" descr="324F4A2C57A40355D45B8D76656D26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30" y="297180"/>
            <a:ext cx="2751455" cy="2291715"/>
          </a:xfrm>
          <a:prstGeom prst="rect">
            <a:avLst/>
          </a:prstGeom>
        </p:spPr>
      </p:pic>
      <p:pic>
        <p:nvPicPr>
          <p:cNvPr id="17" name="图片 16" descr="BDAFE7D586187DF310AF61C44F0EEBD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" y="297180"/>
            <a:ext cx="4312285" cy="2327910"/>
          </a:xfrm>
          <a:prstGeom prst="rect">
            <a:avLst/>
          </a:prstGeom>
        </p:spPr>
      </p:pic>
      <p:pic>
        <p:nvPicPr>
          <p:cNvPr id="19" name="图片 18" descr="72811941E4093BC907909D382C61FCE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2543810"/>
            <a:ext cx="4552950" cy="2318385"/>
          </a:xfrm>
          <a:prstGeom prst="rect">
            <a:avLst/>
          </a:prstGeom>
        </p:spPr>
      </p:pic>
      <p:pic>
        <p:nvPicPr>
          <p:cNvPr id="21" name="图片 20" descr="F0ECA809CFB3DB1A9061AE6AB9C445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070" y="2746375"/>
            <a:ext cx="3906520" cy="216471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 flipV="1">
            <a:off x="1186815" y="1852930"/>
            <a:ext cx="3313430" cy="22479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 flipH="1" flipV="1">
            <a:off x="5657215" y="4188460"/>
            <a:ext cx="3321050" cy="41275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2" grpId="0" bldLvl="0" animBg="1"/>
      <p:bldP spid="2" grpId="1" animBg="1"/>
      <p:bldP spid="10" grpId="0" bldLvl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3"/>
          <p:cNvSpPr/>
          <p:nvPr/>
        </p:nvSpPr>
        <p:spPr>
          <a:xfrm>
            <a:off x="2990533" y="2589848"/>
            <a:ext cx="3343275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40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40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课时</a:t>
            </a:r>
          </a:p>
        </p:txBody>
      </p:sp>
      <p:sp>
        <p:nvSpPr>
          <p:cNvPr id="5" name="矩形 4"/>
          <p:cNvSpPr/>
          <p:nvPr/>
        </p:nvSpPr>
        <p:spPr>
          <a:xfrm>
            <a:off x="899592" y="1203598"/>
            <a:ext cx="7524835" cy="11988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-500" normalizeH="0" baseline="0" noProof="0" dirty="0">
                <a:ln w="22225">
                  <a:solidFill>
                    <a:srgbClr val="EBE600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依依惜别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39520" y="643890"/>
            <a:ext cx="434403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1800" b="1" kern="1200" cap="none" spc="0" normalizeH="0" baseline="0" noProof="0" dirty="0">
                <a:ln w="6350">
                  <a:solidFill>
                    <a:schemeClr val="bg1"/>
                  </a:solidFill>
                </a:ln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综合性学习：难忘的小学生活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574800" y="281305"/>
            <a:ext cx="5661025" cy="3993515"/>
            <a:chOff x="1069978" y="726653"/>
            <a:chExt cx="3179014" cy="3213249"/>
          </a:xfrm>
        </p:grpSpPr>
        <p:pic>
          <p:nvPicPr>
            <p:cNvPr id="1229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9978" y="726653"/>
              <a:ext cx="3179014" cy="32132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295" name="TextBox 1"/>
            <p:cNvSpPr txBox="1"/>
            <p:nvPr/>
          </p:nvSpPr>
          <p:spPr>
            <a:xfrm>
              <a:off x="1539983" y="1938583"/>
              <a:ext cx="2066448" cy="118403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en-US" altLang="zh-CN" sz="4000" b="1" dirty="0">
                  <a:solidFill>
                    <a:srgbClr val="FF7D7D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sz="4000" b="1" dirty="0">
                  <a:solidFill>
                    <a:srgbClr val="FF7D7D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毕业联欢会的</a:t>
              </a:r>
            </a:p>
            <a:p>
              <a:pPr eaLnBrk="1" hangingPunct="1">
                <a:lnSpc>
                  <a:spcPct val="120000"/>
                </a:lnSpc>
              </a:pPr>
              <a:r>
                <a:rPr lang="zh-CN" sz="4000" b="1" dirty="0">
                  <a:solidFill>
                    <a:srgbClr val="FF7D7D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策划过程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8184">
            <a:off x="6814862" y="360750"/>
            <a:ext cx="2556338" cy="1805282"/>
          </a:xfrm>
          <a:prstGeom prst="rect">
            <a:avLst/>
          </a:prstGeom>
        </p:spPr>
      </p:pic>
      <p:grpSp>
        <p:nvGrpSpPr>
          <p:cNvPr id="16386" name="组合 7"/>
          <p:cNvGrpSpPr/>
          <p:nvPr/>
        </p:nvGrpSpPr>
        <p:grpSpPr>
          <a:xfrm>
            <a:off x="1976755" y="821690"/>
            <a:ext cx="5898515" cy="2703195"/>
            <a:chOff x="3505926" y="3157315"/>
            <a:chExt cx="2757902" cy="1561949"/>
          </a:xfrm>
        </p:grpSpPr>
        <p:pic>
          <p:nvPicPr>
            <p:cNvPr id="15369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5926" y="3157315"/>
              <a:ext cx="2491499" cy="15619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70" name="矩形 6"/>
            <p:cNvSpPr/>
            <p:nvPr/>
          </p:nvSpPr>
          <p:spPr>
            <a:xfrm>
              <a:off x="3966384" y="3336496"/>
              <a:ext cx="2297444" cy="33719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chemeClr val="accent6">
                      <a:lumMod val="7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endParaRPr lang="zh-CN" altLang="en-US" sz="54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174365" y="1663065"/>
            <a:ext cx="34861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sym typeface="+mn-ea"/>
              </a:rPr>
              <a:t>   </a:t>
            </a:r>
            <a:r>
              <a:rPr lang="zh-CN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结合毕业你可以根据自己的主题编排那些节目呢？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87"/>
          <p:cNvSpPr/>
          <p:nvPr/>
        </p:nvSpPr>
        <p:spPr>
          <a:xfrm rot="5400000">
            <a:off x="2504440" y="-1227455"/>
            <a:ext cx="4134485" cy="7691120"/>
          </a:xfrm>
          <a:custGeom>
            <a:avLst/>
            <a:gdLst>
              <a:gd name="connsiteX0" fmla="*/ 0 w 6367029"/>
              <a:gd name="connsiteY0" fmla="*/ 1429374 h 11336923"/>
              <a:gd name="connsiteX1" fmla="*/ 182378 w 6367029"/>
              <a:gd name="connsiteY1" fmla="*/ 1086362 h 11336923"/>
              <a:gd name="connsiteX2" fmla="*/ 186264 w 6367029"/>
              <a:gd name="connsiteY2" fmla="*/ 1084253 h 11336923"/>
              <a:gd name="connsiteX3" fmla="*/ 139590 w 6367029"/>
              <a:gd name="connsiteY3" fmla="*/ 1027683 h 11336923"/>
              <a:gd name="connsiteX4" fmla="*/ 68943 w 6367029"/>
              <a:gd name="connsiteY4" fmla="*/ 796403 h 11336923"/>
              <a:gd name="connsiteX5" fmla="*/ 94044 w 6367029"/>
              <a:gd name="connsiteY5" fmla="*/ 654173 h 11336923"/>
              <a:gd name="connsiteX6" fmla="*/ 117894 w 6367029"/>
              <a:gd name="connsiteY6" fmla="*/ 603051 h 11336923"/>
              <a:gd name="connsiteX7" fmla="*/ 102046 w 6367029"/>
              <a:gd name="connsiteY7" fmla="*/ 552000 h 11336923"/>
              <a:gd name="connsiteX8" fmla="*/ 93642 w 6367029"/>
              <a:gd name="connsiteY8" fmla="*/ 468633 h 11336923"/>
              <a:gd name="connsiteX9" fmla="*/ 507300 w 6367029"/>
              <a:gd name="connsiteY9" fmla="*/ 54975 h 11336923"/>
              <a:gd name="connsiteX10" fmla="*/ 630310 w 6367029"/>
              <a:gd name="connsiteY10" fmla="*/ 73572 h 11336923"/>
              <a:gd name="connsiteX11" fmla="*/ 690623 w 6367029"/>
              <a:gd name="connsiteY11" fmla="*/ 102567 h 11336923"/>
              <a:gd name="connsiteX12" fmla="*/ 692680 w 6367029"/>
              <a:gd name="connsiteY12" fmla="*/ 101450 h 11336923"/>
              <a:gd name="connsiteX13" fmla="*/ 853694 w 6367029"/>
              <a:gd name="connsiteY13" fmla="*/ 68943 h 11336923"/>
              <a:gd name="connsiteX14" fmla="*/ 1172893 w 6367029"/>
              <a:gd name="connsiteY14" fmla="*/ 219476 h 11336923"/>
              <a:gd name="connsiteX15" fmla="*/ 1182865 w 6367029"/>
              <a:gd name="connsiteY15" fmla="*/ 233503 h 11336923"/>
              <a:gd name="connsiteX16" fmla="*/ 1218677 w 6367029"/>
              <a:gd name="connsiteY16" fmla="*/ 190100 h 11336923"/>
              <a:gd name="connsiteX17" fmla="*/ 1511177 w 6367029"/>
              <a:gd name="connsiteY17" fmla="*/ 68942 h 11336923"/>
              <a:gd name="connsiteX18" fmla="*/ 1742457 w 6367029"/>
              <a:gd name="connsiteY18" fmla="*/ 139589 h 11336923"/>
              <a:gd name="connsiteX19" fmla="*/ 1824087 w 6367029"/>
              <a:gd name="connsiteY19" fmla="*/ 213761 h 11336923"/>
              <a:gd name="connsiteX20" fmla="*/ 1837622 w 6367029"/>
              <a:gd name="connsiteY20" fmla="*/ 197358 h 11336923"/>
              <a:gd name="connsiteX21" fmla="*/ 2130121 w 6367029"/>
              <a:gd name="connsiteY21" fmla="*/ 76200 h 11336923"/>
              <a:gd name="connsiteX22" fmla="*/ 2179147 w 6367029"/>
              <a:gd name="connsiteY22" fmla="*/ 83612 h 11336923"/>
              <a:gd name="connsiteX23" fmla="*/ 2199332 w 6367029"/>
              <a:gd name="connsiteY23" fmla="*/ 77346 h 11336923"/>
              <a:gd name="connsiteX24" fmla="*/ 2282698 w 6367029"/>
              <a:gd name="connsiteY24" fmla="*/ 68942 h 11336923"/>
              <a:gd name="connsiteX25" fmla="*/ 2443713 w 6367029"/>
              <a:gd name="connsiteY25" fmla="*/ 101449 h 11336923"/>
              <a:gd name="connsiteX26" fmla="*/ 2499535 w 6367029"/>
              <a:gd name="connsiteY26" fmla="*/ 131749 h 11336923"/>
              <a:gd name="connsiteX27" fmla="*/ 2531812 w 6367029"/>
              <a:gd name="connsiteY27" fmla="*/ 105117 h 11336923"/>
              <a:gd name="connsiteX28" fmla="*/ 2763093 w 6367029"/>
              <a:gd name="connsiteY28" fmla="*/ 34471 h 11336923"/>
              <a:gd name="connsiteX29" fmla="*/ 2797682 w 6367029"/>
              <a:gd name="connsiteY29" fmla="*/ 39700 h 11336923"/>
              <a:gd name="connsiteX30" fmla="*/ 2849556 w 6367029"/>
              <a:gd name="connsiteY30" fmla="*/ 34471 h 11336923"/>
              <a:gd name="connsiteX31" fmla="*/ 3010570 w 6367029"/>
              <a:gd name="connsiteY31" fmla="*/ 66978 h 11336923"/>
              <a:gd name="connsiteX32" fmla="*/ 3066392 w 6367029"/>
              <a:gd name="connsiteY32" fmla="*/ 97278 h 11336923"/>
              <a:gd name="connsiteX33" fmla="*/ 3098669 w 6367029"/>
              <a:gd name="connsiteY33" fmla="*/ 70646 h 11336923"/>
              <a:gd name="connsiteX34" fmla="*/ 3329949 w 6367029"/>
              <a:gd name="connsiteY34" fmla="*/ 0 h 11336923"/>
              <a:gd name="connsiteX35" fmla="*/ 3579434 w 6367029"/>
              <a:gd name="connsiteY35" fmla="*/ 83674 h 11336923"/>
              <a:gd name="connsiteX36" fmla="*/ 3631108 w 6367029"/>
              <a:gd name="connsiteY36" fmla="*/ 132062 h 11336923"/>
              <a:gd name="connsiteX37" fmla="*/ 3643541 w 6367029"/>
              <a:gd name="connsiteY37" fmla="*/ 135921 h 11336923"/>
              <a:gd name="connsiteX38" fmla="*/ 3699363 w 6367029"/>
              <a:gd name="connsiteY38" fmla="*/ 166221 h 11336923"/>
              <a:gd name="connsiteX39" fmla="*/ 3731640 w 6367029"/>
              <a:gd name="connsiteY39" fmla="*/ 139589 h 11336923"/>
              <a:gd name="connsiteX40" fmla="*/ 3839911 w 6367029"/>
              <a:gd name="connsiteY40" fmla="*/ 87540 h 11336923"/>
              <a:gd name="connsiteX41" fmla="*/ 3900389 w 6367029"/>
              <a:gd name="connsiteY41" fmla="*/ 78397 h 11336923"/>
              <a:gd name="connsiteX42" fmla="*/ 3921426 w 6367029"/>
              <a:gd name="connsiteY42" fmla="*/ 66978 h 11336923"/>
              <a:gd name="connsiteX43" fmla="*/ 4082440 w 6367029"/>
              <a:gd name="connsiteY43" fmla="*/ 34471 h 11336923"/>
              <a:gd name="connsiteX44" fmla="*/ 4401639 w 6367029"/>
              <a:gd name="connsiteY44" fmla="*/ 185004 h 11336923"/>
              <a:gd name="connsiteX45" fmla="*/ 4411611 w 6367029"/>
              <a:gd name="connsiteY45" fmla="*/ 199031 h 11336923"/>
              <a:gd name="connsiteX46" fmla="*/ 4447423 w 6367029"/>
              <a:gd name="connsiteY46" fmla="*/ 155628 h 11336923"/>
              <a:gd name="connsiteX47" fmla="*/ 4739923 w 6367029"/>
              <a:gd name="connsiteY47" fmla="*/ 34470 h 11336923"/>
              <a:gd name="connsiteX48" fmla="*/ 4971203 w 6367029"/>
              <a:gd name="connsiteY48" fmla="*/ 105116 h 11336923"/>
              <a:gd name="connsiteX49" fmla="*/ 5052833 w 6367029"/>
              <a:gd name="connsiteY49" fmla="*/ 179290 h 11336923"/>
              <a:gd name="connsiteX50" fmla="*/ 5066368 w 6367029"/>
              <a:gd name="connsiteY50" fmla="*/ 162886 h 11336923"/>
              <a:gd name="connsiteX51" fmla="*/ 5358868 w 6367029"/>
              <a:gd name="connsiteY51" fmla="*/ 41728 h 11336923"/>
              <a:gd name="connsiteX52" fmla="*/ 5519883 w 6367029"/>
              <a:gd name="connsiteY52" fmla="*/ 74235 h 11336923"/>
              <a:gd name="connsiteX53" fmla="*/ 5571420 w 6367029"/>
              <a:gd name="connsiteY53" fmla="*/ 102209 h 11336923"/>
              <a:gd name="connsiteX54" fmla="*/ 5675446 w 6367029"/>
              <a:gd name="connsiteY54" fmla="*/ 52200 h 11336923"/>
              <a:gd name="connsiteX55" fmla="*/ 5798455 w 6367029"/>
              <a:gd name="connsiteY55" fmla="*/ 33603 h 11336923"/>
              <a:gd name="connsiteX56" fmla="*/ 6212113 w 6367029"/>
              <a:gd name="connsiteY56" fmla="*/ 447261 h 11336923"/>
              <a:gd name="connsiteX57" fmla="*/ 6179606 w 6367029"/>
              <a:gd name="connsiteY57" fmla="*/ 608275 h 11336923"/>
              <a:gd name="connsiteX58" fmla="*/ 6162126 w 6367029"/>
              <a:gd name="connsiteY58" fmla="*/ 640479 h 11336923"/>
              <a:gd name="connsiteX59" fmla="*/ 6174391 w 6367029"/>
              <a:gd name="connsiteY59" fmla="*/ 671651 h 11336923"/>
              <a:gd name="connsiteX60" fmla="*/ 6187414 w 6367029"/>
              <a:gd name="connsiteY60" fmla="*/ 775031 h 11336923"/>
              <a:gd name="connsiteX61" fmla="*/ 6005036 w 6367029"/>
              <a:gd name="connsiteY61" fmla="*/ 1118043 h 11336923"/>
              <a:gd name="connsiteX62" fmla="*/ 6001150 w 6367029"/>
              <a:gd name="connsiteY62" fmla="*/ 1120152 h 11336923"/>
              <a:gd name="connsiteX63" fmla="*/ 6047825 w 6367029"/>
              <a:gd name="connsiteY63" fmla="*/ 1176722 h 11336923"/>
              <a:gd name="connsiteX64" fmla="*/ 6118471 w 6367029"/>
              <a:gd name="connsiteY64" fmla="*/ 1408002 h 11336923"/>
              <a:gd name="connsiteX65" fmla="*/ 6047825 w 6367029"/>
              <a:gd name="connsiteY65" fmla="*/ 1639282 h 11336923"/>
              <a:gd name="connsiteX66" fmla="*/ 6019205 w 6367029"/>
              <a:gd name="connsiteY66" fmla="*/ 1673970 h 11336923"/>
              <a:gd name="connsiteX67" fmla="*/ 6045481 w 6367029"/>
              <a:gd name="connsiteY67" fmla="*/ 1696725 h 11336923"/>
              <a:gd name="connsiteX68" fmla="*/ 6152942 w 6367029"/>
              <a:gd name="connsiteY68" fmla="*/ 1974859 h 11336923"/>
              <a:gd name="connsiteX69" fmla="*/ 6031785 w 6367029"/>
              <a:gd name="connsiteY69" fmla="*/ 2267359 h 11336923"/>
              <a:gd name="connsiteX70" fmla="*/ 6023306 w 6367029"/>
              <a:gd name="connsiteY70" fmla="*/ 2274355 h 11336923"/>
              <a:gd name="connsiteX71" fmla="*/ 6087210 w 6367029"/>
              <a:gd name="connsiteY71" fmla="*/ 2329696 h 11336923"/>
              <a:gd name="connsiteX72" fmla="*/ 6194671 w 6367029"/>
              <a:gd name="connsiteY72" fmla="*/ 2607830 h 11336923"/>
              <a:gd name="connsiteX73" fmla="*/ 6073514 w 6367029"/>
              <a:gd name="connsiteY73" fmla="*/ 2900330 h 11336923"/>
              <a:gd name="connsiteX74" fmla="*/ 6048243 w 6367029"/>
              <a:gd name="connsiteY74" fmla="*/ 2921181 h 11336923"/>
              <a:gd name="connsiteX75" fmla="*/ 6079952 w 6367029"/>
              <a:gd name="connsiteY75" fmla="*/ 2948641 h 11336923"/>
              <a:gd name="connsiteX76" fmla="*/ 6187413 w 6367029"/>
              <a:gd name="connsiteY76" fmla="*/ 3226775 h 11336923"/>
              <a:gd name="connsiteX77" fmla="*/ 6066256 w 6367029"/>
              <a:gd name="connsiteY77" fmla="*/ 3519275 h 11336923"/>
              <a:gd name="connsiteX78" fmla="*/ 6022332 w 6367029"/>
              <a:gd name="connsiteY78" fmla="*/ 3555516 h 11336923"/>
              <a:gd name="connsiteX79" fmla="*/ 6066257 w 6367029"/>
              <a:gd name="connsiteY79" fmla="*/ 3591757 h 11336923"/>
              <a:gd name="connsiteX80" fmla="*/ 6179010 w 6367029"/>
              <a:gd name="connsiteY80" fmla="*/ 3800891 h 11336923"/>
              <a:gd name="connsiteX81" fmla="*/ 6181483 w 6367029"/>
              <a:gd name="connsiteY81" fmla="*/ 3825425 h 11336923"/>
              <a:gd name="connsiteX82" fmla="*/ 6203289 w 6367029"/>
              <a:gd name="connsiteY82" fmla="*/ 3880768 h 11336923"/>
              <a:gd name="connsiteX83" fmla="*/ 6221886 w 6367029"/>
              <a:gd name="connsiteY83" fmla="*/ 4003778 h 11336923"/>
              <a:gd name="connsiteX84" fmla="*/ 6171960 w 6367029"/>
              <a:gd name="connsiteY84" fmla="*/ 4200952 h 11336923"/>
              <a:gd name="connsiteX85" fmla="*/ 6158493 w 6367029"/>
              <a:gd name="connsiteY85" fmla="*/ 4219903 h 11336923"/>
              <a:gd name="connsiteX86" fmla="*/ 6185711 w 6367029"/>
              <a:gd name="connsiteY86" fmla="*/ 4252892 h 11336923"/>
              <a:gd name="connsiteX87" fmla="*/ 6256357 w 6367029"/>
              <a:gd name="connsiteY87" fmla="*/ 4484172 h 11336923"/>
              <a:gd name="connsiteX88" fmla="*/ 6135200 w 6367029"/>
              <a:gd name="connsiteY88" fmla="*/ 4776672 h 11336923"/>
              <a:gd name="connsiteX89" fmla="*/ 6122250 w 6367029"/>
              <a:gd name="connsiteY89" fmla="*/ 4787357 h 11336923"/>
              <a:gd name="connsiteX90" fmla="*/ 6112152 w 6367029"/>
              <a:gd name="connsiteY90" fmla="*/ 4816087 h 11336923"/>
              <a:gd name="connsiteX91" fmla="*/ 6090409 w 6367029"/>
              <a:gd name="connsiteY91" fmla="*/ 4853915 h 11336923"/>
              <a:gd name="connsiteX92" fmla="*/ 6116768 w 6367029"/>
              <a:gd name="connsiteY92" fmla="*/ 4885863 h 11336923"/>
              <a:gd name="connsiteX93" fmla="*/ 6187414 w 6367029"/>
              <a:gd name="connsiteY93" fmla="*/ 5117143 h 11336923"/>
              <a:gd name="connsiteX94" fmla="*/ 6183196 w 6367029"/>
              <a:gd name="connsiteY94" fmla="*/ 5158983 h 11336923"/>
              <a:gd name="connsiteX95" fmla="*/ 6187414 w 6367029"/>
              <a:gd name="connsiteY95" fmla="*/ 5203606 h 11336923"/>
              <a:gd name="connsiteX96" fmla="*/ 6154907 w 6367029"/>
              <a:gd name="connsiteY96" fmla="*/ 5364620 h 11336923"/>
              <a:gd name="connsiteX97" fmla="*/ 6124608 w 6367029"/>
              <a:gd name="connsiteY97" fmla="*/ 5420442 h 11336923"/>
              <a:gd name="connsiteX98" fmla="*/ 6151239 w 6367029"/>
              <a:gd name="connsiteY98" fmla="*/ 5452720 h 11336923"/>
              <a:gd name="connsiteX99" fmla="*/ 6221885 w 6367029"/>
              <a:gd name="connsiteY99" fmla="*/ 5684000 h 11336923"/>
              <a:gd name="connsiteX100" fmla="*/ 6216508 w 6367029"/>
              <a:gd name="connsiteY100" fmla="*/ 5737344 h 11336923"/>
              <a:gd name="connsiteX101" fmla="*/ 6218551 w 6367029"/>
              <a:gd name="connsiteY101" fmla="*/ 5743157 h 11336923"/>
              <a:gd name="connsiteX102" fmla="*/ 6229143 w 6367029"/>
              <a:gd name="connsiteY102" fmla="*/ 5836577 h 11336923"/>
              <a:gd name="connsiteX103" fmla="*/ 6107986 w 6367029"/>
              <a:gd name="connsiteY103" fmla="*/ 6129077 h 11336923"/>
              <a:gd name="connsiteX104" fmla="*/ 6083286 w 6367029"/>
              <a:gd name="connsiteY104" fmla="*/ 6149456 h 11336923"/>
              <a:gd name="connsiteX105" fmla="*/ 6151239 w 6367029"/>
              <a:gd name="connsiteY105" fmla="*/ 6224241 h 11336923"/>
              <a:gd name="connsiteX106" fmla="*/ 6221885 w 6367029"/>
              <a:gd name="connsiteY106" fmla="*/ 6455521 h 11336923"/>
              <a:gd name="connsiteX107" fmla="*/ 6100728 w 6367029"/>
              <a:gd name="connsiteY107" fmla="*/ 6748022 h 11336923"/>
              <a:gd name="connsiteX108" fmla="*/ 6056304 w 6367029"/>
              <a:gd name="connsiteY108" fmla="*/ 6784675 h 11336923"/>
              <a:gd name="connsiteX109" fmla="*/ 6071353 w 6367029"/>
              <a:gd name="connsiteY109" fmla="*/ 6793806 h 11336923"/>
              <a:gd name="connsiteX110" fmla="*/ 6221886 w 6367029"/>
              <a:gd name="connsiteY110" fmla="*/ 7113004 h 11336923"/>
              <a:gd name="connsiteX111" fmla="*/ 6151240 w 6367029"/>
              <a:gd name="connsiteY111" fmla="*/ 7344284 h 11336923"/>
              <a:gd name="connsiteX112" fmla="*/ 6120408 w 6367029"/>
              <a:gd name="connsiteY112" fmla="*/ 7381653 h 11336923"/>
              <a:gd name="connsiteX113" fmla="*/ 6140296 w 6367029"/>
              <a:gd name="connsiteY113" fmla="*/ 7393719 h 11336923"/>
              <a:gd name="connsiteX114" fmla="*/ 6290829 w 6367029"/>
              <a:gd name="connsiteY114" fmla="*/ 7712919 h 11336923"/>
              <a:gd name="connsiteX115" fmla="*/ 6108451 w 6367029"/>
              <a:gd name="connsiteY115" fmla="*/ 8055925 h 11336923"/>
              <a:gd name="connsiteX116" fmla="*/ 6101399 w 6367029"/>
              <a:gd name="connsiteY116" fmla="*/ 8059754 h 11336923"/>
              <a:gd name="connsiteX117" fmla="*/ 6151240 w 6367029"/>
              <a:gd name="connsiteY117" fmla="*/ 8114604 h 11336923"/>
              <a:gd name="connsiteX118" fmla="*/ 6221886 w 6367029"/>
              <a:gd name="connsiteY118" fmla="*/ 8345885 h 11336923"/>
              <a:gd name="connsiteX119" fmla="*/ 6151240 w 6367029"/>
              <a:gd name="connsiteY119" fmla="*/ 8577165 h 11336923"/>
              <a:gd name="connsiteX120" fmla="*/ 6122544 w 6367029"/>
              <a:gd name="connsiteY120" fmla="*/ 8611944 h 11336923"/>
              <a:gd name="connsiteX121" fmla="*/ 6185711 w 6367029"/>
              <a:gd name="connsiteY121" fmla="*/ 8681463 h 11336923"/>
              <a:gd name="connsiteX122" fmla="*/ 6256357 w 6367029"/>
              <a:gd name="connsiteY122" fmla="*/ 8912742 h 11336923"/>
              <a:gd name="connsiteX123" fmla="*/ 6135200 w 6367029"/>
              <a:gd name="connsiteY123" fmla="*/ 9205242 h 11336923"/>
              <a:gd name="connsiteX124" fmla="*/ 6126740 w 6367029"/>
              <a:gd name="connsiteY124" fmla="*/ 9212222 h 11336923"/>
              <a:gd name="connsiteX125" fmla="*/ 6155137 w 6367029"/>
              <a:gd name="connsiteY125" fmla="*/ 9232928 h 11336923"/>
              <a:gd name="connsiteX126" fmla="*/ 6298086 w 6367029"/>
              <a:gd name="connsiteY126" fmla="*/ 9545713 h 11336923"/>
              <a:gd name="connsiteX127" fmla="*/ 6115708 w 6367029"/>
              <a:gd name="connsiteY127" fmla="*/ 9888725 h 11336923"/>
              <a:gd name="connsiteX128" fmla="*/ 6108657 w 6367029"/>
              <a:gd name="connsiteY128" fmla="*/ 9892551 h 11336923"/>
              <a:gd name="connsiteX129" fmla="*/ 6158497 w 6367029"/>
              <a:gd name="connsiteY129" fmla="*/ 9947404 h 11336923"/>
              <a:gd name="connsiteX130" fmla="*/ 6229143 w 6367029"/>
              <a:gd name="connsiteY130" fmla="*/ 10178684 h 11336923"/>
              <a:gd name="connsiteX131" fmla="*/ 6158497 w 6367029"/>
              <a:gd name="connsiteY131" fmla="*/ 10409964 h 11336923"/>
              <a:gd name="connsiteX132" fmla="*/ 6144993 w 6367029"/>
              <a:gd name="connsiteY132" fmla="*/ 10426332 h 11336923"/>
              <a:gd name="connsiteX133" fmla="*/ 6167868 w 6367029"/>
              <a:gd name="connsiteY133" fmla="*/ 10435312 h 11336923"/>
              <a:gd name="connsiteX134" fmla="*/ 6367029 w 6367029"/>
              <a:gd name="connsiteY134" fmla="*/ 10789084 h 11336923"/>
              <a:gd name="connsiteX135" fmla="*/ 5953371 w 6367029"/>
              <a:gd name="connsiteY135" fmla="*/ 11202742 h 11336923"/>
              <a:gd name="connsiteX136" fmla="*/ 5722091 w 6367029"/>
              <a:gd name="connsiteY136" fmla="*/ 11132095 h 11336923"/>
              <a:gd name="connsiteX137" fmla="*/ 5707566 w 6367029"/>
              <a:gd name="connsiteY137" fmla="*/ 11120111 h 11336923"/>
              <a:gd name="connsiteX138" fmla="*/ 5704301 w 6367029"/>
              <a:gd name="connsiteY138" fmla="*/ 11124704 h 11336923"/>
              <a:gd name="connsiteX139" fmla="*/ 5385102 w 6367029"/>
              <a:gd name="connsiteY139" fmla="*/ 11275237 h 11336923"/>
              <a:gd name="connsiteX140" fmla="*/ 5092602 w 6367029"/>
              <a:gd name="connsiteY140" fmla="*/ 11154079 h 11336923"/>
              <a:gd name="connsiteX141" fmla="*/ 5072636 w 6367029"/>
              <a:gd name="connsiteY141" fmla="*/ 11129880 h 11336923"/>
              <a:gd name="connsiteX142" fmla="*/ 5058658 w 6367029"/>
              <a:gd name="connsiteY142" fmla="*/ 11146821 h 11336923"/>
              <a:gd name="connsiteX143" fmla="*/ 4766157 w 6367029"/>
              <a:gd name="connsiteY143" fmla="*/ 11267979 h 11336923"/>
              <a:gd name="connsiteX144" fmla="*/ 4473656 w 6367029"/>
              <a:gd name="connsiteY144" fmla="*/ 11146821 h 11336923"/>
              <a:gd name="connsiteX145" fmla="*/ 4437709 w 6367029"/>
              <a:gd name="connsiteY145" fmla="*/ 11103252 h 11336923"/>
              <a:gd name="connsiteX146" fmla="*/ 4427872 w 6367029"/>
              <a:gd name="connsiteY146" fmla="*/ 11117447 h 11336923"/>
              <a:gd name="connsiteX147" fmla="*/ 4192040 w 6367029"/>
              <a:gd name="connsiteY147" fmla="*/ 11259576 h 11336923"/>
              <a:gd name="connsiteX148" fmla="*/ 4164078 w 6367029"/>
              <a:gd name="connsiteY148" fmla="*/ 11262395 h 11336923"/>
              <a:gd name="connsiteX149" fmla="*/ 4150168 w 6367029"/>
              <a:gd name="connsiteY149" fmla="*/ 11269945 h 11336923"/>
              <a:gd name="connsiteX150" fmla="*/ 3989154 w 6367029"/>
              <a:gd name="connsiteY150" fmla="*/ 11302452 h 11336923"/>
              <a:gd name="connsiteX151" fmla="*/ 3791980 w 6367029"/>
              <a:gd name="connsiteY151" fmla="*/ 11252526 h 11336923"/>
              <a:gd name="connsiteX152" fmla="*/ 3773029 w 6367029"/>
              <a:gd name="connsiteY152" fmla="*/ 11239058 h 11336923"/>
              <a:gd name="connsiteX153" fmla="*/ 3740040 w 6367029"/>
              <a:gd name="connsiteY153" fmla="*/ 11266277 h 11336923"/>
              <a:gd name="connsiteX154" fmla="*/ 3508760 w 6367029"/>
              <a:gd name="connsiteY154" fmla="*/ 11336923 h 11336923"/>
              <a:gd name="connsiteX155" fmla="*/ 3216260 w 6367029"/>
              <a:gd name="connsiteY155" fmla="*/ 11215765 h 11336923"/>
              <a:gd name="connsiteX156" fmla="*/ 3205575 w 6367029"/>
              <a:gd name="connsiteY156" fmla="*/ 11202816 h 11336923"/>
              <a:gd name="connsiteX157" fmla="*/ 3176846 w 6367029"/>
              <a:gd name="connsiteY157" fmla="*/ 11192718 h 11336923"/>
              <a:gd name="connsiteX158" fmla="*/ 3139017 w 6367029"/>
              <a:gd name="connsiteY158" fmla="*/ 11170975 h 11336923"/>
              <a:gd name="connsiteX159" fmla="*/ 3107070 w 6367029"/>
              <a:gd name="connsiteY159" fmla="*/ 11197334 h 11336923"/>
              <a:gd name="connsiteX160" fmla="*/ 2875790 w 6367029"/>
              <a:gd name="connsiteY160" fmla="*/ 11267980 h 11336923"/>
              <a:gd name="connsiteX161" fmla="*/ 2832559 w 6367029"/>
              <a:gd name="connsiteY161" fmla="*/ 11263622 h 11336923"/>
              <a:gd name="connsiteX162" fmla="*/ 2789329 w 6367029"/>
              <a:gd name="connsiteY162" fmla="*/ 11267980 h 11336923"/>
              <a:gd name="connsiteX163" fmla="*/ 2628315 w 6367029"/>
              <a:gd name="connsiteY163" fmla="*/ 11235473 h 11336923"/>
              <a:gd name="connsiteX164" fmla="*/ 2572492 w 6367029"/>
              <a:gd name="connsiteY164" fmla="*/ 11205173 h 11336923"/>
              <a:gd name="connsiteX165" fmla="*/ 2540213 w 6367029"/>
              <a:gd name="connsiteY165" fmla="*/ 11231805 h 11336923"/>
              <a:gd name="connsiteX166" fmla="*/ 2308936 w 6367029"/>
              <a:gd name="connsiteY166" fmla="*/ 11302451 h 11336923"/>
              <a:gd name="connsiteX167" fmla="*/ 2253903 w 6367029"/>
              <a:gd name="connsiteY167" fmla="*/ 11296903 h 11336923"/>
              <a:gd name="connsiteX168" fmla="*/ 2239725 w 6367029"/>
              <a:gd name="connsiteY168" fmla="*/ 11301305 h 11336923"/>
              <a:gd name="connsiteX169" fmla="*/ 2156360 w 6367029"/>
              <a:gd name="connsiteY169" fmla="*/ 11309709 h 11336923"/>
              <a:gd name="connsiteX170" fmla="*/ 1863856 w 6367029"/>
              <a:gd name="connsiteY170" fmla="*/ 11188551 h 11336923"/>
              <a:gd name="connsiteX171" fmla="*/ 1843892 w 6367029"/>
              <a:gd name="connsiteY171" fmla="*/ 11164352 h 11336923"/>
              <a:gd name="connsiteX172" fmla="*/ 1829912 w 6367029"/>
              <a:gd name="connsiteY172" fmla="*/ 11181293 h 11336923"/>
              <a:gd name="connsiteX173" fmla="*/ 1537417 w 6367029"/>
              <a:gd name="connsiteY173" fmla="*/ 11302451 h 11336923"/>
              <a:gd name="connsiteX174" fmla="*/ 1244916 w 6367029"/>
              <a:gd name="connsiteY174" fmla="*/ 11181293 h 11336923"/>
              <a:gd name="connsiteX175" fmla="*/ 1208675 w 6367029"/>
              <a:gd name="connsiteY175" fmla="*/ 11137369 h 11336923"/>
              <a:gd name="connsiteX176" fmla="*/ 1172434 w 6367029"/>
              <a:gd name="connsiteY176" fmla="*/ 11181294 h 11336923"/>
              <a:gd name="connsiteX177" fmla="*/ 879934 w 6367029"/>
              <a:gd name="connsiteY177" fmla="*/ 11302452 h 11336923"/>
              <a:gd name="connsiteX178" fmla="*/ 674033 w 6367029"/>
              <a:gd name="connsiteY178" fmla="*/ 11247647 h 11336923"/>
              <a:gd name="connsiteX179" fmla="*/ 636295 w 6367029"/>
              <a:gd name="connsiteY179" fmla="*/ 11221497 h 11336923"/>
              <a:gd name="connsiteX180" fmla="*/ 578851 w 6367029"/>
              <a:gd name="connsiteY180" fmla="*/ 11215706 h 11336923"/>
              <a:gd name="connsiteX181" fmla="*/ 248560 w 6367029"/>
              <a:gd name="connsiteY181" fmla="*/ 10810452 h 11336923"/>
              <a:gd name="connsiteX182" fmla="*/ 298486 w 6367029"/>
              <a:gd name="connsiteY182" fmla="*/ 10613279 h 11336923"/>
              <a:gd name="connsiteX183" fmla="*/ 332981 w 6367029"/>
              <a:gd name="connsiteY183" fmla="*/ 10564738 h 11336923"/>
              <a:gd name="connsiteX184" fmla="*/ 293052 w 6367029"/>
              <a:gd name="connsiteY184" fmla="*/ 10543064 h 11336923"/>
              <a:gd name="connsiteX185" fmla="*/ 110674 w 6367029"/>
              <a:gd name="connsiteY185" fmla="*/ 10200053 h 11336923"/>
              <a:gd name="connsiteX186" fmla="*/ 253623 w 6367029"/>
              <a:gd name="connsiteY186" fmla="*/ 9887265 h 11336923"/>
              <a:gd name="connsiteX187" fmla="*/ 297325 w 6367029"/>
              <a:gd name="connsiteY187" fmla="*/ 9855399 h 11336923"/>
              <a:gd name="connsiteX188" fmla="*/ 250263 w 6367029"/>
              <a:gd name="connsiteY188" fmla="*/ 9798362 h 11336923"/>
              <a:gd name="connsiteX189" fmla="*/ 179617 w 6367029"/>
              <a:gd name="connsiteY189" fmla="*/ 9567082 h 11336923"/>
              <a:gd name="connsiteX190" fmla="*/ 250263 w 6367029"/>
              <a:gd name="connsiteY190" fmla="*/ 9335802 h 11336923"/>
              <a:gd name="connsiteX191" fmla="*/ 310730 w 6367029"/>
              <a:gd name="connsiteY191" fmla="*/ 9269255 h 11336923"/>
              <a:gd name="connsiteX192" fmla="*/ 259045 w 6367029"/>
              <a:gd name="connsiteY192" fmla="*/ 9226611 h 11336923"/>
              <a:gd name="connsiteX193" fmla="*/ 137888 w 6367029"/>
              <a:gd name="connsiteY193" fmla="*/ 8934111 h 11336923"/>
              <a:gd name="connsiteX194" fmla="*/ 208534 w 6367029"/>
              <a:gd name="connsiteY194" fmla="*/ 8702830 h 11336923"/>
              <a:gd name="connsiteX195" fmla="*/ 237777 w 6367029"/>
              <a:gd name="connsiteY195" fmla="*/ 8670648 h 11336923"/>
              <a:gd name="connsiteX196" fmla="*/ 224574 w 6367029"/>
              <a:gd name="connsiteY196" fmla="*/ 8659753 h 11336923"/>
              <a:gd name="connsiteX197" fmla="*/ 103416 w 6367029"/>
              <a:gd name="connsiteY197" fmla="*/ 8367253 h 11336923"/>
              <a:gd name="connsiteX198" fmla="*/ 246366 w 6367029"/>
              <a:gd name="connsiteY198" fmla="*/ 8054466 h 11336923"/>
              <a:gd name="connsiteX199" fmla="*/ 290068 w 6367029"/>
              <a:gd name="connsiteY199" fmla="*/ 8022602 h 11336923"/>
              <a:gd name="connsiteX200" fmla="*/ 243006 w 6367029"/>
              <a:gd name="connsiteY200" fmla="*/ 7965562 h 11336923"/>
              <a:gd name="connsiteX201" fmla="*/ 172359 w 6367029"/>
              <a:gd name="connsiteY201" fmla="*/ 7734291 h 11336923"/>
              <a:gd name="connsiteX202" fmla="*/ 243006 w 6367029"/>
              <a:gd name="connsiteY202" fmla="*/ 7503010 h 11336923"/>
              <a:gd name="connsiteX203" fmla="*/ 274645 w 6367029"/>
              <a:gd name="connsiteY203" fmla="*/ 7468189 h 11336923"/>
              <a:gd name="connsiteX204" fmla="*/ 224574 w 6367029"/>
              <a:gd name="connsiteY204" fmla="*/ 7426877 h 11336923"/>
              <a:gd name="connsiteX205" fmla="*/ 103416 w 6367029"/>
              <a:gd name="connsiteY205" fmla="*/ 7134377 h 11336923"/>
              <a:gd name="connsiteX206" fmla="*/ 246366 w 6367029"/>
              <a:gd name="connsiteY206" fmla="*/ 6821589 h 11336923"/>
              <a:gd name="connsiteX207" fmla="*/ 268381 w 6367029"/>
              <a:gd name="connsiteY207" fmla="*/ 6805538 h 11336923"/>
              <a:gd name="connsiteX208" fmla="*/ 224573 w 6367029"/>
              <a:gd name="connsiteY208" fmla="*/ 6769394 h 11336923"/>
              <a:gd name="connsiteX209" fmla="*/ 103415 w 6367029"/>
              <a:gd name="connsiteY209" fmla="*/ 6476893 h 11336923"/>
              <a:gd name="connsiteX210" fmla="*/ 246365 w 6367029"/>
              <a:gd name="connsiteY210" fmla="*/ 6164107 h 11336923"/>
              <a:gd name="connsiteX211" fmla="*/ 247437 w 6367029"/>
              <a:gd name="connsiteY211" fmla="*/ 6163325 h 11336923"/>
              <a:gd name="connsiteX212" fmla="*/ 231831 w 6367029"/>
              <a:gd name="connsiteY212" fmla="*/ 6150449 h 11336923"/>
              <a:gd name="connsiteX213" fmla="*/ 110673 w 6367029"/>
              <a:gd name="connsiteY213" fmla="*/ 5857949 h 11336923"/>
              <a:gd name="connsiteX214" fmla="*/ 115682 w 6367029"/>
              <a:gd name="connsiteY214" fmla="*/ 5801182 h 11336923"/>
              <a:gd name="connsiteX215" fmla="*/ 111819 w 6367029"/>
              <a:gd name="connsiteY215" fmla="*/ 5788735 h 11336923"/>
              <a:gd name="connsiteX216" fmla="*/ 103415 w 6367029"/>
              <a:gd name="connsiteY216" fmla="*/ 5705371 h 11336923"/>
              <a:gd name="connsiteX217" fmla="*/ 135922 w 6367029"/>
              <a:gd name="connsiteY217" fmla="*/ 5544357 h 11336923"/>
              <a:gd name="connsiteX218" fmla="*/ 166221 w 6367029"/>
              <a:gd name="connsiteY218" fmla="*/ 5488535 h 11336923"/>
              <a:gd name="connsiteX219" fmla="*/ 139590 w 6367029"/>
              <a:gd name="connsiteY219" fmla="*/ 5456258 h 11336923"/>
              <a:gd name="connsiteX220" fmla="*/ 68944 w 6367029"/>
              <a:gd name="connsiteY220" fmla="*/ 5224978 h 11336923"/>
              <a:gd name="connsiteX221" fmla="*/ 73012 w 6367029"/>
              <a:gd name="connsiteY221" fmla="*/ 5178872 h 11336923"/>
              <a:gd name="connsiteX222" fmla="*/ 68944 w 6367029"/>
              <a:gd name="connsiteY222" fmla="*/ 5138515 h 11336923"/>
              <a:gd name="connsiteX223" fmla="*/ 101451 w 6367029"/>
              <a:gd name="connsiteY223" fmla="*/ 4977500 h 11336923"/>
              <a:gd name="connsiteX224" fmla="*/ 131750 w 6367029"/>
              <a:gd name="connsiteY224" fmla="*/ 4921678 h 11336923"/>
              <a:gd name="connsiteX225" fmla="*/ 105119 w 6367029"/>
              <a:gd name="connsiteY225" fmla="*/ 4889401 h 11336923"/>
              <a:gd name="connsiteX226" fmla="*/ 34473 w 6367029"/>
              <a:gd name="connsiteY226" fmla="*/ 4658121 h 11336923"/>
              <a:gd name="connsiteX227" fmla="*/ 141934 w 6367029"/>
              <a:gd name="connsiteY227" fmla="*/ 4379987 h 11336923"/>
              <a:gd name="connsiteX228" fmla="*/ 165804 w 6367029"/>
              <a:gd name="connsiteY228" fmla="*/ 4359315 h 11336923"/>
              <a:gd name="connsiteX229" fmla="*/ 170394 w 6367029"/>
              <a:gd name="connsiteY229" fmla="*/ 4344529 h 11336923"/>
              <a:gd name="connsiteX230" fmla="*/ 200693 w 6367029"/>
              <a:gd name="connsiteY230" fmla="*/ 4288707 h 11336923"/>
              <a:gd name="connsiteX231" fmla="*/ 174062 w 6367029"/>
              <a:gd name="connsiteY231" fmla="*/ 4256430 h 11336923"/>
              <a:gd name="connsiteX232" fmla="*/ 108182 w 6367029"/>
              <a:gd name="connsiteY232" fmla="*/ 4088146 h 11336923"/>
              <a:gd name="connsiteX233" fmla="*/ 107382 w 6367029"/>
              <a:gd name="connsiteY233" fmla="*/ 4077572 h 11336923"/>
              <a:gd name="connsiteX234" fmla="*/ 101451 w 6367029"/>
              <a:gd name="connsiteY234" fmla="*/ 4066644 h 11336923"/>
              <a:gd name="connsiteX235" fmla="*/ 68944 w 6367029"/>
              <a:gd name="connsiteY235" fmla="*/ 3905630 h 11336923"/>
              <a:gd name="connsiteX236" fmla="*/ 211893 w 6367029"/>
              <a:gd name="connsiteY236" fmla="*/ 3592843 h 11336923"/>
              <a:gd name="connsiteX237" fmla="*/ 233908 w 6367029"/>
              <a:gd name="connsiteY237" fmla="*/ 3576792 h 11336923"/>
              <a:gd name="connsiteX238" fmla="*/ 190100 w 6367029"/>
              <a:gd name="connsiteY238" fmla="*/ 3540647 h 11336923"/>
              <a:gd name="connsiteX239" fmla="*/ 68942 w 6367029"/>
              <a:gd name="connsiteY239" fmla="*/ 3248147 h 11336923"/>
              <a:gd name="connsiteX240" fmla="*/ 211892 w 6367029"/>
              <a:gd name="connsiteY240" fmla="*/ 2935361 h 11336923"/>
              <a:gd name="connsiteX241" fmla="*/ 212964 w 6367029"/>
              <a:gd name="connsiteY241" fmla="*/ 2934579 h 11336923"/>
              <a:gd name="connsiteX242" fmla="*/ 197358 w 6367029"/>
              <a:gd name="connsiteY242" fmla="*/ 2921702 h 11336923"/>
              <a:gd name="connsiteX243" fmla="*/ 76200 w 6367029"/>
              <a:gd name="connsiteY243" fmla="*/ 2629202 h 11336923"/>
              <a:gd name="connsiteX244" fmla="*/ 170660 w 6367029"/>
              <a:gd name="connsiteY244" fmla="*/ 2366077 h 11336923"/>
              <a:gd name="connsiteX245" fmla="*/ 205779 w 6367029"/>
              <a:gd name="connsiteY245" fmla="*/ 2330109 h 11336923"/>
              <a:gd name="connsiteX246" fmla="*/ 155629 w 6367029"/>
              <a:gd name="connsiteY246" fmla="*/ 2288731 h 11336923"/>
              <a:gd name="connsiteX247" fmla="*/ 34471 w 6367029"/>
              <a:gd name="connsiteY247" fmla="*/ 1996231 h 11336923"/>
              <a:gd name="connsiteX248" fmla="*/ 105118 w 6367029"/>
              <a:gd name="connsiteY248" fmla="*/ 1764951 h 11336923"/>
              <a:gd name="connsiteX249" fmla="*/ 132761 w 6367029"/>
              <a:gd name="connsiteY249" fmla="*/ 1731447 h 11336923"/>
              <a:gd name="connsiteX250" fmla="*/ 121158 w 6367029"/>
              <a:gd name="connsiteY250" fmla="*/ 1721874 h 11336923"/>
              <a:gd name="connsiteX251" fmla="*/ 0 w 6367029"/>
              <a:gd name="connsiteY251" fmla="*/ 1429374 h 1133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6367029" h="11336923">
                <a:moveTo>
                  <a:pt x="0" y="1429374"/>
                </a:moveTo>
                <a:cubicBezTo>
                  <a:pt x="0" y="1286588"/>
                  <a:pt x="72344" y="1160700"/>
                  <a:pt x="182378" y="1086362"/>
                </a:cubicBezTo>
                <a:lnTo>
                  <a:pt x="186264" y="1084253"/>
                </a:lnTo>
                <a:lnTo>
                  <a:pt x="139590" y="1027683"/>
                </a:lnTo>
                <a:cubicBezTo>
                  <a:pt x="94987" y="961663"/>
                  <a:pt x="68943" y="882074"/>
                  <a:pt x="68943" y="796403"/>
                </a:cubicBezTo>
                <a:cubicBezTo>
                  <a:pt x="68943" y="746428"/>
                  <a:pt x="77805" y="698523"/>
                  <a:pt x="94044" y="654173"/>
                </a:cubicBezTo>
                <a:lnTo>
                  <a:pt x="117894" y="603051"/>
                </a:lnTo>
                <a:lnTo>
                  <a:pt x="102046" y="552000"/>
                </a:lnTo>
                <a:cubicBezTo>
                  <a:pt x="96536" y="525071"/>
                  <a:pt x="93642" y="497190"/>
                  <a:pt x="93642" y="468633"/>
                </a:cubicBezTo>
                <a:cubicBezTo>
                  <a:pt x="93642" y="240176"/>
                  <a:pt x="278843" y="54975"/>
                  <a:pt x="507300" y="54975"/>
                </a:cubicBezTo>
                <a:cubicBezTo>
                  <a:pt x="550136" y="54975"/>
                  <a:pt x="591451" y="61486"/>
                  <a:pt x="630310" y="73572"/>
                </a:cubicBezTo>
                <a:lnTo>
                  <a:pt x="690623" y="102567"/>
                </a:lnTo>
                <a:lnTo>
                  <a:pt x="692680" y="101450"/>
                </a:lnTo>
                <a:cubicBezTo>
                  <a:pt x="742169" y="80518"/>
                  <a:pt x="796580" y="68943"/>
                  <a:pt x="853694" y="68943"/>
                </a:cubicBezTo>
                <a:cubicBezTo>
                  <a:pt x="982201" y="68943"/>
                  <a:pt x="1097022" y="127542"/>
                  <a:pt x="1172893" y="219476"/>
                </a:cubicBezTo>
                <a:lnTo>
                  <a:pt x="1182865" y="233503"/>
                </a:lnTo>
                <a:lnTo>
                  <a:pt x="1218677" y="190100"/>
                </a:lnTo>
                <a:cubicBezTo>
                  <a:pt x="1293534" y="115242"/>
                  <a:pt x="1396949" y="68942"/>
                  <a:pt x="1511177" y="68942"/>
                </a:cubicBezTo>
                <a:cubicBezTo>
                  <a:pt x="1596849" y="68942"/>
                  <a:pt x="1676437" y="94986"/>
                  <a:pt x="1742457" y="139589"/>
                </a:cubicBezTo>
                <a:lnTo>
                  <a:pt x="1824087" y="213761"/>
                </a:lnTo>
                <a:lnTo>
                  <a:pt x="1837622" y="197358"/>
                </a:lnTo>
                <a:cubicBezTo>
                  <a:pt x="1912479" y="122500"/>
                  <a:pt x="2015893" y="76200"/>
                  <a:pt x="2130121" y="76200"/>
                </a:cubicBezTo>
                <a:lnTo>
                  <a:pt x="2179147" y="83612"/>
                </a:lnTo>
                <a:lnTo>
                  <a:pt x="2199332" y="77346"/>
                </a:lnTo>
                <a:cubicBezTo>
                  <a:pt x="2226260" y="71836"/>
                  <a:pt x="2254142" y="68942"/>
                  <a:pt x="2282698" y="68942"/>
                </a:cubicBezTo>
                <a:cubicBezTo>
                  <a:pt x="2339812" y="68942"/>
                  <a:pt x="2394223" y="80517"/>
                  <a:pt x="2443713" y="101449"/>
                </a:cubicBezTo>
                <a:lnTo>
                  <a:pt x="2499535" y="131749"/>
                </a:lnTo>
                <a:lnTo>
                  <a:pt x="2531812" y="105117"/>
                </a:lnTo>
                <a:cubicBezTo>
                  <a:pt x="2597833" y="60515"/>
                  <a:pt x="2677421" y="34471"/>
                  <a:pt x="2763093" y="34471"/>
                </a:cubicBezTo>
                <a:lnTo>
                  <a:pt x="2797682" y="39700"/>
                </a:lnTo>
                <a:lnTo>
                  <a:pt x="2849556" y="34471"/>
                </a:lnTo>
                <a:cubicBezTo>
                  <a:pt x="2906670" y="34471"/>
                  <a:pt x="2961080" y="46046"/>
                  <a:pt x="3010570" y="66978"/>
                </a:cubicBezTo>
                <a:lnTo>
                  <a:pt x="3066392" y="97278"/>
                </a:lnTo>
                <a:lnTo>
                  <a:pt x="3098669" y="70646"/>
                </a:lnTo>
                <a:cubicBezTo>
                  <a:pt x="3164689" y="26044"/>
                  <a:pt x="3244278" y="0"/>
                  <a:pt x="3329949" y="0"/>
                </a:cubicBezTo>
                <a:cubicBezTo>
                  <a:pt x="3423652" y="0"/>
                  <a:pt x="3510078" y="31156"/>
                  <a:pt x="3579434" y="83674"/>
                </a:cubicBezTo>
                <a:lnTo>
                  <a:pt x="3631108" y="132062"/>
                </a:lnTo>
                <a:lnTo>
                  <a:pt x="3643541" y="135921"/>
                </a:lnTo>
                <a:lnTo>
                  <a:pt x="3699363" y="166221"/>
                </a:lnTo>
                <a:lnTo>
                  <a:pt x="3731640" y="139589"/>
                </a:lnTo>
                <a:cubicBezTo>
                  <a:pt x="3764650" y="117288"/>
                  <a:pt x="3801052" y="99627"/>
                  <a:pt x="3839911" y="87540"/>
                </a:cubicBezTo>
                <a:lnTo>
                  <a:pt x="3900389" y="78397"/>
                </a:lnTo>
                <a:lnTo>
                  <a:pt x="3921426" y="66978"/>
                </a:lnTo>
                <a:cubicBezTo>
                  <a:pt x="3970915" y="46046"/>
                  <a:pt x="4025326" y="34471"/>
                  <a:pt x="4082440" y="34471"/>
                </a:cubicBezTo>
                <a:cubicBezTo>
                  <a:pt x="4210947" y="34471"/>
                  <a:pt x="4325768" y="93070"/>
                  <a:pt x="4401639" y="185004"/>
                </a:cubicBezTo>
                <a:lnTo>
                  <a:pt x="4411611" y="199031"/>
                </a:lnTo>
                <a:lnTo>
                  <a:pt x="4447423" y="155628"/>
                </a:lnTo>
                <a:cubicBezTo>
                  <a:pt x="4522280" y="80770"/>
                  <a:pt x="4625695" y="34470"/>
                  <a:pt x="4739923" y="34470"/>
                </a:cubicBezTo>
                <a:cubicBezTo>
                  <a:pt x="4825595" y="34470"/>
                  <a:pt x="4905183" y="60514"/>
                  <a:pt x="4971203" y="105116"/>
                </a:cubicBezTo>
                <a:lnTo>
                  <a:pt x="5052833" y="179290"/>
                </a:lnTo>
                <a:lnTo>
                  <a:pt x="5066368" y="162886"/>
                </a:lnTo>
                <a:cubicBezTo>
                  <a:pt x="5141225" y="88028"/>
                  <a:pt x="5244640" y="41728"/>
                  <a:pt x="5358868" y="41728"/>
                </a:cubicBezTo>
                <a:cubicBezTo>
                  <a:pt x="5415983" y="41728"/>
                  <a:pt x="5470393" y="53303"/>
                  <a:pt x="5519883" y="74235"/>
                </a:cubicBezTo>
                <a:lnTo>
                  <a:pt x="5571420" y="102209"/>
                </a:lnTo>
                <a:lnTo>
                  <a:pt x="5675446" y="52200"/>
                </a:lnTo>
                <a:cubicBezTo>
                  <a:pt x="5714305" y="40114"/>
                  <a:pt x="5755620" y="33603"/>
                  <a:pt x="5798455" y="33603"/>
                </a:cubicBezTo>
                <a:cubicBezTo>
                  <a:pt x="6026912" y="33603"/>
                  <a:pt x="6212113" y="218804"/>
                  <a:pt x="6212113" y="447261"/>
                </a:cubicBezTo>
                <a:cubicBezTo>
                  <a:pt x="6212113" y="504375"/>
                  <a:pt x="6200538" y="558786"/>
                  <a:pt x="6179606" y="608275"/>
                </a:cubicBezTo>
                <a:lnTo>
                  <a:pt x="6162126" y="640479"/>
                </a:lnTo>
                <a:lnTo>
                  <a:pt x="6174391" y="671651"/>
                </a:lnTo>
                <a:cubicBezTo>
                  <a:pt x="6182893" y="704694"/>
                  <a:pt x="6187414" y="739334"/>
                  <a:pt x="6187414" y="775031"/>
                </a:cubicBezTo>
                <a:cubicBezTo>
                  <a:pt x="6187414" y="917817"/>
                  <a:pt x="6115070" y="1043705"/>
                  <a:pt x="6005036" y="1118043"/>
                </a:cubicBezTo>
                <a:lnTo>
                  <a:pt x="6001150" y="1120152"/>
                </a:lnTo>
                <a:lnTo>
                  <a:pt x="6047825" y="1176722"/>
                </a:lnTo>
                <a:cubicBezTo>
                  <a:pt x="6092427" y="1242742"/>
                  <a:pt x="6118471" y="1322330"/>
                  <a:pt x="6118471" y="1408002"/>
                </a:cubicBezTo>
                <a:cubicBezTo>
                  <a:pt x="6118471" y="1493673"/>
                  <a:pt x="6092427" y="1573262"/>
                  <a:pt x="6047825" y="1639282"/>
                </a:cubicBezTo>
                <a:lnTo>
                  <a:pt x="6019205" y="1673970"/>
                </a:lnTo>
                <a:lnTo>
                  <a:pt x="6045481" y="1696725"/>
                </a:lnTo>
                <a:cubicBezTo>
                  <a:pt x="6112249" y="1770185"/>
                  <a:pt x="6152942" y="1867770"/>
                  <a:pt x="6152942" y="1974859"/>
                </a:cubicBezTo>
                <a:cubicBezTo>
                  <a:pt x="6152942" y="2089087"/>
                  <a:pt x="6106642" y="2192502"/>
                  <a:pt x="6031785" y="2267359"/>
                </a:cubicBezTo>
                <a:lnTo>
                  <a:pt x="6023306" y="2274355"/>
                </a:lnTo>
                <a:lnTo>
                  <a:pt x="6087210" y="2329696"/>
                </a:lnTo>
                <a:cubicBezTo>
                  <a:pt x="6153978" y="2403156"/>
                  <a:pt x="6194671" y="2500741"/>
                  <a:pt x="6194671" y="2607830"/>
                </a:cubicBezTo>
                <a:cubicBezTo>
                  <a:pt x="6194671" y="2722058"/>
                  <a:pt x="6148371" y="2825473"/>
                  <a:pt x="6073514" y="2900330"/>
                </a:cubicBezTo>
                <a:lnTo>
                  <a:pt x="6048243" y="2921181"/>
                </a:lnTo>
                <a:lnTo>
                  <a:pt x="6079952" y="2948641"/>
                </a:lnTo>
                <a:cubicBezTo>
                  <a:pt x="6146720" y="3022101"/>
                  <a:pt x="6187413" y="3119686"/>
                  <a:pt x="6187413" y="3226775"/>
                </a:cubicBezTo>
                <a:cubicBezTo>
                  <a:pt x="6187413" y="3341004"/>
                  <a:pt x="6141113" y="3444418"/>
                  <a:pt x="6066256" y="3519275"/>
                </a:cubicBezTo>
                <a:lnTo>
                  <a:pt x="6022332" y="3555516"/>
                </a:lnTo>
                <a:lnTo>
                  <a:pt x="6066257" y="3591757"/>
                </a:lnTo>
                <a:cubicBezTo>
                  <a:pt x="6122400" y="3647900"/>
                  <a:pt x="6162480" y="3720107"/>
                  <a:pt x="6179010" y="3800891"/>
                </a:cubicBezTo>
                <a:lnTo>
                  <a:pt x="6181483" y="3825425"/>
                </a:lnTo>
                <a:lnTo>
                  <a:pt x="6203289" y="3880768"/>
                </a:lnTo>
                <a:cubicBezTo>
                  <a:pt x="6215375" y="3919627"/>
                  <a:pt x="6221886" y="3960942"/>
                  <a:pt x="6221886" y="4003778"/>
                </a:cubicBezTo>
                <a:cubicBezTo>
                  <a:pt x="6221886" y="4075170"/>
                  <a:pt x="6203800" y="4142339"/>
                  <a:pt x="6171960" y="4200952"/>
                </a:cubicBezTo>
                <a:lnTo>
                  <a:pt x="6158493" y="4219903"/>
                </a:lnTo>
                <a:lnTo>
                  <a:pt x="6185711" y="4252892"/>
                </a:lnTo>
                <a:cubicBezTo>
                  <a:pt x="6230313" y="4318912"/>
                  <a:pt x="6256357" y="4398500"/>
                  <a:pt x="6256357" y="4484172"/>
                </a:cubicBezTo>
                <a:cubicBezTo>
                  <a:pt x="6256357" y="4598400"/>
                  <a:pt x="6210057" y="4701815"/>
                  <a:pt x="6135200" y="4776672"/>
                </a:cubicBezTo>
                <a:lnTo>
                  <a:pt x="6122250" y="4787357"/>
                </a:lnTo>
                <a:lnTo>
                  <a:pt x="6112152" y="4816087"/>
                </a:lnTo>
                <a:lnTo>
                  <a:pt x="6090409" y="4853915"/>
                </a:lnTo>
                <a:lnTo>
                  <a:pt x="6116768" y="4885863"/>
                </a:lnTo>
                <a:cubicBezTo>
                  <a:pt x="6161370" y="4951883"/>
                  <a:pt x="6187414" y="5031471"/>
                  <a:pt x="6187414" y="5117143"/>
                </a:cubicBezTo>
                <a:lnTo>
                  <a:pt x="6183196" y="5158983"/>
                </a:lnTo>
                <a:lnTo>
                  <a:pt x="6187414" y="5203606"/>
                </a:lnTo>
                <a:cubicBezTo>
                  <a:pt x="6187414" y="5260720"/>
                  <a:pt x="6175839" y="5315131"/>
                  <a:pt x="6154907" y="5364620"/>
                </a:cubicBezTo>
                <a:lnTo>
                  <a:pt x="6124608" y="5420442"/>
                </a:lnTo>
                <a:lnTo>
                  <a:pt x="6151239" y="5452720"/>
                </a:lnTo>
                <a:cubicBezTo>
                  <a:pt x="6195841" y="5518740"/>
                  <a:pt x="6221885" y="5598328"/>
                  <a:pt x="6221885" y="5684000"/>
                </a:cubicBezTo>
                <a:lnTo>
                  <a:pt x="6216508" y="5737344"/>
                </a:lnTo>
                <a:lnTo>
                  <a:pt x="6218551" y="5743157"/>
                </a:lnTo>
                <a:cubicBezTo>
                  <a:pt x="6225481" y="5773178"/>
                  <a:pt x="6229143" y="5804450"/>
                  <a:pt x="6229143" y="5836577"/>
                </a:cubicBezTo>
                <a:cubicBezTo>
                  <a:pt x="6229143" y="5950805"/>
                  <a:pt x="6182843" y="6054219"/>
                  <a:pt x="6107986" y="6129077"/>
                </a:cubicBezTo>
                <a:lnTo>
                  <a:pt x="6083286" y="6149456"/>
                </a:lnTo>
                <a:lnTo>
                  <a:pt x="6151239" y="6224241"/>
                </a:lnTo>
                <a:cubicBezTo>
                  <a:pt x="6195841" y="6290261"/>
                  <a:pt x="6221885" y="6369850"/>
                  <a:pt x="6221885" y="6455521"/>
                </a:cubicBezTo>
                <a:cubicBezTo>
                  <a:pt x="6221885" y="6569750"/>
                  <a:pt x="6175585" y="6673165"/>
                  <a:pt x="6100728" y="6748022"/>
                </a:cubicBezTo>
                <a:lnTo>
                  <a:pt x="6056304" y="6784675"/>
                </a:lnTo>
                <a:lnTo>
                  <a:pt x="6071353" y="6793806"/>
                </a:lnTo>
                <a:cubicBezTo>
                  <a:pt x="6163288" y="6869677"/>
                  <a:pt x="6221886" y="6984497"/>
                  <a:pt x="6221886" y="7113004"/>
                </a:cubicBezTo>
                <a:cubicBezTo>
                  <a:pt x="6221886" y="7198675"/>
                  <a:pt x="6195842" y="7278264"/>
                  <a:pt x="6151240" y="7344284"/>
                </a:cubicBezTo>
                <a:lnTo>
                  <a:pt x="6120408" y="7381653"/>
                </a:lnTo>
                <a:lnTo>
                  <a:pt x="6140296" y="7393719"/>
                </a:lnTo>
                <a:cubicBezTo>
                  <a:pt x="6232231" y="7469591"/>
                  <a:pt x="6290829" y="7584411"/>
                  <a:pt x="6290829" y="7712919"/>
                </a:cubicBezTo>
                <a:cubicBezTo>
                  <a:pt x="6290829" y="7855699"/>
                  <a:pt x="6218485" y="7981588"/>
                  <a:pt x="6108451" y="8055925"/>
                </a:cubicBezTo>
                <a:lnTo>
                  <a:pt x="6101399" y="8059754"/>
                </a:lnTo>
                <a:lnTo>
                  <a:pt x="6151240" y="8114604"/>
                </a:lnTo>
                <a:cubicBezTo>
                  <a:pt x="6195842" y="8180624"/>
                  <a:pt x="6221886" y="8260213"/>
                  <a:pt x="6221886" y="8345885"/>
                </a:cubicBezTo>
                <a:cubicBezTo>
                  <a:pt x="6221886" y="8431557"/>
                  <a:pt x="6195842" y="8511145"/>
                  <a:pt x="6151240" y="8577165"/>
                </a:cubicBezTo>
                <a:lnTo>
                  <a:pt x="6122544" y="8611944"/>
                </a:lnTo>
                <a:lnTo>
                  <a:pt x="6185711" y="8681463"/>
                </a:lnTo>
                <a:cubicBezTo>
                  <a:pt x="6230313" y="8747482"/>
                  <a:pt x="6256357" y="8827071"/>
                  <a:pt x="6256357" y="8912742"/>
                </a:cubicBezTo>
                <a:cubicBezTo>
                  <a:pt x="6256357" y="9026971"/>
                  <a:pt x="6210057" y="9130386"/>
                  <a:pt x="6135200" y="9205242"/>
                </a:cubicBezTo>
                <a:lnTo>
                  <a:pt x="6126740" y="9212222"/>
                </a:lnTo>
                <a:lnTo>
                  <a:pt x="6155137" y="9232928"/>
                </a:lnTo>
                <a:cubicBezTo>
                  <a:pt x="6242698" y="9308776"/>
                  <a:pt x="6298086" y="9420776"/>
                  <a:pt x="6298086" y="9545713"/>
                </a:cubicBezTo>
                <a:cubicBezTo>
                  <a:pt x="6298086" y="9688499"/>
                  <a:pt x="6225742" y="9814385"/>
                  <a:pt x="6115708" y="9888725"/>
                </a:cubicBezTo>
                <a:lnTo>
                  <a:pt x="6108657" y="9892551"/>
                </a:lnTo>
                <a:lnTo>
                  <a:pt x="6158497" y="9947404"/>
                </a:lnTo>
                <a:cubicBezTo>
                  <a:pt x="6203099" y="10013424"/>
                  <a:pt x="6229143" y="10093013"/>
                  <a:pt x="6229143" y="10178684"/>
                </a:cubicBezTo>
                <a:cubicBezTo>
                  <a:pt x="6229143" y="10264355"/>
                  <a:pt x="6203099" y="10343944"/>
                  <a:pt x="6158497" y="10409964"/>
                </a:cubicBezTo>
                <a:lnTo>
                  <a:pt x="6144993" y="10426332"/>
                </a:lnTo>
                <a:lnTo>
                  <a:pt x="6167868" y="10435312"/>
                </a:lnTo>
                <a:cubicBezTo>
                  <a:pt x="6287270" y="10507863"/>
                  <a:pt x="6367029" y="10639159"/>
                  <a:pt x="6367029" y="10789084"/>
                </a:cubicBezTo>
                <a:cubicBezTo>
                  <a:pt x="6367029" y="11017541"/>
                  <a:pt x="6181828" y="11202742"/>
                  <a:pt x="5953371" y="11202742"/>
                </a:cubicBezTo>
                <a:cubicBezTo>
                  <a:pt x="5867700" y="11202742"/>
                  <a:pt x="5788111" y="11176698"/>
                  <a:pt x="5722091" y="11132095"/>
                </a:cubicBezTo>
                <a:lnTo>
                  <a:pt x="5707566" y="11120111"/>
                </a:lnTo>
                <a:lnTo>
                  <a:pt x="5704301" y="11124704"/>
                </a:lnTo>
                <a:cubicBezTo>
                  <a:pt x="5628430" y="11216638"/>
                  <a:pt x="5513610" y="11275237"/>
                  <a:pt x="5385102" y="11275237"/>
                </a:cubicBezTo>
                <a:cubicBezTo>
                  <a:pt x="5270874" y="11275237"/>
                  <a:pt x="5167459" y="11228937"/>
                  <a:pt x="5092602" y="11154079"/>
                </a:cubicBezTo>
                <a:lnTo>
                  <a:pt x="5072636" y="11129880"/>
                </a:lnTo>
                <a:lnTo>
                  <a:pt x="5058658" y="11146821"/>
                </a:lnTo>
                <a:cubicBezTo>
                  <a:pt x="4983800" y="11221679"/>
                  <a:pt x="4880385" y="11267979"/>
                  <a:pt x="4766157" y="11267979"/>
                </a:cubicBezTo>
                <a:cubicBezTo>
                  <a:pt x="4651928" y="11267979"/>
                  <a:pt x="4548514" y="11221679"/>
                  <a:pt x="4473656" y="11146821"/>
                </a:cubicBezTo>
                <a:lnTo>
                  <a:pt x="4437709" y="11103252"/>
                </a:lnTo>
                <a:lnTo>
                  <a:pt x="4427872" y="11117447"/>
                </a:lnTo>
                <a:cubicBezTo>
                  <a:pt x="4368862" y="11188951"/>
                  <a:pt x="4286289" y="11240290"/>
                  <a:pt x="4192040" y="11259576"/>
                </a:cubicBezTo>
                <a:lnTo>
                  <a:pt x="4164078" y="11262395"/>
                </a:lnTo>
                <a:lnTo>
                  <a:pt x="4150168" y="11269945"/>
                </a:lnTo>
                <a:cubicBezTo>
                  <a:pt x="4100679" y="11290877"/>
                  <a:pt x="4046268" y="11302452"/>
                  <a:pt x="3989154" y="11302452"/>
                </a:cubicBezTo>
                <a:cubicBezTo>
                  <a:pt x="3917761" y="11302452"/>
                  <a:pt x="3850592" y="11284366"/>
                  <a:pt x="3791980" y="11252526"/>
                </a:cubicBezTo>
                <a:lnTo>
                  <a:pt x="3773029" y="11239058"/>
                </a:lnTo>
                <a:lnTo>
                  <a:pt x="3740040" y="11266277"/>
                </a:lnTo>
                <a:cubicBezTo>
                  <a:pt x="3674020" y="11310879"/>
                  <a:pt x="3594431" y="11336923"/>
                  <a:pt x="3508760" y="11336923"/>
                </a:cubicBezTo>
                <a:cubicBezTo>
                  <a:pt x="3394531" y="11336923"/>
                  <a:pt x="3291117" y="11290623"/>
                  <a:pt x="3216260" y="11215765"/>
                </a:cubicBezTo>
                <a:lnTo>
                  <a:pt x="3205575" y="11202816"/>
                </a:lnTo>
                <a:lnTo>
                  <a:pt x="3176846" y="11192718"/>
                </a:lnTo>
                <a:lnTo>
                  <a:pt x="3139017" y="11170975"/>
                </a:lnTo>
                <a:lnTo>
                  <a:pt x="3107070" y="11197334"/>
                </a:lnTo>
                <a:cubicBezTo>
                  <a:pt x="3041050" y="11241936"/>
                  <a:pt x="2961461" y="11267980"/>
                  <a:pt x="2875790" y="11267980"/>
                </a:cubicBezTo>
                <a:lnTo>
                  <a:pt x="2832559" y="11263622"/>
                </a:lnTo>
                <a:lnTo>
                  <a:pt x="2789329" y="11267980"/>
                </a:lnTo>
                <a:cubicBezTo>
                  <a:pt x="2732214" y="11267980"/>
                  <a:pt x="2677803" y="11256405"/>
                  <a:pt x="2628315" y="11235473"/>
                </a:cubicBezTo>
                <a:lnTo>
                  <a:pt x="2572492" y="11205173"/>
                </a:lnTo>
                <a:lnTo>
                  <a:pt x="2540213" y="11231805"/>
                </a:lnTo>
                <a:cubicBezTo>
                  <a:pt x="2474194" y="11276407"/>
                  <a:pt x="2394608" y="11302451"/>
                  <a:pt x="2308936" y="11302451"/>
                </a:cubicBezTo>
                <a:lnTo>
                  <a:pt x="2253903" y="11296903"/>
                </a:lnTo>
                <a:lnTo>
                  <a:pt x="2239725" y="11301305"/>
                </a:lnTo>
                <a:cubicBezTo>
                  <a:pt x="2212798" y="11306815"/>
                  <a:pt x="2184917" y="11309709"/>
                  <a:pt x="2156360" y="11309709"/>
                </a:cubicBezTo>
                <a:cubicBezTo>
                  <a:pt x="2042131" y="11309709"/>
                  <a:pt x="1938715" y="11263409"/>
                  <a:pt x="1863856" y="11188551"/>
                </a:cubicBezTo>
                <a:lnTo>
                  <a:pt x="1843892" y="11164352"/>
                </a:lnTo>
                <a:lnTo>
                  <a:pt x="1829912" y="11181293"/>
                </a:lnTo>
                <a:cubicBezTo>
                  <a:pt x="1755056" y="11256151"/>
                  <a:pt x="1651646" y="11302451"/>
                  <a:pt x="1537417" y="11302451"/>
                </a:cubicBezTo>
                <a:cubicBezTo>
                  <a:pt x="1423189" y="11302451"/>
                  <a:pt x="1319774" y="11256151"/>
                  <a:pt x="1244916" y="11181293"/>
                </a:cubicBezTo>
                <a:lnTo>
                  <a:pt x="1208675" y="11137369"/>
                </a:lnTo>
                <a:lnTo>
                  <a:pt x="1172434" y="11181294"/>
                </a:lnTo>
                <a:cubicBezTo>
                  <a:pt x="1097577" y="11256152"/>
                  <a:pt x="994162" y="11302452"/>
                  <a:pt x="879934" y="11302452"/>
                </a:cubicBezTo>
                <a:cubicBezTo>
                  <a:pt x="804971" y="11302452"/>
                  <a:pt x="734666" y="11282512"/>
                  <a:pt x="674033" y="11247647"/>
                </a:cubicBezTo>
                <a:lnTo>
                  <a:pt x="636295" y="11221497"/>
                </a:lnTo>
                <a:lnTo>
                  <a:pt x="578851" y="11215706"/>
                </a:lnTo>
                <a:cubicBezTo>
                  <a:pt x="390354" y="11177134"/>
                  <a:pt x="248560" y="11010352"/>
                  <a:pt x="248560" y="10810452"/>
                </a:cubicBezTo>
                <a:cubicBezTo>
                  <a:pt x="248560" y="10739060"/>
                  <a:pt x="266646" y="10671891"/>
                  <a:pt x="298486" y="10613279"/>
                </a:cubicBezTo>
                <a:lnTo>
                  <a:pt x="332981" y="10564738"/>
                </a:lnTo>
                <a:lnTo>
                  <a:pt x="293052" y="10543064"/>
                </a:lnTo>
                <a:cubicBezTo>
                  <a:pt x="183018" y="10468727"/>
                  <a:pt x="110674" y="10342838"/>
                  <a:pt x="110674" y="10200053"/>
                </a:cubicBezTo>
                <a:cubicBezTo>
                  <a:pt x="110674" y="10075115"/>
                  <a:pt x="166062" y="9963115"/>
                  <a:pt x="253623" y="9887265"/>
                </a:cubicBezTo>
                <a:lnTo>
                  <a:pt x="297325" y="9855399"/>
                </a:lnTo>
                <a:lnTo>
                  <a:pt x="250263" y="9798362"/>
                </a:lnTo>
                <a:cubicBezTo>
                  <a:pt x="205661" y="9732341"/>
                  <a:pt x="179617" y="9652751"/>
                  <a:pt x="179617" y="9567082"/>
                </a:cubicBezTo>
                <a:cubicBezTo>
                  <a:pt x="179617" y="9481410"/>
                  <a:pt x="205660" y="9401822"/>
                  <a:pt x="250263" y="9335802"/>
                </a:cubicBezTo>
                <a:lnTo>
                  <a:pt x="310730" y="9269255"/>
                </a:lnTo>
                <a:lnTo>
                  <a:pt x="259045" y="9226611"/>
                </a:lnTo>
                <a:cubicBezTo>
                  <a:pt x="184188" y="9151755"/>
                  <a:pt x="137888" y="9048339"/>
                  <a:pt x="137888" y="8934111"/>
                </a:cubicBezTo>
                <a:cubicBezTo>
                  <a:pt x="137888" y="8848439"/>
                  <a:pt x="163932" y="8768850"/>
                  <a:pt x="208534" y="8702830"/>
                </a:cubicBezTo>
                <a:lnTo>
                  <a:pt x="237777" y="8670648"/>
                </a:lnTo>
                <a:lnTo>
                  <a:pt x="224574" y="8659753"/>
                </a:lnTo>
                <a:cubicBezTo>
                  <a:pt x="149717" y="8584896"/>
                  <a:pt x="103416" y="8481481"/>
                  <a:pt x="103416" y="8367253"/>
                </a:cubicBezTo>
                <a:cubicBezTo>
                  <a:pt x="103416" y="8242316"/>
                  <a:pt x="158805" y="8130315"/>
                  <a:pt x="246366" y="8054466"/>
                </a:cubicBezTo>
                <a:lnTo>
                  <a:pt x="290068" y="8022602"/>
                </a:lnTo>
                <a:lnTo>
                  <a:pt x="243006" y="7965562"/>
                </a:lnTo>
                <a:cubicBezTo>
                  <a:pt x="198403" y="7899542"/>
                  <a:pt x="172359" y="7819952"/>
                  <a:pt x="172359" y="7734291"/>
                </a:cubicBezTo>
                <a:cubicBezTo>
                  <a:pt x="172359" y="7648619"/>
                  <a:pt x="198403" y="7569031"/>
                  <a:pt x="243006" y="7503010"/>
                </a:cubicBezTo>
                <a:lnTo>
                  <a:pt x="274645" y="7468189"/>
                </a:lnTo>
                <a:lnTo>
                  <a:pt x="224574" y="7426877"/>
                </a:lnTo>
                <a:cubicBezTo>
                  <a:pt x="149717" y="7352020"/>
                  <a:pt x="103416" y="7248605"/>
                  <a:pt x="103416" y="7134377"/>
                </a:cubicBezTo>
                <a:cubicBezTo>
                  <a:pt x="103416" y="7009439"/>
                  <a:pt x="158805" y="6897438"/>
                  <a:pt x="246366" y="6821589"/>
                </a:cubicBezTo>
                <a:lnTo>
                  <a:pt x="268381" y="6805538"/>
                </a:lnTo>
                <a:lnTo>
                  <a:pt x="224573" y="6769394"/>
                </a:lnTo>
                <a:cubicBezTo>
                  <a:pt x="149716" y="6694537"/>
                  <a:pt x="103415" y="6591122"/>
                  <a:pt x="103415" y="6476893"/>
                </a:cubicBezTo>
                <a:cubicBezTo>
                  <a:pt x="103415" y="6351956"/>
                  <a:pt x="158804" y="6239955"/>
                  <a:pt x="246365" y="6164107"/>
                </a:cubicBezTo>
                <a:lnTo>
                  <a:pt x="247437" y="6163325"/>
                </a:lnTo>
                <a:lnTo>
                  <a:pt x="231831" y="6150449"/>
                </a:lnTo>
                <a:cubicBezTo>
                  <a:pt x="156973" y="6075592"/>
                  <a:pt x="110673" y="5972177"/>
                  <a:pt x="110673" y="5857949"/>
                </a:cubicBezTo>
                <a:lnTo>
                  <a:pt x="115682" y="5801182"/>
                </a:lnTo>
                <a:lnTo>
                  <a:pt x="111819" y="5788735"/>
                </a:lnTo>
                <a:cubicBezTo>
                  <a:pt x="106308" y="5761810"/>
                  <a:pt x="103415" y="5733928"/>
                  <a:pt x="103415" y="5705371"/>
                </a:cubicBezTo>
                <a:cubicBezTo>
                  <a:pt x="103415" y="5648257"/>
                  <a:pt x="114990" y="5593847"/>
                  <a:pt x="135922" y="5544357"/>
                </a:cubicBezTo>
                <a:lnTo>
                  <a:pt x="166221" y="5488535"/>
                </a:lnTo>
                <a:lnTo>
                  <a:pt x="139590" y="5456258"/>
                </a:lnTo>
                <a:cubicBezTo>
                  <a:pt x="94988" y="5390238"/>
                  <a:pt x="68944" y="5310649"/>
                  <a:pt x="68944" y="5224978"/>
                </a:cubicBezTo>
                <a:lnTo>
                  <a:pt x="73012" y="5178872"/>
                </a:lnTo>
                <a:lnTo>
                  <a:pt x="68944" y="5138515"/>
                </a:lnTo>
                <a:cubicBezTo>
                  <a:pt x="68944" y="5081400"/>
                  <a:pt x="80519" y="5026990"/>
                  <a:pt x="101451" y="4977500"/>
                </a:cubicBezTo>
                <a:lnTo>
                  <a:pt x="131750" y="4921678"/>
                </a:lnTo>
                <a:lnTo>
                  <a:pt x="105119" y="4889401"/>
                </a:lnTo>
                <a:cubicBezTo>
                  <a:pt x="60517" y="4823381"/>
                  <a:pt x="34473" y="4743792"/>
                  <a:pt x="34473" y="4658121"/>
                </a:cubicBezTo>
                <a:cubicBezTo>
                  <a:pt x="34473" y="4551032"/>
                  <a:pt x="75167" y="4453447"/>
                  <a:pt x="141934" y="4379987"/>
                </a:cubicBezTo>
                <a:lnTo>
                  <a:pt x="165804" y="4359315"/>
                </a:lnTo>
                <a:lnTo>
                  <a:pt x="170394" y="4344529"/>
                </a:lnTo>
                <a:lnTo>
                  <a:pt x="200693" y="4288707"/>
                </a:lnTo>
                <a:lnTo>
                  <a:pt x="174062" y="4256430"/>
                </a:lnTo>
                <a:cubicBezTo>
                  <a:pt x="140610" y="4206915"/>
                  <a:pt x="117598" y="4149767"/>
                  <a:pt x="108182" y="4088146"/>
                </a:cubicBezTo>
                <a:lnTo>
                  <a:pt x="107382" y="4077572"/>
                </a:lnTo>
                <a:lnTo>
                  <a:pt x="101451" y="4066644"/>
                </a:lnTo>
                <a:cubicBezTo>
                  <a:pt x="80519" y="4017155"/>
                  <a:pt x="68944" y="3962744"/>
                  <a:pt x="68944" y="3905630"/>
                </a:cubicBezTo>
                <a:cubicBezTo>
                  <a:pt x="68944" y="3780692"/>
                  <a:pt x="124332" y="3668691"/>
                  <a:pt x="211893" y="3592843"/>
                </a:cubicBezTo>
                <a:lnTo>
                  <a:pt x="233908" y="3576792"/>
                </a:lnTo>
                <a:lnTo>
                  <a:pt x="190100" y="3540647"/>
                </a:lnTo>
                <a:cubicBezTo>
                  <a:pt x="115243" y="3465790"/>
                  <a:pt x="68942" y="3362376"/>
                  <a:pt x="68942" y="3248147"/>
                </a:cubicBezTo>
                <a:cubicBezTo>
                  <a:pt x="68942" y="3123210"/>
                  <a:pt x="124331" y="3011209"/>
                  <a:pt x="211892" y="2935361"/>
                </a:cubicBezTo>
                <a:lnTo>
                  <a:pt x="212964" y="2934579"/>
                </a:lnTo>
                <a:lnTo>
                  <a:pt x="197358" y="2921702"/>
                </a:lnTo>
                <a:cubicBezTo>
                  <a:pt x="122501" y="2846845"/>
                  <a:pt x="76200" y="2743431"/>
                  <a:pt x="76200" y="2629202"/>
                </a:cubicBezTo>
                <a:cubicBezTo>
                  <a:pt x="76200" y="2529252"/>
                  <a:pt x="111649" y="2437581"/>
                  <a:pt x="170660" y="2366077"/>
                </a:cubicBezTo>
                <a:lnTo>
                  <a:pt x="205779" y="2330109"/>
                </a:lnTo>
                <a:lnTo>
                  <a:pt x="155629" y="2288731"/>
                </a:lnTo>
                <a:cubicBezTo>
                  <a:pt x="80772" y="2213874"/>
                  <a:pt x="34471" y="2110460"/>
                  <a:pt x="34471" y="1996231"/>
                </a:cubicBezTo>
                <a:cubicBezTo>
                  <a:pt x="34471" y="1910560"/>
                  <a:pt x="60515" y="1830971"/>
                  <a:pt x="105118" y="1764951"/>
                </a:cubicBezTo>
                <a:lnTo>
                  <a:pt x="132761" y="1731447"/>
                </a:lnTo>
                <a:lnTo>
                  <a:pt x="121158" y="1721874"/>
                </a:lnTo>
                <a:cubicBezTo>
                  <a:pt x="46300" y="1647017"/>
                  <a:pt x="0" y="1543603"/>
                  <a:pt x="0" y="142937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8184">
            <a:off x="6814862" y="360750"/>
            <a:ext cx="2556338" cy="1805282"/>
          </a:xfrm>
          <a:prstGeom prst="rect">
            <a:avLst/>
          </a:prstGeom>
        </p:spPr>
      </p:pic>
      <p:grpSp>
        <p:nvGrpSpPr>
          <p:cNvPr id="16386" name="组合 7"/>
          <p:cNvGrpSpPr/>
          <p:nvPr/>
        </p:nvGrpSpPr>
        <p:grpSpPr>
          <a:xfrm>
            <a:off x="3183862" y="261198"/>
            <a:ext cx="2528733" cy="1029581"/>
            <a:chOff x="3505926" y="3157315"/>
            <a:chExt cx="2757388" cy="1561949"/>
          </a:xfrm>
        </p:grpSpPr>
        <p:pic>
          <p:nvPicPr>
            <p:cNvPr id="15369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5926" y="3157315"/>
              <a:ext cx="2491499" cy="15619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70" name="矩形 6"/>
            <p:cNvSpPr/>
            <p:nvPr/>
          </p:nvSpPr>
          <p:spPr>
            <a:xfrm>
              <a:off x="3917009" y="3495094"/>
              <a:ext cx="2346305" cy="8853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solidFill>
                    <a:schemeClr val="accent6">
                      <a:lumMod val="7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节目单</a:t>
              </a:r>
            </a:p>
          </p:txBody>
        </p:sp>
      </p:grpSp>
      <p:pic>
        <p:nvPicPr>
          <p:cNvPr id="49" name="图片 48" descr="图片包含 游戏机, 轮子&#10;&#10;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70" y="1290320"/>
            <a:ext cx="6082665" cy="32194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06320" y="2147570"/>
            <a:ext cx="4105275" cy="1210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buFont typeface="Wingdings" panose="05000000000000000000" pitchFamily="2" charset="2"/>
            </a:pP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请同学们小组内讨论</a:t>
            </a:r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如何编写节目单</a:t>
            </a:r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</a:t>
            </a:r>
            <a:r>
              <a: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465" y="2886075"/>
            <a:ext cx="2972435" cy="1847215"/>
          </a:xfrm>
          <a:prstGeom prst="rect">
            <a:avLst/>
          </a:prstGeom>
        </p:spPr>
      </p:pic>
      <p:sp>
        <p:nvSpPr>
          <p:cNvPr id="4" name="云形标注 3"/>
          <p:cNvSpPr/>
          <p:nvPr/>
        </p:nvSpPr>
        <p:spPr>
          <a:xfrm flipH="1">
            <a:off x="298450" y="2057400"/>
            <a:ext cx="2602865" cy="1985645"/>
          </a:xfrm>
          <a:prstGeom prst="cloudCallout">
            <a:avLst>
              <a:gd name="adj1" fmla="val -68170"/>
              <a:gd name="adj2" fmla="val 27628"/>
            </a:avLst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74980" y="2510790"/>
            <a:ext cx="2230120" cy="975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lnSpc>
                <a:spcPct val="12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r>
              <a:rPr kumimoji="0" lang="en-US" altLang="zh-CN" sz="16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16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我们可以把小学生活中令人难忘的事情改编成小品演一演。</a:t>
            </a:r>
          </a:p>
        </p:txBody>
      </p:sp>
      <p:sp>
        <p:nvSpPr>
          <p:cNvPr id="7" name="云形标注 6"/>
          <p:cNvSpPr/>
          <p:nvPr/>
        </p:nvSpPr>
        <p:spPr>
          <a:xfrm flipH="1">
            <a:off x="3157220" y="711200"/>
            <a:ext cx="2625725" cy="1743075"/>
          </a:xfrm>
          <a:prstGeom prst="cloudCallout">
            <a:avLst>
              <a:gd name="adj1" fmla="val -4965"/>
              <a:gd name="adj2" fmla="val 74751"/>
            </a:avLst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201670" y="1026160"/>
            <a:ext cx="2235200" cy="644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lnSpc>
                <a:spcPct val="12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r>
              <a:rPr kumimoji="0" lang="en-US" altLang="zh-CN" sz="16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16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我们还可以朗诵毕业赠言或诗歌。</a:t>
            </a:r>
          </a:p>
        </p:txBody>
      </p:sp>
      <p:sp>
        <p:nvSpPr>
          <p:cNvPr id="9" name="云形标注 8"/>
          <p:cNvSpPr/>
          <p:nvPr/>
        </p:nvSpPr>
        <p:spPr>
          <a:xfrm flipH="1">
            <a:off x="6157595" y="1718945"/>
            <a:ext cx="2804160" cy="1706245"/>
          </a:xfrm>
          <a:prstGeom prst="cloudCallout">
            <a:avLst>
              <a:gd name="adj1" fmla="val 63519"/>
              <a:gd name="adj2" fmla="val 74116"/>
            </a:avLst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543040" y="2057400"/>
            <a:ext cx="2230120" cy="975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lnSpc>
                <a:spcPct val="12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r>
              <a:rPr kumimoji="0" lang="en-US" altLang="zh-CN" sz="16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16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我们还可以用歌舞的形式表达对校园的留恋。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/>
      <p:bldP spid="5" grpId="1"/>
      <p:bldP spid="7" grpId="0" bldLvl="0" animBg="1"/>
      <p:bldP spid="7" grpId="1" animBg="1"/>
      <p:bldP spid="8" grpId="0"/>
      <p:bldP spid="8" grpId="1"/>
      <p:bldP spid="9" grpId="0" bldLvl="0" animBg="1"/>
      <p:bldP spid="9" grpId="1" animBg="1"/>
      <p:bldP spid="10" grpId="0"/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465" y="3020060"/>
            <a:ext cx="2972435" cy="1870075"/>
          </a:xfrm>
          <a:prstGeom prst="rect">
            <a:avLst/>
          </a:prstGeom>
        </p:spPr>
      </p:pic>
      <p:sp>
        <p:nvSpPr>
          <p:cNvPr id="4" name="云形标注 3"/>
          <p:cNvSpPr/>
          <p:nvPr/>
        </p:nvSpPr>
        <p:spPr>
          <a:xfrm flipH="1">
            <a:off x="0" y="2085975"/>
            <a:ext cx="2998470" cy="2120265"/>
          </a:xfrm>
          <a:prstGeom prst="cloudCallout">
            <a:avLst>
              <a:gd name="adj1" fmla="val -68170"/>
              <a:gd name="adj2" fmla="val 27628"/>
            </a:avLst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74980" y="2510790"/>
            <a:ext cx="2296820" cy="127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lnSpc>
                <a:spcPct val="12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r>
              <a:rPr kumimoji="0" lang="en-US" altLang="zh-CN" sz="16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16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我觉得节目形式要多样，不少同学都报了诗朗诵，我认为最多留下两个就足够了。</a:t>
            </a:r>
          </a:p>
        </p:txBody>
      </p:sp>
      <p:sp>
        <p:nvSpPr>
          <p:cNvPr id="7" name="云形标注 6"/>
          <p:cNvSpPr/>
          <p:nvPr/>
        </p:nvSpPr>
        <p:spPr>
          <a:xfrm flipH="1">
            <a:off x="2501900" y="314325"/>
            <a:ext cx="4041140" cy="2047240"/>
          </a:xfrm>
          <a:prstGeom prst="cloudCallout">
            <a:avLst>
              <a:gd name="adj1" fmla="val -4965"/>
              <a:gd name="adj2" fmla="val 74751"/>
            </a:avLst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456305" y="600075"/>
            <a:ext cx="2600960" cy="1565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lnSpc>
                <a:spcPct val="12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r>
              <a:rPr kumimoji="0" lang="en-US" altLang="zh-CN" sz="16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16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我同意他的看法，节目形式不仅要多样，而且朗诵、歌舞、相声这些不同类别的节目要穿插起来，以免产生审美疲劳。</a:t>
            </a:r>
          </a:p>
        </p:txBody>
      </p:sp>
      <p:sp>
        <p:nvSpPr>
          <p:cNvPr id="9" name="云形标注 8"/>
          <p:cNvSpPr/>
          <p:nvPr/>
        </p:nvSpPr>
        <p:spPr>
          <a:xfrm flipH="1">
            <a:off x="6157595" y="1718945"/>
            <a:ext cx="2804160" cy="1706245"/>
          </a:xfrm>
          <a:prstGeom prst="cloudCallout">
            <a:avLst>
              <a:gd name="adj1" fmla="val 63519"/>
              <a:gd name="adj2" fmla="val 74116"/>
            </a:avLst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543040" y="2057400"/>
            <a:ext cx="2230120" cy="975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lnSpc>
                <a:spcPct val="12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r>
              <a:rPr kumimoji="0" lang="en-US" altLang="zh-CN" sz="16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16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我觉得还可以加入小游戏，使联欢会气氛更加热烈。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/>
      <p:bldP spid="5" grpId="1"/>
      <p:bldP spid="7" grpId="0" bldLvl="0" animBg="1"/>
      <p:bldP spid="7" grpId="1" animBg="1"/>
      <p:bldP spid="8" grpId="0"/>
      <p:bldP spid="8" grpId="1"/>
      <p:bldP spid="9" grpId="0" bldLvl="0" animBg="1"/>
      <p:bldP spid="9" grpId="1" animBg="1"/>
      <p:bldP spid="10" grpId="0"/>
      <p:bldP spid="1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87"/>
          <p:cNvSpPr/>
          <p:nvPr/>
        </p:nvSpPr>
        <p:spPr>
          <a:xfrm rot="5400000">
            <a:off x="2504440" y="-1227455"/>
            <a:ext cx="4134485" cy="7691120"/>
          </a:xfrm>
          <a:custGeom>
            <a:avLst/>
            <a:gdLst>
              <a:gd name="connsiteX0" fmla="*/ 0 w 6367029"/>
              <a:gd name="connsiteY0" fmla="*/ 1429374 h 11336923"/>
              <a:gd name="connsiteX1" fmla="*/ 182378 w 6367029"/>
              <a:gd name="connsiteY1" fmla="*/ 1086362 h 11336923"/>
              <a:gd name="connsiteX2" fmla="*/ 186264 w 6367029"/>
              <a:gd name="connsiteY2" fmla="*/ 1084253 h 11336923"/>
              <a:gd name="connsiteX3" fmla="*/ 139590 w 6367029"/>
              <a:gd name="connsiteY3" fmla="*/ 1027683 h 11336923"/>
              <a:gd name="connsiteX4" fmla="*/ 68943 w 6367029"/>
              <a:gd name="connsiteY4" fmla="*/ 796403 h 11336923"/>
              <a:gd name="connsiteX5" fmla="*/ 94044 w 6367029"/>
              <a:gd name="connsiteY5" fmla="*/ 654173 h 11336923"/>
              <a:gd name="connsiteX6" fmla="*/ 117894 w 6367029"/>
              <a:gd name="connsiteY6" fmla="*/ 603051 h 11336923"/>
              <a:gd name="connsiteX7" fmla="*/ 102046 w 6367029"/>
              <a:gd name="connsiteY7" fmla="*/ 552000 h 11336923"/>
              <a:gd name="connsiteX8" fmla="*/ 93642 w 6367029"/>
              <a:gd name="connsiteY8" fmla="*/ 468633 h 11336923"/>
              <a:gd name="connsiteX9" fmla="*/ 507300 w 6367029"/>
              <a:gd name="connsiteY9" fmla="*/ 54975 h 11336923"/>
              <a:gd name="connsiteX10" fmla="*/ 630310 w 6367029"/>
              <a:gd name="connsiteY10" fmla="*/ 73572 h 11336923"/>
              <a:gd name="connsiteX11" fmla="*/ 690623 w 6367029"/>
              <a:gd name="connsiteY11" fmla="*/ 102567 h 11336923"/>
              <a:gd name="connsiteX12" fmla="*/ 692680 w 6367029"/>
              <a:gd name="connsiteY12" fmla="*/ 101450 h 11336923"/>
              <a:gd name="connsiteX13" fmla="*/ 853694 w 6367029"/>
              <a:gd name="connsiteY13" fmla="*/ 68943 h 11336923"/>
              <a:gd name="connsiteX14" fmla="*/ 1172893 w 6367029"/>
              <a:gd name="connsiteY14" fmla="*/ 219476 h 11336923"/>
              <a:gd name="connsiteX15" fmla="*/ 1182865 w 6367029"/>
              <a:gd name="connsiteY15" fmla="*/ 233503 h 11336923"/>
              <a:gd name="connsiteX16" fmla="*/ 1218677 w 6367029"/>
              <a:gd name="connsiteY16" fmla="*/ 190100 h 11336923"/>
              <a:gd name="connsiteX17" fmla="*/ 1511177 w 6367029"/>
              <a:gd name="connsiteY17" fmla="*/ 68942 h 11336923"/>
              <a:gd name="connsiteX18" fmla="*/ 1742457 w 6367029"/>
              <a:gd name="connsiteY18" fmla="*/ 139589 h 11336923"/>
              <a:gd name="connsiteX19" fmla="*/ 1824087 w 6367029"/>
              <a:gd name="connsiteY19" fmla="*/ 213761 h 11336923"/>
              <a:gd name="connsiteX20" fmla="*/ 1837622 w 6367029"/>
              <a:gd name="connsiteY20" fmla="*/ 197358 h 11336923"/>
              <a:gd name="connsiteX21" fmla="*/ 2130121 w 6367029"/>
              <a:gd name="connsiteY21" fmla="*/ 76200 h 11336923"/>
              <a:gd name="connsiteX22" fmla="*/ 2179147 w 6367029"/>
              <a:gd name="connsiteY22" fmla="*/ 83612 h 11336923"/>
              <a:gd name="connsiteX23" fmla="*/ 2199332 w 6367029"/>
              <a:gd name="connsiteY23" fmla="*/ 77346 h 11336923"/>
              <a:gd name="connsiteX24" fmla="*/ 2282698 w 6367029"/>
              <a:gd name="connsiteY24" fmla="*/ 68942 h 11336923"/>
              <a:gd name="connsiteX25" fmla="*/ 2443713 w 6367029"/>
              <a:gd name="connsiteY25" fmla="*/ 101449 h 11336923"/>
              <a:gd name="connsiteX26" fmla="*/ 2499535 w 6367029"/>
              <a:gd name="connsiteY26" fmla="*/ 131749 h 11336923"/>
              <a:gd name="connsiteX27" fmla="*/ 2531812 w 6367029"/>
              <a:gd name="connsiteY27" fmla="*/ 105117 h 11336923"/>
              <a:gd name="connsiteX28" fmla="*/ 2763093 w 6367029"/>
              <a:gd name="connsiteY28" fmla="*/ 34471 h 11336923"/>
              <a:gd name="connsiteX29" fmla="*/ 2797682 w 6367029"/>
              <a:gd name="connsiteY29" fmla="*/ 39700 h 11336923"/>
              <a:gd name="connsiteX30" fmla="*/ 2849556 w 6367029"/>
              <a:gd name="connsiteY30" fmla="*/ 34471 h 11336923"/>
              <a:gd name="connsiteX31" fmla="*/ 3010570 w 6367029"/>
              <a:gd name="connsiteY31" fmla="*/ 66978 h 11336923"/>
              <a:gd name="connsiteX32" fmla="*/ 3066392 w 6367029"/>
              <a:gd name="connsiteY32" fmla="*/ 97278 h 11336923"/>
              <a:gd name="connsiteX33" fmla="*/ 3098669 w 6367029"/>
              <a:gd name="connsiteY33" fmla="*/ 70646 h 11336923"/>
              <a:gd name="connsiteX34" fmla="*/ 3329949 w 6367029"/>
              <a:gd name="connsiteY34" fmla="*/ 0 h 11336923"/>
              <a:gd name="connsiteX35" fmla="*/ 3579434 w 6367029"/>
              <a:gd name="connsiteY35" fmla="*/ 83674 h 11336923"/>
              <a:gd name="connsiteX36" fmla="*/ 3631108 w 6367029"/>
              <a:gd name="connsiteY36" fmla="*/ 132062 h 11336923"/>
              <a:gd name="connsiteX37" fmla="*/ 3643541 w 6367029"/>
              <a:gd name="connsiteY37" fmla="*/ 135921 h 11336923"/>
              <a:gd name="connsiteX38" fmla="*/ 3699363 w 6367029"/>
              <a:gd name="connsiteY38" fmla="*/ 166221 h 11336923"/>
              <a:gd name="connsiteX39" fmla="*/ 3731640 w 6367029"/>
              <a:gd name="connsiteY39" fmla="*/ 139589 h 11336923"/>
              <a:gd name="connsiteX40" fmla="*/ 3839911 w 6367029"/>
              <a:gd name="connsiteY40" fmla="*/ 87540 h 11336923"/>
              <a:gd name="connsiteX41" fmla="*/ 3900389 w 6367029"/>
              <a:gd name="connsiteY41" fmla="*/ 78397 h 11336923"/>
              <a:gd name="connsiteX42" fmla="*/ 3921426 w 6367029"/>
              <a:gd name="connsiteY42" fmla="*/ 66978 h 11336923"/>
              <a:gd name="connsiteX43" fmla="*/ 4082440 w 6367029"/>
              <a:gd name="connsiteY43" fmla="*/ 34471 h 11336923"/>
              <a:gd name="connsiteX44" fmla="*/ 4401639 w 6367029"/>
              <a:gd name="connsiteY44" fmla="*/ 185004 h 11336923"/>
              <a:gd name="connsiteX45" fmla="*/ 4411611 w 6367029"/>
              <a:gd name="connsiteY45" fmla="*/ 199031 h 11336923"/>
              <a:gd name="connsiteX46" fmla="*/ 4447423 w 6367029"/>
              <a:gd name="connsiteY46" fmla="*/ 155628 h 11336923"/>
              <a:gd name="connsiteX47" fmla="*/ 4739923 w 6367029"/>
              <a:gd name="connsiteY47" fmla="*/ 34470 h 11336923"/>
              <a:gd name="connsiteX48" fmla="*/ 4971203 w 6367029"/>
              <a:gd name="connsiteY48" fmla="*/ 105116 h 11336923"/>
              <a:gd name="connsiteX49" fmla="*/ 5052833 w 6367029"/>
              <a:gd name="connsiteY49" fmla="*/ 179290 h 11336923"/>
              <a:gd name="connsiteX50" fmla="*/ 5066368 w 6367029"/>
              <a:gd name="connsiteY50" fmla="*/ 162886 h 11336923"/>
              <a:gd name="connsiteX51" fmla="*/ 5358868 w 6367029"/>
              <a:gd name="connsiteY51" fmla="*/ 41728 h 11336923"/>
              <a:gd name="connsiteX52" fmla="*/ 5519883 w 6367029"/>
              <a:gd name="connsiteY52" fmla="*/ 74235 h 11336923"/>
              <a:gd name="connsiteX53" fmla="*/ 5571420 w 6367029"/>
              <a:gd name="connsiteY53" fmla="*/ 102209 h 11336923"/>
              <a:gd name="connsiteX54" fmla="*/ 5675446 w 6367029"/>
              <a:gd name="connsiteY54" fmla="*/ 52200 h 11336923"/>
              <a:gd name="connsiteX55" fmla="*/ 5798455 w 6367029"/>
              <a:gd name="connsiteY55" fmla="*/ 33603 h 11336923"/>
              <a:gd name="connsiteX56" fmla="*/ 6212113 w 6367029"/>
              <a:gd name="connsiteY56" fmla="*/ 447261 h 11336923"/>
              <a:gd name="connsiteX57" fmla="*/ 6179606 w 6367029"/>
              <a:gd name="connsiteY57" fmla="*/ 608275 h 11336923"/>
              <a:gd name="connsiteX58" fmla="*/ 6162126 w 6367029"/>
              <a:gd name="connsiteY58" fmla="*/ 640479 h 11336923"/>
              <a:gd name="connsiteX59" fmla="*/ 6174391 w 6367029"/>
              <a:gd name="connsiteY59" fmla="*/ 671651 h 11336923"/>
              <a:gd name="connsiteX60" fmla="*/ 6187414 w 6367029"/>
              <a:gd name="connsiteY60" fmla="*/ 775031 h 11336923"/>
              <a:gd name="connsiteX61" fmla="*/ 6005036 w 6367029"/>
              <a:gd name="connsiteY61" fmla="*/ 1118043 h 11336923"/>
              <a:gd name="connsiteX62" fmla="*/ 6001150 w 6367029"/>
              <a:gd name="connsiteY62" fmla="*/ 1120152 h 11336923"/>
              <a:gd name="connsiteX63" fmla="*/ 6047825 w 6367029"/>
              <a:gd name="connsiteY63" fmla="*/ 1176722 h 11336923"/>
              <a:gd name="connsiteX64" fmla="*/ 6118471 w 6367029"/>
              <a:gd name="connsiteY64" fmla="*/ 1408002 h 11336923"/>
              <a:gd name="connsiteX65" fmla="*/ 6047825 w 6367029"/>
              <a:gd name="connsiteY65" fmla="*/ 1639282 h 11336923"/>
              <a:gd name="connsiteX66" fmla="*/ 6019205 w 6367029"/>
              <a:gd name="connsiteY66" fmla="*/ 1673970 h 11336923"/>
              <a:gd name="connsiteX67" fmla="*/ 6045481 w 6367029"/>
              <a:gd name="connsiteY67" fmla="*/ 1696725 h 11336923"/>
              <a:gd name="connsiteX68" fmla="*/ 6152942 w 6367029"/>
              <a:gd name="connsiteY68" fmla="*/ 1974859 h 11336923"/>
              <a:gd name="connsiteX69" fmla="*/ 6031785 w 6367029"/>
              <a:gd name="connsiteY69" fmla="*/ 2267359 h 11336923"/>
              <a:gd name="connsiteX70" fmla="*/ 6023306 w 6367029"/>
              <a:gd name="connsiteY70" fmla="*/ 2274355 h 11336923"/>
              <a:gd name="connsiteX71" fmla="*/ 6087210 w 6367029"/>
              <a:gd name="connsiteY71" fmla="*/ 2329696 h 11336923"/>
              <a:gd name="connsiteX72" fmla="*/ 6194671 w 6367029"/>
              <a:gd name="connsiteY72" fmla="*/ 2607830 h 11336923"/>
              <a:gd name="connsiteX73" fmla="*/ 6073514 w 6367029"/>
              <a:gd name="connsiteY73" fmla="*/ 2900330 h 11336923"/>
              <a:gd name="connsiteX74" fmla="*/ 6048243 w 6367029"/>
              <a:gd name="connsiteY74" fmla="*/ 2921181 h 11336923"/>
              <a:gd name="connsiteX75" fmla="*/ 6079952 w 6367029"/>
              <a:gd name="connsiteY75" fmla="*/ 2948641 h 11336923"/>
              <a:gd name="connsiteX76" fmla="*/ 6187413 w 6367029"/>
              <a:gd name="connsiteY76" fmla="*/ 3226775 h 11336923"/>
              <a:gd name="connsiteX77" fmla="*/ 6066256 w 6367029"/>
              <a:gd name="connsiteY77" fmla="*/ 3519275 h 11336923"/>
              <a:gd name="connsiteX78" fmla="*/ 6022332 w 6367029"/>
              <a:gd name="connsiteY78" fmla="*/ 3555516 h 11336923"/>
              <a:gd name="connsiteX79" fmla="*/ 6066257 w 6367029"/>
              <a:gd name="connsiteY79" fmla="*/ 3591757 h 11336923"/>
              <a:gd name="connsiteX80" fmla="*/ 6179010 w 6367029"/>
              <a:gd name="connsiteY80" fmla="*/ 3800891 h 11336923"/>
              <a:gd name="connsiteX81" fmla="*/ 6181483 w 6367029"/>
              <a:gd name="connsiteY81" fmla="*/ 3825425 h 11336923"/>
              <a:gd name="connsiteX82" fmla="*/ 6203289 w 6367029"/>
              <a:gd name="connsiteY82" fmla="*/ 3880768 h 11336923"/>
              <a:gd name="connsiteX83" fmla="*/ 6221886 w 6367029"/>
              <a:gd name="connsiteY83" fmla="*/ 4003778 h 11336923"/>
              <a:gd name="connsiteX84" fmla="*/ 6171960 w 6367029"/>
              <a:gd name="connsiteY84" fmla="*/ 4200952 h 11336923"/>
              <a:gd name="connsiteX85" fmla="*/ 6158493 w 6367029"/>
              <a:gd name="connsiteY85" fmla="*/ 4219903 h 11336923"/>
              <a:gd name="connsiteX86" fmla="*/ 6185711 w 6367029"/>
              <a:gd name="connsiteY86" fmla="*/ 4252892 h 11336923"/>
              <a:gd name="connsiteX87" fmla="*/ 6256357 w 6367029"/>
              <a:gd name="connsiteY87" fmla="*/ 4484172 h 11336923"/>
              <a:gd name="connsiteX88" fmla="*/ 6135200 w 6367029"/>
              <a:gd name="connsiteY88" fmla="*/ 4776672 h 11336923"/>
              <a:gd name="connsiteX89" fmla="*/ 6122250 w 6367029"/>
              <a:gd name="connsiteY89" fmla="*/ 4787357 h 11336923"/>
              <a:gd name="connsiteX90" fmla="*/ 6112152 w 6367029"/>
              <a:gd name="connsiteY90" fmla="*/ 4816087 h 11336923"/>
              <a:gd name="connsiteX91" fmla="*/ 6090409 w 6367029"/>
              <a:gd name="connsiteY91" fmla="*/ 4853915 h 11336923"/>
              <a:gd name="connsiteX92" fmla="*/ 6116768 w 6367029"/>
              <a:gd name="connsiteY92" fmla="*/ 4885863 h 11336923"/>
              <a:gd name="connsiteX93" fmla="*/ 6187414 w 6367029"/>
              <a:gd name="connsiteY93" fmla="*/ 5117143 h 11336923"/>
              <a:gd name="connsiteX94" fmla="*/ 6183196 w 6367029"/>
              <a:gd name="connsiteY94" fmla="*/ 5158983 h 11336923"/>
              <a:gd name="connsiteX95" fmla="*/ 6187414 w 6367029"/>
              <a:gd name="connsiteY95" fmla="*/ 5203606 h 11336923"/>
              <a:gd name="connsiteX96" fmla="*/ 6154907 w 6367029"/>
              <a:gd name="connsiteY96" fmla="*/ 5364620 h 11336923"/>
              <a:gd name="connsiteX97" fmla="*/ 6124608 w 6367029"/>
              <a:gd name="connsiteY97" fmla="*/ 5420442 h 11336923"/>
              <a:gd name="connsiteX98" fmla="*/ 6151239 w 6367029"/>
              <a:gd name="connsiteY98" fmla="*/ 5452720 h 11336923"/>
              <a:gd name="connsiteX99" fmla="*/ 6221885 w 6367029"/>
              <a:gd name="connsiteY99" fmla="*/ 5684000 h 11336923"/>
              <a:gd name="connsiteX100" fmla="*/ 6216508 w 6367029"/>
              <a:gd name="connsiteY100" fmla="*/ 5737344 h 11336923"/>
              <a:gd name="connsiteX101" fmla="*/ 6218551 w 6367029"/>
              <a:gd name="connsiteY101" fmla="*/ 5743157 h 11336923"/>
              <a:gd name="connsiteX102" fmla="*/ 6229143 w 6367029"/>
              <a:gd name="connsiteY102" fmla="*/ 5836577 h 11336923"/>
              <a:gd name="connsiteX103" fmla="*/ 6107986 w 6367029"/>
              <a:gd name="connsiteY103" fmla="*/ 6129077 h 11336923"/>
              <a:gd name="connsiteX104" fmla="*/ 6083286 w 6367029"/>
              <a:gd name="connsiteY104" fmla="*/ 6149456 h 11336923"/>
              <a:gd name="connsiteX105" fmla="*/ 6151239 w 6367029"/>
              <a:gd name="connsiteY105" fmla="*/ 6224241 h 11336923"/>
              <a:gd name="connsiteX106" fmla="*/ 6221885 w 6367029"/>
              <a:gd name="connsiteY106" fmla="*/ 6455521 h 11336923"/>
              <a:gd name="connsiteX107" fmla="*/ 6100728 w 6367029"/>
              <a:gd name="connsiteY107" fmla="*/ 6748022 h 11336923"/>
              <a:gd name="connsiteX108" fmla="*/ 6056304 w 6367029"/>
              <a:gd name="connsiteY108" fmla="*/ 6784675 h 11336923"/>
              <a:gd name="connsiteX109" fmla="*/ 6071353 w 6367029"/>
              <a:gd name="connsiteY109" fmla="*/ 6793806 h 11336923"/>
              <a:gd name="connsiteX110" fmla="*/ 6221886 w 6367029"/>
              <a:gd name="connsiteY110" fmla="*/ 7113004 h 11336923"/>
              <a:gd name="connsiteX111" fmla="*/ 6151240 w 6367029"/>
              <a:gd name="connsiteY111" fmla="*/ 7344284 h 11336923"/>
              <a:gd name="connsiteX112" fmla="*/ 6120408 w 6367029"/>
              <a:gd name="connsiteY112" fmla="*/ 7381653 h 11336923"/>
              <a:gd name="connsiteX113" fmla="*/ 6140296 w 6367029"/>
              <a:gd name="connsiteY113" fmla="*/ 7393719 h 11336923"/>
              <a:gd name="connsiteX114" fmla="*/ 6290829 w 6367029"/>
              <a:gd name="connsiteY114" fmla="*/ 7712919 h 11336923"/>
              <a:gd name="connsiteX115" fmla="*/ 6108451 w 6367029"/>
              <a:gd name="connsiteY115" fmla="*/ 8055925 h 11336923"/>
              <a:gd name="connsiteX116" fmla="*/ 6101399 w 6367029"/>
              <a:gd name="connsiteY116" fmla="*/ 8059754 h 11336923"/>
              <a:gd name="connsiteX117" fmla="*/ 6151240 w 6367029"/>
              <a:gd name="connsiteY117" fmla="*/ 8114604 h 11336923"/>
              <a:gd name="connsiteX118" fmla="*/ 6221886 w 6367029"/>
              <a:gd name="connsiteY118" fmla="*/ 8345885 h 11336923"/>
              <a:gd name="connsiteX119" fmla="*/ 6151240 w 6367029"/>
              <a:gd name="connsiteY119" fmla="*/ 8577165 h 11336923"/>
              <a:gd name="connsiteX120" fmla="*/ 6122544 w 6367029"/>
              <a:gd name="connsiteY120" fmla="*/ 8611944 h 11336923"/>
              <a:gd name="connsiteX121" fmla="*/ 6185711 w 6367029"/>
              <a:gd name="connsiteY121" fmla="*/ 8681463 h 11336923"/>
              <a:gd name="connsiteX122" fmla="*/ 6256357 w 6367029"/>
              <a:gd name="connsiteY122" fmla="*/ 8912742 h 11336923"/>
              <a:gd name="connsiteX123" fmla="*/ 6135200 w 6367029"/>
              <a:gd name="connsiteY123" fmla="*/ 9205242 h 11336923"/>
              <a:gd name="connsiteX124" fmla="*/ 6126740 w 6367029"/>
              <a:gd name="connsiteY124" fmla="*/ 9212222 h 11336923"/>
              <a:gd name="connsiteX125" fmla="*/ 6155137 w 6367029"/>
              <a:gd name="connsiteY125" fmla="*/ 9232928 h 11336923"/>
              <a:gd name="connsiteX126" fmla="*/ 6298086 w 6367029"/>
              <a:gd name="connsiteY126" fmla="*/ 9545713 h 11336923"/>
              <a:gd name="connsiteX127" fmla="*/ 6115708 w 6367029"/>
              <a:gd name="connsiteY127" fmla="*/ 9888725 h 11336923"/>
              <a:gd name="connsiteX128" fmla="*/ 6108657 w 6367029"/>
              <a:gd name="connsiteY128" fmla="*/ 9892551 h 11336923"/>
              <a:gd name="connsiteX129" fmla="*/ 6158497 w 6367029"/>
              <a:gd name="connsiteY129" fmla="*/ 9947404 h 11336923"/>
              <a:gd name="connsiteX130" fmla="*/ 6229143 w 6367029"/>
              <a:gd name="connsiteY130" fmla="*/ 10178684 h 11336923"/>
              <a:gd name="connsiteX131" fmla="*/ 6158497 w 6367029"/>
              <a:gd name="connsiteY131" fmla="*/ 10409964 h 11336923"/>
              <a:gd name="connsiteX132" fmla="*/ 6144993 w 6367029"/>
              <a:gd name="connsiteY132" fmla="*/ 10426332 h 11336923"/>
              <a:gd name="connsiteX133" fmla="*/ 6167868 w 6367029"/>
              <a:gd name="connsiteY133" fmla="*/ 10435312 h 11336923"/>
              <a:gd name="connsiteX134" fmla="*/ 6367029 w 6367029"/>
              <a:gd name="connsiteY134" fmla="*/ 10789084 h 11336923"/>
              <a:gd name="connsiteX135" fmla="*/ 5953371 w 6367029"/>
              <a:gd name="connsiteY135" fmla="*/ 11202742 h 11336923"/>
              <a:gd name="connsiteX136" fmla="*/ 5722091 w 6367029"/>
              <a:gd name="connsiteY136" fmla="*/ 11132095 h 11336923"/>
              <a:gd name="connsiteX137" fmla="*/ 5707566 w 6367029"/>
              <a:gd name="connsiteY137" fmla="*/ 11120111 h 11336923"/>
              <a:gd name="connsiteX138" fmla="*/ 5704301 w 6367029"/>
              <a:gd name="connsiteY138" fmla="*/ 11124704 h 11336923"/>
              <a:gd name="connsiteX139" fmla="*/ 5385102 w 6367029"/>
              <a:gd name="connsiteY139" fmla="*/ 11275237 h 11336923"/>
              <a:gd name="connsiteX140" fmla="*/ 5092602 w 6367029"/>
              <a:gd name="connsiteY140" fmla="*/ 11154079 h 11336923"/>
              <a:gd name="connsiteX141" fmla="*/ 5072636 w 6367029"/>
              <a:gd name="connsiteY141" fmla="*/ 11129880 h 11336923"/>
              <a:gd name="connsiteX142" fmla="*/ 5058658 w 6367029"/>
              <a:gd name="connsiteY142" fmla="*/ 11146821 h 11336923"/>
              <a:gd name="connsiteX143" fmla="*/ 4766157 w 6367029"/>
              <a:gd name="connsiteY143" fmla="*/ 11267979 h 11336923"/>
              <a:gd name="connsiteX144" fmla="*/ 4473656 w 6367029"/>
              <a:gd name="connsiteY144" fmla="*/ 11146821 h 11336923"/>
              <a:gd name="connsiteX145" fmla="*/ 4437709 w 6367029"/>
              <a:gd name="connsiteY145" fmla="*/ 11103252 h 11336923"/>
              <a:gd name="connsiteX146" fmla="*/ 4427872 w 6367029"/>
              <a:gd name="connsiteY146" fmla="*/ 11117447 h 11336923"/>
              <a:gd name="connsiteX147" fmla="*/ 4192040 w 6367029"/>
              <a:gd name="connsiteY147" fmla="*/ 11259576 h 11336923"/>
              <a:gd name="connsiteX148" fmla="*/ 4164078 w 6367029"/>
              <a:gd name="connsiteY148" fmla="*/ 11262395 h 11336923"/>
              <a:gd name="connsiteX149" fmla="*/ 4150168 w 6367029"/>
              <a:gd name="connsiteY149" fmla="*/ 11269945 h 11336923"/>
              <a:gd name="connsiteX150" fmla="*/ 3989154 w 6367029"/>
              <a:gd name="connsiteY150" fmla="*/ 11302452 h 11336923"/>
              <a:gd name="connsiteX151" fmla="*/ 3791980 w 6367029"/>
              <a:gd name="connsiteY151" fmla="*/ 11252526 h 11336923"/>
              <a:gd name="connsiteX152" fmla="*/ 3773029 w 6367029"/>
              <a:gd name="connsiteY152" fmla="*/ 11239058 h 11336923"/>
              <a:gd name="connsiteX153" fmla="*/ 3740040 w 6367029"/>
              <a:gd name="connsiteY153" fmla="*/ 11266277 h 11336923"/>
              <a:gd name="connsiteX154" fmla="*/ 3508760 w 6367029"/>
              <a:gd name="connsiteY154" fmla="*/ 11336923 h 11336923"/>
              <a:gd name="connsiteX155" fmla="*/ 3216260 w 6367029"/>
              <a:gd name="connsiteY155" fmla="*/ 11215765 h 11336923"/>
              <a:gd name="connsiteX156" fmla="*/ 3205575 w 6367029"/>
              <a:gd name="connsiteY156" fmla="*/ 11202816 h 11336923"/>
              <a:gd name="connsiteX157" fmla="*/ 3176846 w 6367029"/>
              <a:gd name="connsiteY157" fmla="*/ 11192718 h 11336923"/>
              <a:gd name="connsiteX158" fmla="*/ 3139017 w 6367029"/>
              <a:gd name="connsiteY158" fmla="*/ 11170975 h 11336923"/>
              <a:gd name="connsiteX159" fmla="*/ 3107070 w 6367029"/>
              <a:gd name="connsiteY159" fmla="*/ 11197334 h 11336923"/>
              <a:gd name="connsiteX160" fmla="*/ 2875790 w 6367029"/>
              <a:gd name="connsiteY160" fmla="*/ 11267980 h 11336923"/>
              <a:gd name="connsiteX161" fmla="*/ 2832559 w 6367029"/>
              <a:gd name="connsiteY161" fmla="*/ 11263622 h 11336923"/>
              <a:gd name="connsiteX162" fmla="*/ 2789329 w 6367029"/>
              <a:gd name="connsiteY162" fmla="*/ 11267980 h 11336923"/>
              <a:gd name="connsiteX163" fmla="*/ 2628315 w 6367029"/>
              <a:gd name="connsiteY163" fmla="*/ 11235473 h 11336923"/>
              <a:gd name="connsiteX164" fmla="*/ 2572492 w 6367029"/>
              <a:gd name="connsiteY164" fmla="*/ 11205173 h 11336923"/>
              <a:gd name="connsiteX165" fmla="*/ 2540213 w 6367029"/>
              <a:gd name="connsiteY165" fmla="*/ 11231805 h 11336923"/>
              <a:gd name="connsiteX166" fmla="*/ 2308936 w 6367029"/>
              <a:gd name="connsiteY166" fmla="*/ 11302451 h 11336923"/>
              <a:gd name="connsiteX167" fmla="*/ 2253903 w 6367029"/>
              <a:gd name="connsiteY167" fmla="*/ 11296903 h 11336923"/>
              <a:gd name="connsiteX168" fmla="*/ 2239725 w 6367029"/>
              <a:gd name="connsiteY168" fmla="*/ 11301305 h 11336923"/>
              <a:gd name="connsiteX169" fmla="*/ 2156360 w 6367029"/>
              <a:gd name="connsiteY169" fmla="*/ 11309709 h 11336923"/>
              <a:gd name="connsiteX170" fmla="*/ 1863856 w 6367029"/>
              <a:gd name="connsiteY170" fmla="*/ 11188551 h 11336923"/>
              <a:gd name="connsiteX171" fmla="*/ 1843892 w 6367029"/>
              <a:gd name="connsiteY171" fmla="*/ 11164352 h 11336923"/>
              <a:gd name="connsiteX172" fmla="*/ 1829912 w 6367029"/>
              <a:gd name="connsiteY172" fmla="*/ 11181293 h 11336923"/>
              <a:gd name="connsiteX173" fmla="*/ 1537417 w 6367029"/>
              <a:gd name="connsiteY173" fmla="*/ 11302451 h 11336923"/>
              <a:gd name="connsiteX174" fmla="*/ 1244916 w 6367029"/>
              <a:gd name="connsiteY174" fmla="*/ 11181293 h 11336923"/>
              <a:gd name="connsiteX175" fmla="*/ 1208675 w 6367029"/>
              <a:gd name="connsiteY175" fmla="*/ 11137369 h 11336923"/>
              <a:gd name="connsiteX176" fmla="*/ 1172434 w 6367029"/>
              <a:gd name="connsiteY176" fmla="*/ 11181294 h 11336923"/>
              <a:gd name="connsiteX177" fmla="*/ 879934 w 6367029"/>
              <a:gd name="connsiteY177" fmla="*/ 11302452 h 11336923"/>
              <a:gd name="connsiteX178" fmla="*/ 674033 w 6367029"/>
              <a:gd name="connsiteY178" fmla="*/ 11247647 h 11336923"/>
              <a:gd name="connsiteX179" fmla="*/ 636295 w 6367029"/>
              <a:gd name="connsiteY179" fmla="*/ 11221497 h 11336923"/>
              <a:gd name="connsiteX180" fmla="*/ 578851 w 6367029"/>
              <a:gd name="connsiteY180" fmla="*/ 11215706 h 11336923"/>
              <a:gd name="connsiteX181" fmla="*/ 248560 w 6367029"/>
              <a:gd name="connsiteY181" fmla="*/ 10810452 h 11336923"/>
              <a:gd name="connsiteX182" fmla="*/ 298486 w 6367029"/>
              <a:gd name="connsiteY182" fmla="*/ 10613279 h 11336923"/>
              <a:gd name="connsiteX183" fmla="*/ 332981 w 6367029"/>
              <a:gd name="connsiteY183" fmla="*/ 10564738 h 11336923"/>
              <a:gd name="connsiteX184" fmla="*/ 293052 w 6367029"/>
              <a:gd name="connsiteY184" fmla="*/ 10543064 h 11336923"/>
              <a:gd name="connsiteX185" fmla="*/ 110674 w 6367029"/>
              <a:gd name="connsiteY185" fmla="*/ 10200053 h 11336923"/>
              <a:gd name="connsiteX186" fmla="*/ 253623 w 6367029"/>
              <a:gd name="connsiteY186" fmla="*/ 9887265 h 11336923"/>
              <a:gd name="connsiteX187" fmla="*/ 297325 w 6367029"/>
              <a:gd name="connsiteY187" fmla="*/ 9855399 h 11336923"/>
              <a:gd name="connsiteX188" fmla="*/ 250263 w 6367029"/>
              <a:gd name="connsiteY188" fmla="*/ 9798362 h 11336923"/>
              <a:gd name="connsiteX189" fmla="*/ 179617 w 6367029"/>
              <a:gd name="connsiteY189" fmla="*/ 9567082 h 11336923"/>
              <a:gd name="connsiteX190" fmla="*/ 250263 w 6367029"/>
              <a:gd name="connsiteY190" fmla="*/ 9335802 h 11336923"/>
              <a:gd name="connsiteX191" fmla="*/ 310730 w 6367029"/>
              <a:gd name="connsiteY191" fmla="*/ 9269255 h 11336923"/>
              <a:gd name="connsiteX192" fmla="*/ 259045 w 6367029"/>
              <a:gd name="connsiteY192" fmla="*/ 9226611 h 11336923"/>
              <a:gd name="connsiteX193" fmla="*/ 137888 w 6367029"/>
              <a:gd name="connsiteY193" fmla="*/ 8934111 h 11336923"/>
              <a:gd name="connsiteX194" fmla="*/ 208534 w 6367029"/>
              <a:gd name="connsiteY194" fmla="*/ 8702830 h 11336923"/>
              <a:gd name="connsiteX195" fmla="*/ 237777 w 6367029"/>
              <a:gd name="connsiteY195" fmla="*/ 8670648 h 11336923"/>
              <a:gd name="connsiteX196" fmla="*/ 224574 w 6367029"/>
              <a:gd name="connsiteY196" fmla="*/ 8659753 h 11336923"/>
              <a:gd name="connsiteX197" fmla="*/ 103416 w 6367029"/>
              <a:gd name="connsiteY197" fmla="*/ 8367253 h 11336923"/>
              <a:gd name="connsiteX198" fmla="*/ 246366 w 6367029"/>
              <a:gd name="connsiteY198" fmla="*/ 8054466 h 11336923"/>
              <a:gd name="connsiteX199" fmla="*/ 290068 w 6367029"/>
              <a:gd name="connsiteY199" fmla="*/ 8022602 h 11336923"/>
              <a:gd name="connsiteX200" fmla="*/ 243006 w 6367029"/>
              <a:gd name="connsiteY200" fmla="*/ 7965562 h 11336923"/>
              <a:gd name="connsiteX201" fmla="*/ 172359 w 6367029"/>
              <a:gd name="connsiteY201" fmla="*/ 7734291 h 11336923"/>
              <a:gd name="connsiteX202" fmla="*/ 243006 w 6367029"/>
              <a:gd name="connsiteY202" fmla="*/ 7503010 h 11336923"/>
              <a:gd name="connsiteX203" fmla="*/ 274645 w 6367029"/>
              <a:gd name="connsiteY203" fmla="*/ 7468189 h 11336923"/>
              <a:gd name="connsiteX204" fmla="*/ 224574 w 6367029"/>
              <a:gd name="connsiteY204" fmla="*/ 7426877 h 11336923"/>
              <a:gd name="connsiteX205" fmla="*/ 103416 w 6367029"/>
              <a:gd name="connsiteY205" fmla="*/ 7134377 h 11336923"/>
              <a:gd name="connsiteX206" fmla="*/ 246366 w 6367029"/>
              <a:gd name="connsiteY206" fmla="*/ 6821589 h 11336923"/>
              <a:gd name="connsiteX207" fmla="*/ 268381 w 6367029"/>
              <a:gd name="connsiteY207" fmla="*/ 6805538 h 11336923"/>
              <a:gd name="connsiteX208" fmla="*/ 224573 w 6367029"/>
              <a:gd name="connsiteY208" fmla="*/ 6769394 h 11336923"/>
              <a:gd name="connsiteX209" fmla="*/ 103415 w 6367029"/>
              <a:gd name="connsiteY209" fmla="*/ 6476893 h 11336923"/>
              <a:gd name="connsiteX210" fmla="*/ 246365 w 6367029"/>
              <a:gd name="connsiteY210" fmla="*/ 6164107 h 11336923"/>
              <a:gd name="connsiteX211" fmla="*/ 247437 w 6367029"/>
              <a:gd name="connsiteY211" fmla="*/ 6163325 h 11336923"/>
              <a:gd name="connsiteX212" fmla="*/ 231831 w 6367029"/>
              <a:gd name="connsiteY212" fmla="*/ 6150449 h 11336923"/>
              <a:gd name="connsiteX213" fmla="*/ 110673 w 6367029"/>
              <a:gd name="connsiteY213" fmla="*/ 5857949 h 11336923"/>
              <a:gd name="connsiteX214" fmla="*/ 115682 w 6367029"/>
              <a:gd name="connsiteY214" fmla="*/ 5801182 h 11336923"/>
              <a:gd name="connsiteX215" fmla="*/ 111819 w 6367029"/>
              <a:gd name="connsiteY215" fmla="*/ 5788735 h 11336923"/>
              <a:gd name="connsiteX216" fmla="*/ 103415 w 6367029"/>
              <a:gd name="connsiteY216" fmla="*/ 5705371 h 11336923"/>
              <a:gd name="connsiteX217" fmla="*/ 135922 w 6367029"/>
              <a:gd name="connsiteY217" fmla="*/ 5544357 h 11336923"/>
              <a:gd name="connsiteX218" fmla="*/ 166221 w 6367029"/>
              <a:gd name="connsiteY218" fmla="*/ 5488535 h 11336923"/>
              <a:gd name="connsiteX219" fmla="*/ 139590 w 6367029"/>
              <a:gd name="connsiteY219" fmla="*/ 5456258 h 11336923"/>
              <a:gd name="connsiteX220" fmla="*/ 68944 w 6367029"/>
              <a:gd name="connsiteY220" fmla="*/ 5224978 h 11336923"/>
              <a:gd name="connsiteX221" fmla="*/ 73012 w 6367029"/>
              <a:gd name="connsiteY221" fmla="*/ 5178872 h 11336923"/>
              <a:gd name="connsiteX222" fmla="*/ 68944 w 6367029"/>
              <a:gd name="connsiteY222" fmla="*/ 5138515 h 11336923"/>
              <a:gd name="connsiteX223" fmla="*/ 101451 w 6367029"/>
              <a:gd name="connsiteY223" fmla="*/ 4977500 h 11336923"/>
              <a:gd name="connsiteX224" fmla="*/ 131750 w 6367029"/>
              <a:gd name="connsiteY224" fmla="*/ 4921678 h 11336923"/>
              <a:gd name="connsiteX225" fmla="*/ 105119 w 6367029"/>
              <a:gd name="connsiteY225" fmla="*/ 4889401 h 11336923"/>
              <a:gd name="connsiteX226" fmla="*/ 34473 w 6367029"/>
              <a:gd name="connsiteY226" fmla="*/ 4658121 h 11336923"/>
              <a:gd name="connsiteX227" fmla="*/ 141934 w 6367029"/>
              <a:gd name="connsiteY227" fmla="*/ 4379987 h 11336923"/>
              <a:gd name="connsiteX228" fmla="*/ 165804 w 6367029"/>
              <a:gd name="connsiteY228" fmla="*/ 4359315 h 11336923"/>
              <a:gd name="connsiteX229" fmla="*/ 170394 w 6367029"/>
              <a:gd name="connsiteY229" fmla="*/ 4344529 h 11336923"/>
              <a:gd name="connsiteX230" fmla="*/ 200693 w 6367029"/>
              <a:gd name="connsiteY230" fmla="*/ 4288707 h 11336923"/>
              <a:gd name="connsiteX231" fmla="*/ 174062 w 6367029"/>
              <a:gd name="connsiteY231" fmla="*/ 4256430 h 11336923"/>
              <a:gd name="connsiteX232" fmla="*/ 108182 w 6367029"/>
              <a:gd name="connsiteY232" fmla="*/ 4088146 h 11336923"/>
              <a:gd name="connsiteX233" fmla="*/ 107382 w 6367029"/>
              <a:gd name="connsiteY233" fmla="*/ 4077572 h 11336923"/>
              <a:gd name="connsiteX234" fmla="*/ 101451 w 6367029"/>
              <a:gd name="connsiteY234" fmla="*/ 4066644 h 11336923"/>
              <a:gd name="connsiteX235" fmla="*/ 68944 w 6367029"/>
              <a:gd name="connsiteY235" fmla="*/ 3905630 h 11336923"/>
              <a:gd name="connsiteX236" fmla="*/ 211893 w 6367029"/>
              <a:gd name="connsiteY236" fmla="*/ 3592843 h 11336923"/>
              <a:gd name="connsiteX237" fmla="*/ 233908 w 6367029"/>
              <a:gd name="connsiteY237" fmla="*/ 3576792 h 11336923"/>
              <a:gd name="connsiteX238" fmla="*/ 190100 w 6367029"/>
              <a:gd name="connsiteY238" fmla="*/ 3540647 h 11336923"/>
              <a:gd name="connsiteX239" fmla="*/ 68942 w 6367029"/>
              <a:gd name="connsiteY239" fmla="*/ 3248147 h 11336923"/>
              <a:gd name="connsiteX240" fmla="*/ 211892 w 6367029"/>
              <a:gd name="connsiteY240" fmla="*/ 2935361 h 11336923"/>
              <a:gd name="connsiteX241" fmla="*/ 212964 w 6367029"/>
              <a:gd name="connsiteY241" fmla="*/ 2934579 h 11336923"/>
              <a:gd name="connsiteX242" fmla="*/ 197358 w 6367029"/>
              <a:gd name="connsiteY242" fmla="*/ 2921702 h 11336923"/>
              <a:gd name="connsiteX243" fmla="*/ 76200 w 6367029"/>
              <a:gd name="connsiteY243" fmla="*/ 2629202 h 11336923"/>
              <a:gd name="connsiteX244" fmla="*/ 170660 w 6367029"/>
              <a:gd name="connsiteY244" fmla="*/ 2366077 h 11336923"/>
              <a:gd name="connsiteX245" fmla="*/ 205779 w 6367029"/>
              <a:gd name="connsiteY245" fmla="*/ 2330109 h 11336923"/>
              <a:gd name="connsiteX246" fmla="*/ 155629 w 6367029"/>
              <a:gd name="connsiteY246" fmla="*/ 2288731 h 11336923"/>
              <a:gd name="connsiteX247" fmla="*/ 34471 w 6367029"/>
              <a:gd name="connsiteY247" fmla="*/ 1996231 h 11336923"/>
              <a:gd name="connsiteX248" fmla="*/ 105118 w 6367029"/>
              <a:gd name="connsiteY248" fmla="*/ 1764951 h 11336923"/>
              <a:gd name="connsiteX249" fmla="*/ 132761 w 6367029"/>
              <a:gd name="connsiteY249" fmla="*/ 1731447 h 11336923"/>
              <a:gd name="connsiteX250" fmla="*/ 121158 w 6367029"/>
              <a:gd name="connsiteY250" fmla="*/ 1721874 h 11336923"/>
              <a:gd name="connsiteX251" fmla="*/ 0 w 6367029"/>
              <a:gd name="connsiteY251" fmla="*/ 1429374 h 1133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6367029" h="11336923">
                <a:moveTo>
                  <a:pt x="0" y="1429374"/>
                </a:moveTo>
                <a:cubicBezTo>
                  <a:pt x="0" y="1286588"/>
                  <a:pt x="72344" y="1160700"/>
                  <a:pt x="182378" y="1086362"/>
                </a:cubicBezTo>
                <a:lnTo>
                  <a:pt x="186264" y="1084253"/>
                </a:lnTo>
                <a:lnTo>
                  <a:pt x="139590" y="1027683"/>
                </a:lnTo>
                <a:cubicBezTo>
                  <a:pt x="94987" y="961663"/>
                  <a:pt x="68943" y="882074"/>
                  <a:pt x="68943" y="796403"/>
                </a:cubicBezTo>
                <a:cubicBezTo>
                  <a:pt x="68943" y="746428"/>
                  <a:pt x="77805" y="698523"/>
                  <a:pt x="94044" y="654173"/>
                </a:cubicBezTo>
                <a:lnTo>
                  <a:pt x="117894" y="603051"/>
                </a:lnTo>
                <a:lnTo>
                  <a:pt x="102046" y="552000"/>
                </a:lnTo>
                <a:cubicBezTo>
                  <a:pt x="96536" y="525071"/>
                  <a:pt x="93642" y="497190"/>
                  <a:pt x="93642" y="468633"/>
                </a:cubicBezTo>
                <a:cubicBezTo>
                  <a:pt x="93642" y="240176"/>
                  <a:pt x="278843" y="54975"/>
                  <a:pt x="507300" y="54975"/>
                </a:cubicBezTo>
                <a:cubicBezTo>
                  <a:pt x="550136" y="54975"/>
                  <a:pt x="591451" y="61486"/>
                  <a:pt x="630310" y="73572"/>
                </a:cubicBezTo>
                <a:lnTo>
                  <a:pt x="690623" y="102567"/>
                </a:lnTo>
                <a:lnTo>
                  <a:pt x="692680" y="101450"/>
                </a:lnTo>
                <a:cubicBezTo>
                  <a:pt x="742169" y="80518"/>
                  <a:pt x="796580" y="68943"/>
                  <a:pt x="853694" y="68943"/>
                </a:cubicBezTo>
                <a:cubicBezTo>
                  <a:pt x="982201" y="68943"/>
                  <a:pt x="1097022" y="127542"/>
                  <a:pt x="1172893" y="219476"/>
                </a:cubicBezTo>
                <a:lnTo>
                  <a:pt x="1182865" y="233503"/>
                </a:lnTo>
                <a:lnTo>
                  <a:pt x="1218677" y="190100"/>
                </a:lnTo>
                <a:cubicBezTo>
                  <a:pt x="1293534" y="115242"/>
                  <a:pt x="1396949" y="68942"/>
                  <a:pt x="1511177" y="68942"/>
                </a:cubicBezTo>
                <a:cubicBezTo>
                  <a:pt x="1596849" y="68942"/>
                  <a:pt x="1676437" y="94986"/>
                  <a:pt x="1742457" y="139589"/>
                </a:cubicBezTo>
                <a:lnTo>
                  <a:pt x="1824087" y="213761"/>
                </a:lnTo>
                <a:lnTo>
                  <a:pt x="1837622" y="197358"/>
                </a:lnTo>
                <a:cubicBezTo>
                  <a:pt x="1912479" y="122500"/>
                  <a:pt x="2015893" y="76200"/>
                  <a:pt x="2130121" y="76200"/>
                </a:cubicBezTo>
                <a:lnTo>
                  <a:pt x="2179147" y="83612"/>
                </a:lnTo>
                <a:lnTo>
                  <a:pt x="2199332" y="77346"/>
                </a:lnTo>
                <a:cubicBezTo>
                  <a:pt x="2226260" y="71836"/>
                  <a:pt x="2254142" y="68942"/>
                  <a:pt x="2282698" y="68942"/>
                </a:cubicBezTo>
                <a:cubicBezTo>
                  <a:pt x="2339812" y="68942"/>
                  <a:pt x="2394223" y="80517"/>
                  <a:pt x="2443713" y="101449"/>
                </a:cubicBezTo>
                <a:lnTo>
                  <a:pt x="2499535" y="131749"/>
                </a:lnTo>
                <a:lnTo>
                  <a:pt x="2531812" y="105117"/>
                </a:lnTo>
                <a:cubicBezTo>
                  <a:pt x="2597833" y="60515"/>
                  <a:pt x="2677421" y="34471"/>
                  <a:pt x="2763093" y="34471"/>
                </a:cubicBezTo>
                <a:lnTo>
                  <a:pt x="2797682" y="39700"/>
                </a:lnTo>
                <a:lnTo>
                  <a:pt x="2849556" y="34471"/>
                </a:lnTo>
                <a:cubicBezTo>
                  <a:pt x="2906670" y="34471"/>
                  <a:pt x="2961080" y="46046"/>
                  <a:pt x="3010570" y="66978"/>
                </a:cubicBezTo>
                <a:lnTo>
                  <a:pt x="3066392" y="97278"/>
                </a:lnTo>
                <a:lnTo>
                  <a:pt x="3098669" y="70646"/>
                </a:lnTo>
                <a:cubicBezTo>
                  <a:pt x="3164689" y="26044"/>
                  <a:pt x="3244278" y="0"/>
                  <a:pt x="3329949" y="0"/>
                </a:cubicBezTo>
                <a:cubicBezTo>
                  <a:pt x="3423652" y="0"/>
                  <a:pt x="3510078" y="31156"/>
                  <a:pt x="3579434" y="83674"/>
                </a:cubicBezTo>
                <a:lnTo>
                  <a:pt x="3631108" y="132062"/>
                </a:lnTo>
                <a:lnTo>
                  <a:pt x="3643541" y="135921"/>
                </a:lnTo>
                <a:lnTo>
                  <a:pt x="3699363" y="166221"/>
                </a:lnTo>
                <a:lnTo>
                  <a:pt x="3731640" y="139589"/>
                </a:lnTo>
                <a:cubicBezTo>
                  <a:pt x="3764650" y="117288"/>
                  <a:pt x="3801052" y="99627"/>
                  <a:pt x="3839911" y="87540"/>
                </a:cubicBezTo>
                <a:lnTo>
                  <a:pt x="3900389" y="78397"/>
                </a:lnTo>
                <a:lnTo>
                  <a:pt x="3921426" y="66978"/>
                </a:lnTo>
                <a:cubicBezTo>
                  <a:pt x="3970915" y="46046"/>
                  <a:pt x="4025326" y="34471"/>
                  <a:pt x="4082440" y="34471"/>
                </a:cubicBezTo>
                <a:cubicBezTo>
                  <a:pt x="4210947" y="34471"/>
                  <a:pt x="4325768" y="93070"/>
                  <a:pt x="4401639" y="185004"/>
                </a:cubicBezTo>
                <a:lnTo>
                  <a:pt x="4411611" y="199031"/>
                </a:lnTo>
                <a:lnTo>
                  <a:pt x="4447423" y="155628"/>
                </a:lnTo>
                <a:cubicBezTo>
                  <a:pt x="4522280" y="80770"/>
                  <a:pt x="4625695" y="34470"/>
                  <a:pt x="4739923" y="34470"/>
                </a:cubicBezTo>
                <a:cubicBezTo>
                  <a:pt x="4825595" y="34470"/>
                  <a:pt x="4905183" y="60514"/>
                  <a:pt x="4971203" y="105116"/>
                </a:cubicBezTo>
                <a:lnTo>
                  <a:pt x="5052833" y="179290"/>
                </a:lnTo>
                <a:lnTo>
                  <a:pt x="5066368" y="162886"/>
                </a:lnTo>
                <a:cubicBezTo>
                  <a:pt x="5141225" y="88028"/>
                  <a:pt x="5244640" y="41728"/>
                  <a:pt x="5358868" y="41728"/>
                </a:cubicBezTo>
                <a:cubicBezTo>
                  <a:pt x="5415983" y="41728"/>
                  <a:pt x="5470393" y="53303"/>
                  <a:pt x="5519883" y="74235"/>
                </a:cubicBezTo>
                <a:lnTo>
                  <a:pt x="5571420" y="102209"/>
                </a:lnTo>
                <a:lnTo>
                  <a:pt x="5675446" y="52200"/>
                </a:lnTo>
                <a:cubicBezTo>
                  <a:pt x="5714305" y="40114"/>
                  <a:pt x="5755620" y="33603"/>
                  <a:pt x="5798455" y="33603"/>
                </a:cubicBezTo>
                <a:cubicBezTo>
                  <a:pt x="6026912" y="33603"/>
                  <a:pt x="6212113" y="218804"/>
                  <a:pt x="6212113" y="447261"/>
                </a:cubicBezTo>
                <a:cubicBezTo>
                  <a:pt x="6212113" y="504375"/>
                  <a:pt x="6200538" y="558786"/>
                  <a:pt x="6179606" y="608275"/>
                </a:cubicBezTo>
                <a:lnTo>
                  <a:pt x="6162126" y="640479"/>
                </a:lnTo>
                <a:lnTo>
                  <a:pt x="6174391" y="671651"/>
                </a:lnTo>
                <a:cubicBezTo>
                  <a:pt x="6182893" y="704694"/>
                  <a:pt x="6187414" y="739334"/>
                  <a:pt x="6187414" y="775031"/>
                </a:cubicBezTo>
                <a:cubicBezTo>
                  <a:pt x="6187414" y="917817"/>
                  <a:pt x="6115070" y="1043705"/>
                  <a:pt x="6005036" y="1118043"/>
                </a:cubicBezTo>
                <a:lnTo>
                  <a:pt x="6001150" y="1120152"/>
                </a:lnTo>
                <a:lnTo>
                  <a:pt x="6047825" y="1176722"/>
                </a:lnTo>
                <a:cubicBezTo>
                  <a:pt x="6092427" y="1242742"/>
                  <a:pt x="6118471" y="1322330"/>
                  <a:pt x="6118471" y="1408002"/>
                </a:cubicBezTo>
                <a:cubicBezTo>
                  <a:pt x="6118471" y="1493673"/>
                  <a:pt x="6092427" y="1573262"/>
                  <a:pt x="6047825" y="1639282"/>
                </a:cubicBezTo>
                <a:lnTo>
                  <a:pt x="6019205" y="1673970"/>
                </a:lnTo>
                <a:lnTo>
                  <a:pt x="6045481" y="1696725"/>
                </a:lnTo>
                <a:cubicBezTo>
                  <a:pt x="6112249" y="1770185"/>
                  <a:pt x="6152942" y="1867770"/>
                  <a:pt x="6152942" y="1974859"/>
                </a:cubicBezTo>
                <a:cubicBezTo>
                  <a:pt x="6152942" y="2089087"/>
                  <a:pt x="6106642" y="2192502"/>
                  <a:pt x="6031785" y="2267359"/>
                </a:cubicBezTo>
                <a:lnTo>
                  <a:pt x="6023306" y="2274355"/>
                </a:lnTo>
                <a:lnTo>
                  <a:pt x="6087210" y="2329696"/>
                </a:lnTo>
                <a:cubicBezTo>
                  <a:pt x="6153978" y="2403156"/>
                  <a:pt x="6194671" y="2500741"/>
                  <a:pt x="6194671" y="2607830"/>
                </a:cubicBezTo>
                <a:cubicBezTo>
                  <a:pt x="6194671" y="2722058"/>
                  <a:pt x="6148371" y="2825473"/>
                  <a:pt x="6073514" y="2900330"/>
                </a:cubicBezTo>
                <a:lnTo>
                  <a:pt x="6048243" y="2921181"/>
                </a:lnTo>
                <a:lnTo>
                  <a:pt x="6079952" y="2948641"/>
                </a:lnTo>
                <a:cubicBezTo>
                  <a:pt x="6146720" y="3022101"/>
                  <a:pt x="6187413" y="3119686"/>
                  <a:pt x="6187413" y="3226775"/>
                </a:cubicBezTo>
                <a:cubicBezTo>
                  <a:pt x="6187413" y="3341004"/>
                  <a:pt x="6141113" y="3444418"/>
                  <a:pt x="6066256" y="3519275"/>
                </a:cubicBezTo>
                <a:lnTo>
                  <a:pt x="6022332" y="3555516"/>
                </a:lnTo>
                <a:lnTo>
                  <a:pt x="6066257" y="3591757"/>
                </a:lnTo>
                <a:cubicBezTo>
                  <a:pt x="6122400" y="3647900"/>
                  <a:pt x="6162480" y="3720107"/>
                  <a:pt x="6179010" y="3800891"/>
                </a:cubicBezTo>
                <a:lnTo>
                  <a:pt x="6181483" y="3825425"/>
                </a:lnTo>
                <a:lnTo>
                  <a:pt x="6203289" y="3880768"/>
                </a:lnTo>
                <a:cubicBezTo>
                  <a:pt x="6215375" y="3919627"/>
                  <a:pt x="6221886" y="3960942"/>
                  <a:pt x="6221886" y="4003778"/>
                </a:cubicBezTo>
                <a:cubicBezTo>
                  <a:pt x="6221886" y="4075170"/>
                  <a:pt x="6203800" y="4142339"/>
                  <a:pt x="6171960" y="4200952"/>
                </a:cubicBezTo>
                <a:lnTo>
                  <a:pt x="6158493" y="4219903"/>
                </a:lnTo>
                <a:lnTo>
                  <a:pt x="6185711" y="4252892"/>
                </a:lnTo>
                <a:cubicBezTo>
                  <a:pt x="6230313" y="4318912"/>
                  <a:pt x="6256357" y="4398500"/>
                  <a:pt x="6256357" y="4484172"/>
                </a:cubicBezTo>
                <a:cubicBezTo>
                  <a:pt x="6256357" y="4598400"/>
                  <a:pt x="6210057" y="4701815"/>
                  <a:pt x="6135200" y="4776672"/>
                </a:cubicBezTo>
                <a:lnTo>
                  <a:pt x="6122250" y="4787357"/>
                </a:lnTo>
                <a:lnTo>
                  <a:pt x="6112152" y="4816087"/>
                </a:lnTo>
                <a:lnTo>
                  <a:pt x="6090409" y="4853915"/>
                </a:lnTo>
                <a:lnTo>
                  <a:pt x="6116768" y="4885863"/>
                </a:lnTo>
                <a:cubicBezTo>
                  <a:pt x="6161370" y="4951883"/>
                  <a:pt x="6187414" y="5031471"/>
                  <a:pt x="6187414" y="5117143"/>
                </a:cubicBezTo>
                <a:lnTo>
                  <a:pt x="6183196" y="5158983"/>
                </a:lnTo>
                <a:lnTo>
                  <a:pt x="6187414" y="5203606"/>
                </a:lnTo>
                <a:cubicBezTo>
                  <a:pt x="6187414" y="5260720"/>
                  <a:pt x="6175839" y="5315131"/>
                  <a:pt x="6154907" y="5364620"/>
                </a:cubicBezTo>
                <a:lnTo>
                  <a:pt x="6124608" y="5420442"/>
                </a:lnTo>
                <a:lnTo>
                  <a:pt x="6151239" y="5452720"/>
                </a:lnTo>
                <a:cubicBezTo>
                  <a:pt x="6195841" y="5518740"/>
                  <a:pt x="6221885" y="5598328"/>
                  <a:pt x="6221885" y="5684000"/>
                </a:cubicBezTo>
                <a:lnTo>
                  <a:pt x="6216508" y="5737344"/>
                </a:lnTo>
                <a:lnTo>
                  <a:pt x="6218551" y="5743157"/>
                </a:lnTo>
                <a:cubicBezTo>
                  <a:pt x="6225481" y="5773178"/>
                  <a:pt x="6229143" y="5804450"/>
                  <a:pt x="6229143" y="5836577"/>
                </a:cubicBezTo>
                <a:cubicBezTo>
                  <a:pt x="6229143" y="5950805"/>
                  <a:pt x="6182843" y="6054219"/>
                  <a:pt x="6107986" y="6129077"/>
                </a:cubicBezTo>
                <a:lnTo>
                  <a:pt x="6083286" y="6149456"/>
                </a:lnTo>
                <a:lnTo>
                  <a:pt x="6151239" y="6224241"/>
                </a:lnTo>
                <a:cubicBezTo>
                  <a:pt x="6195841" y="6290261"/>
                  <a:pt x="6221885" y="6369850"/>
                  <a:pt x="6221885" y="6455521"/>
                </a:cubicBezTo>
                <a:cubicBezTo>
                  <a:pt x="6221885" y="6569750"/>
                  <a:pt x="6175585" y="6673165"/>
                  <a:pt x="6100728" y="6748022"/>
                </a:cubicBezTo>
                <a:lnTo>
                  <a:pt x="6056304" y="6784675"/>
                </a:lnTo>
                <a:lnTo>
                  <a:pt x="6071353" y="6793806"/>
                </a:lnTo>
                <a:cubicBezTo>
                  <a:pt x="6163288" y="6869677"/>
                  <a:pt x="6221886" y="6984497"/>
                  <a:pt x="6221886" y="7113004"/>
                </a:cubicBezTo>
                <a:cubicBezTo>
                  <a:pt x="6221886" y="7198675"/>
                  <a:pt x="6195842" y="7278264"/>
                  <a:pt x="6151240" y="7344284"/>
                </a:cubicBezTo>
                <a:lnTo>
                  <a:pt x="6120408" y="7381653"/>
                </a:lnTo>
                <a:lnTo>
                  <a:pt x="6140296" y="7393719"/>
                </a:lnTo>
                <a:cubicBezTo>
                  <a:pt x="6232231" y="7469591"/>
                  <a:pt x="6290829" y="7584411"/>
                  <a:pt x="6290829" y="7712919"/>
                </a:cubicBezTo>
                <a:cubicBezTo>
                  <a:pt x="6290829" y="7855699"/>
                  <a:pt x="6218485" y="7981588"/>
                  <a:pt x="6108451" y="8055925"/>
                </a:cubicBezTo>
                <a:lnTo>
                  <a:pt x="6101399" y="8059754"/>
                </a:lnTo>
                <a:lnTo>
                  <a:pt x="6151240" y="8114604"/>
                </a:lnTo>
                <a:cubicBezTo>
                  <a:pt x="6195842" y="8180624"/>
                  <a:pt x="6221886" y="8260213"/>
                  <a:pt x="6221886" y="8345885"/>
                </a:cubicBezTo>
                <a:cubicBezTo>
                  <a:pt x="6221886" y="8431557"/>
                  <a:pt x="6195842" y="8511145"/>
                  <a:pt x="6151240" y="8577165"/>
                </a:cubicBezTo>
                <a:lnTo>
                  <a:pt x="6122544" y="8611944"/>
                </a:lnTo>
                <a:lnTo>
                  <a:pt x="6185711" y="8681463"/>
                </a:lnTo>
                <a:cubicBezTo>
                  <a:pt x="6230313" y="8747482"/>
                  <a:pt x="6256357" y="8827071"/>
                  <a:pt x="6256357" y="8912742"/>
                </a:cubicBezTo>
                <a:cubicBezTo>
                  <a:pt x="6256357" y="9026971"/>
                  <a:pt x="6210057" y="9130386"/>
                  <a:pt x="6135200" y="9205242"/>
                </a:cubicBezTo>
                <a:lnTo>
                  <a:pt x="6126740" y="9212222"/>
                </a:lnTo>
                <a:lnTo>
                  <a:pt x="6155137" y="9232928"/>
                </a:lnTo>
                <a:cubicBezTo>
                  <a:pt x="6242698" y="9308776"/>
                  <a:pt x="6298086" y="9420776"/>
                  <a:pt x="6298086" y="9545713"/>
                </a:cubicBezTo>
                <a:cubicBezTo>
                  <a:pt x="6298086" y="9688499"/>
                  <a:pt x="6225742" y="9814385"/>
                  <a:pt x="6115708" y="9888725"/>
                </a:cubicBezTo>
                <a:lnTo>
                  <a:pt x="6108657" y="9892551"/>
                </a:lnTo>
                <a:lnTo>
                  <a:pt x="6158497" y="9947404"/>
                </a:lnTo>
                <a:cubicBezTo>
                  <a:pt x="6203099" y="10013424"/>
                  <a:pt x="6229143" y="10093013"/>
                  <a:pt x="6229143" y="10178684"/>
                </a:cubicBezTo>
                <a:cubicBezTo>
                  <a:pt x="6229143" y="10264355"/>
                  <a:pt x="6203099" y="10343944"/>
                  <a:pt x="6158497" y="10409964"/>
                </a:cubicBezTo>
                <a:lnTo>
                  <a:pt x="6144993" y="10426332"/>
                </a:lnTo>
                <a:lnTo>
                  <a:pt x="6167868" y="10435312"/>
                </a:lnTo>
                <a:cubicBezTo>
                  <a:pt x="6287270" y="10507863"/>
                  <a:pt x="6367029" y="10639159"/>
                  <a:pt x="6367029" y="10789084"/>
                </a:cubicBezTo>
                <a:cubicBezTo>
                  <a:pt x="6367029" y="11017541"/>
                  <a:pt x="6181828" y="11202742"/>
                  <a:pt x="5953371" y="11202742"/>
                </a:cubicBezTo>
                <a:cubicBezTo>
                  <a:pt x="5867700" y="11202742"/>
                  <a:pt x="5788111" y="11176698"/>
                  <a:pt x="5722091" y="11132095"/>
                </a:cubicBezTo>
                <a:lnTo>
                  <a:pt x="5707566" y="11120111"/>
                </a:lnTo>
                <a:lnTo>
                  <a:pt x="5704301" y="11124704"/>
                </a:lnTo>
                <a:cubicBezTo>
                  <a:pt x="5628430" y="11216638"/>
                  <a:pt x="5513610" y="11275237"/>
                  <a:pt x="5385102" y="11275237"/>
                </a:cubicBezTo>
                <a:cubicBezTo>
                  <a:pt x="5270874" y="11275237"/>
                  <a:pt x="5167459" y="11228937"/>
                  <a:pt x="5092602" y="11154079"/>
                </a:cubicBezTo>
                <a:lnTo>
                  <a:pt x="5072636" y="11129880"/>
                </a:lnTo>
                <a:lnTo>
                  <a:pt x="5058658" y="11146821"/>
                </a:lnTo>
                <a:cubicBezTo>
                  <a:pt x="4983800" y="11221679"/>
                  <a:pt x="4880385" y="11267979"/>
                  <a:pt x="4766157" y="11267979"/>
                </a:cubicBezTo>
                <a:cubicBezTo>
                  <a:pt x="4651928" y="11267979"/>
                  <a:pt x="4548514" y="11221679"/>
                  <a:pt x="4473656" y="11146821"/>
                </a:cubicBezTo>
                <a:lnTo>
                  <a:pt x="4437709" y="11103252"/>
                </a:lnTo>
                <a:lnTo>
                  <a:pt x="4427872" y="11117447"/>
                </a:lnTo>
                <a:cubicBezTo>
                  <a:pt x="4368862" y="11188951"/>
                  <a:pt x="4286289" y="11240290"/>
                  <a:pt x="4192040" y="11259576"/>
                </a:cubicBezTo>
                <a:lnTo>
                  <a:pt x="4164078" y="11262395"/>
                </a:lnTo>
                <a:lnTo>
                  <a:pt x="4150168" y="11269945"/>
                </a:lnTo>
                <a:cubicBezTo>
                  <a:pt x="4100679" y="11290877"/>
                  <a:pt x="4046268" y="11302452"/>
                  <a:pt x="3989154" y="11302452"/>
                </a:cubicBezTo>
                <a:cubicBezTo>
                  <a:pt x="3917761" y="11302452"/>
                  <a:pt x="3850592" y="11284366"/>
                  <a:pt x="3791980" y="11252526"/>
                </a:cubicBezTo>
                <a:lnTo>
                  <a:pt x="3773029" y="11239058"/>
                </a:lnTo>
                <a:lnTo>
                  <a:pt x="3740040" y="11266277"/>
                </a:lnTo>
                <a:cubicBezTo>
                  <a:pt x="3674020" y="11310879"/>
                  <a:pt x="3594431" y="11336923"/>
                  <a:pt x="3508760" y="11336923"/>
                </a:cubicBezTo>
                <a:cubicBezTo>
                  <a:pt x="3394531" y="11336923"/>
                  <a:pt x="3291117" y="11290623"/>
                  <a:pt x="3216260" y="11215765"/>
                </a:cubicBezTo>
                <a:lnTo>
                  <a:pt x="3205575" y="11202816"/>
                </a:lnTo>
                <a:lnTo>
                  <a:pt x="3176846" y="11192718"/>
                </a:lnTo>
                <a:lnTo>
                  <a:pt x="3139017" y="11170975"/>
                </a:lnTo>
                <a:lnTo>
                  <a:pt x="3107070" y="11197334"/>
                </a:lnTo>
                <a:cubicBezTo>
                  <a:pt x="3041050" y="11241936"/>
                  <a:pt x="2961461" y="11267980"/>
                  <a:pt x="2875790" y="11267980"/>
                </a:cubicBezTo>
                <a:lnTo>
                  <a:pt x="2832559" y="11263622"/>
                </a:lnTo>
                <a:lnTo>
                  <a:pt x="2789329" y="11267980"/>
                </a:lnTo>
                <a:cubicBezTo>
                  <a:pt x="2732214" y="11267980"/>
                  <a:pt x="2677803" y="11256405"/>
                  <a:pt x="2628315" y="11235473"/>
                </a:cubicBezTo>
                <a:lnTo>
                  <a:pt x="2572492" y="11205173"/>
                </a:lnTo>
                <a:lnTo>
                  <a:pt x="2540213" y="11231805"/>
                </a:lnTo>
                <a:cubicBezTo>
                  <a:pt x="2474194" y="11276407"/>
                  <a:pt x="2394608" y="11302451"/>
                  <a:pt x="2308936" y="11302451"/>
                </a:cubicBezTo>
                <a:lnTo>
                  <a:pt x="2253903" y="11296903"/>
                </a:lnTo>
                <a:lnTo>
                  <a:pt x="2239725" y="11301305"/>
                </a:lnTo>
                <a:cubicBezTo>
                  <a:pt x="2212798" y="11306815"/>
                  <a:pt x="2184917" y="11309709"/>
                  <a:pt x="2156360" y="11309709"/>
                </a:cubicBezTo>
                <a:cubicBezTo>
                  <a:pt x="2042131" y="11309709"/>
                  <a:pt x="1938715" y="11263409"/>
                  <a:pt x="1863856" y="11188551"/>
                </a:cubicBezTo>
                <a:lnTo>
                  <a:pt x="1843892" y="11164352"/>
                </a:lnTo>
                <a:lnTo>
                  <a:pt x="1829912" y="11181293"/>
                </a:lnTo>
                <a:cubicBezTo>
                  <a:pt x="1755056" y="11256151"/>
                  <a:pt x="1651646" y="11302451"/>
                  <a:pt x="1537417" y="11302451"/>
                </a:cubicBezTo>
                <a:cubicBezTo>
                  <a:pt x="1423189" y="11302451"/>
                  <a:pt x="1319774" y="11256151"/>
                  <a:pt x="1244916" y="11181293"/>
                </a:cubicBezTo>
                <a:lnTo>
                  <a:pt x="1208675" y="11137369"/>
                </a:lnTo>
                <a:lnTo>
                  <a:pt x="1172434" y="11181294"/>
                </a:lnTo>
                <a:cubicBezTo>
                  <a:pt x="1097577" y="11256152"/>
                  <a:pt x="994162" y="11302452"/>
                  <a:pt x="879934" y="11302452"/>
                </a:cubicBezTo>
                <a:cubicBezTo>
                  <a:pt x="804971" y="11302452"/>
                  <a:pt x="734666" y="11282512"/>
                  <a:pt x="674033" y="11247647"/>
                </a:cubicBezTo>
                <a:lnTo>
                  <a:pt x="636295" y="11221497"/>
                </a:lnTo>
                <a:lnTo>
                  <a:pt x="578851" y="11215706"/>
                </a:lnTo>
                <a:cubicBezTo>
                  <a:pt x="390354" y="11177134"/>
                  <a:pt x="248560" y="11010352"/>
                  <a:pt x="248560" y="10810452"/>
                </a:cubicBezTo>
                <a:cubicBezTo>
                  <a:pt x="248560" y="10739060"/>
                  <a:pt x="266646" y="10671891"/>
                  <a:pt x="298486" y="10613279"/>
                </a:cubicBezTo>
                <a:lnTo>
                  <a:pt x="332981" y="10564738"/>
                </a:lnTo>
                <a:lnTo>
                  <a:pt x="293052" y="10543064"/>
                </a:lnTo>
                <a:cubicBezTo>
                  <a:pt x="183018" y="10468727"/>
                  <a:pt x="110674" y="10342838"/>
                  <a:pt x="110674" y="10200053"/>
                </a:cubicBezTo>
                <a:cubicBezTo>
                  <a:pt x="110674" y="10075115"/>
                  <a:pt x="166062" y="9963115"/>
                  <a:pt x="253623" y="9887265"/>
                </a:cubicBezTo>
                <a:lnTo>
                  <a:pt x="297325" y="9855399"/>
                </a:lnTo>
                <a:lnTo>
                  <a:pt x="250263" y="9798362"/>
                </a:lnTo>
                <a:cubicBezTo>
                  <a:pt x="205661" y="9732341"/>
                  <a:pt x="179617" y="9652751"/>
                  <a:pt x="179617" y="9567082"/>
                </a:cubicBezTo>
                <a:cubicBezTo>
                  <a:pt x="179617" y="9481410"/>
                  <a:pt x="205660" y="9401822"/>
                  <a:pt x="250263" y="9335802"/>
                </a:cubicBezTo>
                <a:lnTo>
                  <a:pt x="310730" y="9269255"/>
                </a:lnTo>
                <a:lnTo>
                  <a:pt x="259045" y="9226611"/>
                </a:lnTo>
                <a:cubicBezTo>
                  <a:pt x="184188" y="9151755"/>
                  <a:pt x="137888" y="9048339"/>
                  <a:pt x="137888" y="8934111"/>
                </a:cubicBezTo>
                <a:cubicBezTo>
                  <a:pt x="137888" y="8848439"/>
                  <a:pt x="163932" y="8768850"/>
                  <a:pt x="208534" y="8702830"/>
                </a:cubicBezTo>
                <a:lnTo>
                  <a:pt x="237777" y="8670648"/>
                </a:lnTo>
                <a:lnTo>
                  <a:pt x="224574" y="8659753"/>
                </a:lnTo>
                <a:cubicBezTo>
                  <a:pt x="149717" y="8584896"/>
                  <a:pt x="103416" y="8481481"/>
                  <a:pt x="103416" y="8367253"/>
                </a:cubicBezTo>
                <a:cubicBezTo>
                  <a:pt x="103416" y="8242316"/>
                  <a:pt x="158805" y="8130315"/>
                  <a:pt x="246366" y="8054466"/>
                </a:cubicBezTo>
                <a:lnTo>
                  <a:pt x="290068" y="8022602"/>
                </a:lnTo>
                <a:lnTo>
                  <a:pt x="243006" y="7965562"/>
                </a:lnTo>
                <a:cubicBezTo>
                  <a:pt x="198403" y="7899542"/>
                  <a:pt x="172359" y="7819952"/>
                  <a:pt x="172359" y="7734291"/>
                </a:cubicBezTo>
                <a:cubicBezTo>
                  <a:pt x="172359" y="7648619"/>
                  <a:pt x="198403" y="7569031"/>
                  <a:pt x="243006" y="7503010"/>
                </a:cubicBezTo>
                <a:lnTo>
                  <a:pt x="274645" y="7468189"/>
                </a:lnTo>
                <a:lnTo>
                  <a:pt x="224574" y="7426877"/>
                </a:lnTo>
                <a:cubicBezTo>
                  <a:pt x="149717" y="7352020"/>
                  <a:pt x="103416" y="7248605"/>
                  <a:pt x="103416" y="7134377"/>
                </a:cubicBezTo>
                <a:cubicBezTo>
                  <a:pt x="103416" y="7009439"/>
                  <a:pt x="158805" y="6897438"/>
                  <a:pt x="246366" y="6821589"/>
                </a:cubicBezTo>
                <a:lnTo>
                  <a:pt x="268381" y="6805538"/>
                </a:lnTo>
                <a:lnTo>
                  <a:pt x="224573" y="6769394"/>
                </a:lnTo>
                <a:cubicBezTo>
                  <a:pt x="149716" y="6694537"/>
                  <a:pt x="103415" y="6591122"/>
                  <a:pt x="103415" y="6476893"/>
                </a:cubicBezTo>
                <a:cubicBezTo>
                  <a:pt x="103415" y="6351956"/>
                  <a:pt x="158804" y="6239955"/>
                  <a:pt x="246365" y="6164107"/>
                </a:cubicBezTo>
                <a:lnTo>
                  <a:pt x="247437" y="6163325"/>
                </a:lnTo>
                <a:lnTo>
                  <a:pt x="231831" y="6150449"/>
                </a:lnTo>
                <a:cubicBezTo>
                  <a:pt x="156973" y="6075592"/>
                  <a:pt x="110673" y="5972177"/>
                  <a:pt x="110673" y="5857949"/>
                </a:cubicBezTo>
                <a:lnTo>
                  <a:pt x="115682" y="5801182"/>
                </a:lnTo>
                <a:lnTo>
                  <a:pt x="111819" y="5788735"/>
                </a:lnTo>
                <a:cubicBezTo>
                  <a:pt x="106308" y="5761810"/>
                  <a:pt x="103415" y="5733928"/>
                  <a:pt x="103415" y="5705371"/>
                </a:cubicBezTo>
                <a:cubicBezTo>
                  <a:pt x="103415" y="5648257"/>
                  <a:pt x="114990" y="5593847"/>
                  <a:pt x="135922" y="5544357"/>
                </a:cubicBezTo>
                <a:lnTo>
                  <a:pt x="166221" y="5488535"/>
                </a:lnTo>
                <a:lnTo>
                  <a:pt x="139590" y="5456258"/>
                </a:lnTo>
                <a:cubicBezTo>
                  <a:pt x="94988" y="5390238"/>
                  <a:pt x="68944" y="5310649"/>
                  <a:pt x="68944" y="5224978"/>
                </a:cubicBezTo>
                <a:lnTo>
                  <a:pt x="73012" y="5178872"/>
                </a:lnTo>
                <a:lnTo>
                  <a:pt x="68944" y="5138515"/>
                </a:lnTo>
                <a:cubicBezTo>
                  <a:pt x="68944" y="5081400"/>
                  <a:pt x="80519" y="5026990"/>
                  <a:pt x="101451" y="4977500"/>
                </a:cubicBezTo>
                <a:lnTo>
                  <a:pt x="131750" y="4921678"/>
                </a:lnTo>
                <a:lnTo>
                  <a:pt x="105119" y="4889401"/>
                </a:lnTo>
                <a:cubicBezTo>
                  <a:pt x="60517" y="4823381"/>
                  <a:pt x="34473" y="4743792"/>
                  <a:pt x="34473" y="4658121"/>
                </a:cubicBezTo>
                <a:cubicBezTo>
                  <a:pt x="34473" y="4551032"/>
                  <a:pt x="75167" y="4453447"/>
                  <a:pt x="141934" y="4379987"/>
                </a:cubicBezTo>
                <a:lnTo>
                  <a:pt x="165804" y="4359315"/>
                </a:lnTo>
                <a:lnTo>
                  <a:pt x="170394" y="4344529"/>
                </a:lnTo>
                <a:lnTo>
                  <a:pt x="200693" y="4288707"/>
                </a:lnTo>
                <a:lnTo>
                  <a:pt x="174062" y="4256430"/>
                </a:lnTo>
                <a:cubicBezTo>
                  <a:pt x="140610" y="4206915"/>
                  <a:pt x="117598" y="4149767"/>
                  <a:pt x="108182" y="4088146"/>
                </a:cubicBezTo>
                <a:lnTo>
                  <a:pt x="107382" y="4077572"/>
                </a:lnTo>
                <a:lnTo>
                  <a:pt x="101451" y="4066644"/>
                </a:lnTo>
                <a:cubicBezTo>
                  <a:pt x="80519" y="4017155"/>
                  <a:pt x="68944" y="3962744"/>
                  <a:pt x="68944" y="3905630"/>
                </a:cubicBezTo>
                <a:cubicBezTo>
                  <a:pt x="68944" y="3780692"/>
                  <a:pt x="124332" y="3668691"/>
                  <a:pt x="211893" y="3592843"/>
                </a:cubicBezTo>
                <a:lnTo>
                  <a:pt x="233908" y="3576792"/>
                </a:lnTo>
                <a:lnTo>
                  <a:pt x="190100" y="3540647"/>
                </a:lnTo>
                <a:cubicBezTo>
                  <a:pt x="115243" y="3465790"/>
                  <a:pt x="68942" y="3362376"/>
                  <a:pt x="68942" y="3248147"/>
                </a:cubicBezTo>
                <a:cubicBezTo>
                  <a:pt x="68942" y="3123210"/>
                  <a:pt x="124331" y="3011209"/>
                  <a:pt x="211892" y="2935361"/>
                </a:cubicBezTo>
                <a:lnTo>
                  <a:pt x="212964" y="2934579"/>
                </a:lnTo>
                <a:lnTo>
                  <a:pt x="197358" y="2921702"/>
                </a:lnTo>
                <a:cubicBezTo>
                  <a:pt x="122501" y="2846845"/>
                  <a:pt x="76200" y="2743431"/>
                  <a:pt x="76200" y="2629202"/>
                </a:cubicBezTo>
                <a:cubicBezTo>
                  <a:pt x="76200" y="2529252"/>
                  <a:pt x="111649" y="2437581"/>
                  <a:pt x="170660" y="2366077"/>
                </a:cubicBezTo>
                <a:lnTo>
                  <a:pt x="205779" y="2330109"/>
                </a:lnTo>
                <a:lnTo>
                  <a:pt x="155629" y="2288731"/>
                </a:lnTo>
                <a:cubicBezTo>
                  <a:pt x="80772" y="2213874"/>
                  <a:pt x="34471" y="2110460"/>
                  <a:pt x="34471" y="1996231"/>
                </a:cubicBezTo>
                <a:cubicBezTo>
                  <a:pt x="34471" y="1910560"/>
                  <a:pt x="60515" y="1830971"/>
                  <a:pt x="105118" y="1764951"/>
                </a:cubicBezTo>
                <a:lnTo>
                  <a:pt x="132761" y="1731447"/>
                </a:lnTo>
                <a:lnTo>
                  <a:pt x="121158" y="1721874"/>
                </a:lnTo>
                <a:cubicBezTo>
                  <a:pt x="46300" y="1647017"/>
                  <a:pt x="0" y="1543603"/>
                  <a:pt x="0" y="142937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8184">
            <a:off x="6814862" y="360750"/>
            <a:ext cx="2556338" cy="1805282"/>
          </a:xfrm>
          <a:prstGeom prst="rect">
            <a:avLst/>
          </a:prstGeom>
        </p:spPr>
      </p:pic>
      <p:sp>
        <p:nvSpPr>
          <p:cNvPr id="14341" name="矩形 2"/>
          <p:cNvSpPr/>
          <p:nvPr/>
        </p:nvSpPr>
        <p:spPr>
          <a:xfrm>
            <a:off x="1342738" y="1147190"/>
            <a:ext cx="4571541" cy="31701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</a:rPr>
              <a:t>1.放飞梦想（师生集体诗朗诵）</a:t>
            </a:r>
          </a:p>
          <a:p>
            <a:r>
              <a:rPr lang="zh-CN" altLang="en-US" sz="2000" b="1" dirty="0">
                <a:latin typeface="宋体" panose="02010600030101010101" pitchFamily="2" charset="-122"/>
              </a:rPr>
              <a:t>2.高山流水（古筝独奏）</a:t>
            </a:r>
          </a:p>
          <a:p>
            <a:r>
              <a:rPr lang="zh-CN" altLang="en-US" sz="2000" b="1" dirty="0">
                <a:latin typeface="宋体" panose="02010600030101010101" pitchFamily="2" charset="-122"/>
              </a:rPr>
              <a:t>3.最美好的回忆（歌曲联唱）</a:t>
            </a:r>
          </a:p>
          <a:p>
            <a:r>
              <a:rPr lang="zh-CN" altLang="en-US" sz="2000" b="1" dirty="0">
                <a:latin typeface="宋体" panose="02010600030101010101" pitchFamily="2" charset="-122"/>
              </a:rPr>
              <a:t>4.孔雀舞（民族舞）</a:t>
            </a:r>
          </a:p>
          <a:p>
            <a:r>
              <a:rPr lang="zh-CN" altLang="en-US" sz="2000" b="1" dirty="0">
                <a:latin typeface="宋体" panose="02010600030101010101" pitchFamily="2" charset="-122"/>
              </a:rPr>
              <a:t>5.团结就是力量（游戏）</a:t>
            </a:r>
          </a:p>
          <a:p>
            <a:r>
              <a:rPr lang="zh-CN" altLang="en-US" sz="2000" b="1" dirty="0">
                <a:latin typeface="宋体" panose="02010600030101010101" pitchFamily="2" charset="-122"/>
              </a:rPr>
              <a:t>6.感恩的心（集体歌舞）</a:t>
            </a:r>
          </a:p>
          <a:p>
            <a:r>
              <a:rPr lang="zh-CN" altLang="en-US" sz="2000" b="1" dirty="0">
                <a:latin typeface="宋体" panose="02010600030101010101" pitchFamily="2" charset="-122"/>
              </a:rPr>
              <a:t>7.依依惜别情（诗朗诵）</a:t>
            </a:r>
          </a:p>
          <a:p>
            <a:r>
              <a:rPr lang="zh-CN" altLang="en-US" sz="2000" b="1" dirty="0">
                <a:latin typeface="宋体" panose="02010600030101010101" pitchFamily="2" charset="-122"/>
              </a:rPr>
              <a:t>8.心有灵犀猜成语（游戏）</a:t>
            </a:r>
          </a:p>
          <a:p>
            <a:r>
              <a:rPr lang="zh-CN" altLang="en-US" sz="2000" b="1" dirty="0">
                <a:latin typeface="宋体" panose="02010600030101010101" pitchFamily="2" charset="-122"/>
              </a:rPr>
              <a:t>9.谁是最可爱的人（相声）</a:t>
            </a:r>
          </a:p>
          <a:p>
            <a:r>
              <a:rPr lang="zh-CN" altLang="en-US" sz="2000" b="1" dirty="0">
                <a:latin typeface="宋体" panose="02010600030101010101" pitchFamily="2" charset="-122"/>
              </a:rPr>
              <a:t>10.老师寄语</a:t>
            </a:r>
          </a:p>
        </p:txBody>
      </p:sp>
      <p:grpSp>
        <p:nvGrpSpPr>
          <p:cNvPr id="16386" name="组合 7"/>
          <p:cNvGrpSpPr/>
          <p:nvPr/>
        </p:nvGrpSpPr>
        <p:grpSpPr>
          <a:xfrm>
            <a:off x="3183862" y="261198"/>
            <a:ext cx="2528733" cy="1029581"/>
            <a:chOff x="3505926" y="3157315"/>
            <a:chExt cx="2757388" cy="1561949"/>
          </a:xfrm>
        </p:grpSpPr>
        <p:pic>
          <p:nvPicPr>
            <p:cNvPr id="15369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5926" y="3157315"/>
              <a:ext cx="2491499" cy="15619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70" name="矩形 6"/>
            <p:cNvSpPr/>
            <p:nvPr/>
          </p:nvSpPr>
          <p:spPr>
            <a:xfrm>
              <a:off x="3917009" y="3495094"/>
              <a:ext cx="2346305" cy="8853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solidFill>
                    <a:schemeClr val="accent6">
                      <a:lumMod val="7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节目单</a:t>
              </a:r>
            </a:p>
          </p:txBody>
        </p:sp>
      </p:grpSp>
      <p:pic>
        <p:nvPicPr>
          <p:cNvPr id="49" name="图片 48" descr="图片包含 游戏机, 轮子&#10;&#10;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30" y="2165985"/>
            <a:ext cx="3874135" cy="20504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75910" y="2672080"/>
            <a:ext cx="2780030" cy="8915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buFont typeface="Wingdings" panose="05000000000000000000" pitchFamily="2" charset="2"/>
            </a:pP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请大家设计一份属于自己的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节目单！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4341" grpId="0"/>
      <p:bldP spid="14341" grpId="1"/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530" y="1234440"/>
            <a:ext cx="4976495" cy="32023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" name="文本框 2"/>
          <p:cNvSpPr txBox="1"/>
          <p:nvPr/>
        </p:nvSpPr>
        <p:spPr>
          <a:xfrm>
            <a:off x="2138680" y="1405890"/>
            <a:ext cx="322262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defTabSz="914400"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r>
              <a:rPr lang="en-US" altLang="zh-CN" sz="2800" b="1" noProof="0" dirty="0">
                <a:solidFill>
                  <a:schemeClr val="tx2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800" b="1" noProof="0" dirty="0">
                <a:solidFill>
                  <a:schemeClr val="tx2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节目内容体现主题</a:t>
            </a:r>
            <a:endParaRPr lang="zh-CN" alt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38680" y="1927860"/>
            <a:ext cx="322262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algn="l" defTabSz="914400"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r>
              <a:rPr lang="en-US" altLang="zh-CN" sz="2800" b="1" noProof="0" dirty="0">
                <a:solidFill>
                  <a:schemeClr val="tx2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800" b="1" noProof="0" dirty="0">
                <a:solidFill>
                  <a:schemeClr val="tx2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节目数量适当精彩</a:t>
            </a:r>
            <a:endParaRPr lang="zh-CN" alt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38680" y="2386965"/>
            <a:ext cx="322262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defTabSz="914400"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r>
              <a:rPr lang="en-US" altLang="zh-CN" sz="2800" b="1" noProof="0" dirty="0">
                <a:solidFill>
                  <a:schemeClr val="tx2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800" b="1" noProof="0" dirty="0">
                <a:solidFill>
                  <a:schemeClr val="tx2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节目形式多样丰富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138680" y="2908935"/>
            <a:ext cx="322262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algn="l" defTabSz="914400"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r>
              <a:rPr lang="en-US" altLang="zh-CN" sz="2800" b="1" noProof="0" dirty="0">
                <a:solidFill>
                  <a:schemeClr val="tx2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800" b="1" noProof="0" dirty="0">
                <a:solidFill>
                  <a:schemeClr val="tx2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活动面广参与性强</a:t>
            </a:r>
            <a:endParaRPr lang="zh-CN" alt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38680" y="3367405"/>
            <a:ext cx="322262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defTabSz="914400"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r>
              <a:rPr lang="en-US" altLang="zh-CN" sz="2800" b="1" noProof="0" dirty="0">
                <a:solidFill>
                  <a:schemeClr val="tx2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800" b="1" noProof="0" dirty="0">
                <a:solidFill>
                  <a:schemeClr val="tx2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节目顺序安排合理</a:t>
            </a:r>
          </a:p>
        </p:txBody>
      </p:sp>
      <p:grpSp>
        <p:nvGrpSpPr>
          <p:cNvPr id="16386" name="组合 7"/>
          <p:cNvGrpSpPr/>
          <p:nvPr/>
        </p:nvGrpSpPr>
        <p:grpSpPr>
          <a:xfrm>
            <a:off x="3183862" y="261198"/>
            <a:ext cx="2528733" cy="1029581"/>
            <a:chOff x="3505926" y="3157315"/>
            <a:chExt cx="2757388" cy="1561949"/>
          </a:xfrm>
        </p:grpSpPr>
        <p:pic>
          <p:nvPicPr>
            <p:cNvPr id="15369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5926" y="3157315"/>
              <a:ext cx="2491499" cy="15619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70" name="矩形 6"/>
            <p:cNvSpPr/>
            <p:nvPr/>
          </p:nvSpPr>
          <p:spPr>
            <a:xfrm>
              <a:off x="3917009" y="3495094"/>
              <a:ext cx="2346305" cy="8853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</a:rPr>
                <a:t>小贴士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FDD77DCC1A77F502FA6AF2AE6FA51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1010" y="391795"/>
            <a:ext cx="4498340" cy="4206875"/>
          </a:xfrm>
          <a:prstGeom prst="rect">
            <a:avLst/>
          </a:prstGeom>
        </p:spPr>
      </p:pic>
      <p:pic>
        <p:nvPicPr>
          <p:cNvPr id="4" name="图片 3" descr="469882083B516D25F4E4D6E72F8659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067300" y="688975"/>
            <a:ext cx="3754120" cy="3969385"/>
          </a:xfrm>
          <a:prstGeom prst="rect">
            <a:avLst/>
          </a:prstGeom>
        </p:spPr>
      </p:pic>
      <p:sp>
        <p:nvSpPr>
          <p:cNvPr id="22" name="任意多边形: 形状 21"/>
          <p:cNvSpPr/>
          <p:nvPr/>
        </p:nvSpPr>
        <p:spPr>
          <a:xfrm>
            <a:off x="165100" y="301625"/>
            <a:ext cx="8737600" cy="4714875"/>
          </a:xfrm>
          <a:custGeom>
            <a:avLst/>
            <a:gdLst>
              <a:gd name="connsiteX0" fmla="*/ 396922 w 3331002"/>
              <a:gd name="connsiteY0" fmla="*/ 83782 h 906836"/>
              <a:gd name="connsiteX1" fmla="*/ 2864350 w 3331002"/>
              <a:gd name="connsiteY1" fmla="*/ 98296 h 906836"/>
              <a:gd name="connsiteX2" fmla="*/ 3096579 w 3331002"/>
              <a:gd name="connsiteY2" fmla="*/ 809496 h 906836"/>
              <a:gd name="connsiteX3" fmla="*/ 280807 w 3331002"/>
              <a:gd name="connsiteY3" fmla="*/ 824010 h 906836"/>
              <a:gd name="connsiteX4" fmla="*/ 396922 w 3331002"/>
              <a:gd name="connsiteY4" fmla="*/ 83782 h 906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002" h="906836">
                <a:moveTo>
                  <a:pt x="396922" y="83782"/>
                </a:moveTo>
                <a:cubicBezTo>
                  <a:pt x="827512" y="-37170"/>
                  <a:pt x="2414407" y="-22656"/>
                  <a:pt x="2864350" y="98296"/>
                </a:cubicBezTo>
                <a:cubicBezTo>
                  <a:pt x="3314293" y="219248"/>
                  <a:pt x="3527169" y="688544"/>
                  <a:pt x="3096579" y="809496"/>
                </a:cubicBezTo>
                <a:cubicBezTo>
                  <a:pt x="2665989" y="930448"/>
                  <a:pt x="735588" y="942543"/>
                  <a:pt x="280807" y="824010"/>
                </a:cubicBezTo>
                <a:cubicBezTo>
                  <a:pt x="-173974" y="705477"/>
                  <a:pt x="-33668" y="204734"/>
                  <a:pt x="396922" y="83782"/>
                </a:cubicBezTo>
                <a:close/>
              </a:path>
            </a:pathLst>
          </a:custGeom>
          <a:noFill/>
          <a:ln>
            <a:solidFill>
              <a:srgbClr val="DAADA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1638BA0F36642595D07946E42AFF0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481330"/>
            <a:ext cx="3717925" cy="4347210"/>
          </a:xfrm>
          <a:prstGeom prst="rect">
            <a:avLst/>
          </a:prstGeom>
        </p:spPr>
      </p:pic>
      <p:pic>
        <p:nvPicPr>
          <p:cNvPr id="10" name="图片 9" descr="89EED115EADE521E3F61831671A6912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255" y="732155"/>
            <a:ext cx="4294505" cy="4228465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64135" y="285750"/>
            <a:ext cx="4203065" cy="12579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764405" y="1635760"/>
            <a:ext cx="3456305" cy="15119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764405" y="3693160"/>
            <a:ext cx="3670935" cy="3930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24"/>
          <p:cNvSpPr/>
          <p:nvPr/>
        </p:nvSpPr>
        <p:spPr>
          <a:xfrm>
            <a:off x="394970" y="915670"/>
            <a:ext cx="8569325" cy="41763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38" name="文本框 1"/>
          <p:cNvSpPr txBox="1"/>
          <p:nvPr/>
        </p:nvSpPr>
        <p:spPr>
          <a:xfrm>
            <a:off x="2898140" y="313055"/>
            <a:ext cx="3970020" cy="5340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毕业联欢会活动策划书</a:t>
            </a: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2996565" y="815340"/>
            <a:ext cx="3151505" cy="31750"/>
          </a:xfrm>
          <a:prstGeom prst="line">
            <a:avLst/>
          </a:prstGeom>
          <a:ln w="53975" cmpd="thinThick">
            <a:solidFill>
              <a:srgbClr val="F05F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4" y="240467"/>
            <a:ext cx="944330" cy="77716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91565" y="3146425"/>
            <a:ext cx="7233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6"/>
                </a:solidFill>
                <a:latin typeface="宋体" panose="02010600030101010101" pitchFamily="2" charset="-122"/>
              </a:rPr>
              <a:t>  </a:t>
            </a:r>
            <a:endParaRPr lang="zh-CN" altLang="en-US" sz="2800" b="1" dirty="0">
              <a:solidFill>
                <a:schemeClr val="accent6"/>
              </a:solidFill>
              <a:latin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91615" y="1017905"/>
            <a:ext cx="7472680" cy="1419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8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活动名称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 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“再见了，母校”毕业联欢会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8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活动目的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感恩母校，感谢师友，告别小学生活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8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活动时间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6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月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29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日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8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活动地点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阶梯教室</a:t>
            </a:r>
          </a:p>
        </p:txBody>
      </p:sp>
      <p:sp>
        <p:nvSpPr>
          <p:cNvPr id="2" name="矩形 1"/>
          <p:cNvSpPr/>
          <p:nvPr/>
        </p:nvSpPr>
        <p:spPr>
          <a:xfrm>
            <a:off x="1491615" y="2437765"/>
            <a:ext cx="1602105" cy="380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8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活动分工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</a:p>
        </p:txBody>
      </p:sp>
      <p:sp>
        <p:nvSpPr>
          <p:cNvPr id="3" name="矩形 2"/>
          <p:cNvSpPr/>
          <p:nvPr/>
        </p:nvSpPr>
        <p:spPr>
          <a:xfrm>
            <a:off x="1600518" y="2860993"/>
            <a:ext cx="6335713" cy="18999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1.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节目统筹：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___________________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2.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会场布置：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___________________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3.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道具、礼品准备：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4.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主持与串词撰写：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5.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秩序维护：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__________________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6.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场地清洁：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___________________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7.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活动报道：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___________________</a:t>
            </a:r>
          </a:p>
        </p:txBody>
      </p:sp>
      <p:sp>
        <p:nvSpPr>
          <p:cNvPr id="5" name="云形 4"/>
          <p:cNvSpPr/>
          <p:nvPr/>
        </p:nvSpPr>
        <p:spPr>
          <a:xfrm>
            <a:off x="4872355" y="2070735"/>
            <a:ext cx="3653790" cy="1779905"/>
          </a:xfrm>
          <a:prstGeom prst="cloud">
            <a:avLst/>
          </a:prstGeom>
          <a:solidFill>
            <a:srgbClr val="FFE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120000"/>
              </a:lnSpc>
            </a:pPr>
            <a:r>
              <a:rPr lang="en-US" altLang="zh-CN" sz="1800" b="1" dirty="0">
                <a:solidFill>
                  <a:srgbClr val="FF7D7D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1800" b="1" dirty="0">
                <a:solidFill>
                  <a:srgbClr val="FF7D7D"/>
                </a:solidFill>
                <a:latin typeface="黑体" panose="02010609060101010101" charset="-122"/>
                <a:ea typeface="黑体" panose="02010609060101010101" charset="-122"/>
              </a:rPr>
              <a:t>同学们，赶快去完善自己的策划书吧！</a:t>
            </a:r>
            <a:endParaRPr lang="en-US" altLang="zh-CN" sz="1800" b="1" dirty="0">
              <a:solidFill>
                <a:srgbClr val="FF7D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  <p:bldP spid="20" grpId="0"/>
      <p:bldP spid="20" grpId="1"/>
      <p:bldP spid="2" grpId="0"/>
      <p:bldP spid="2" grpId="1"/>
      <p:bldP spid="3" grpId="0"/>
      <p:bldP spid="3" grpId="1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依依惜别——回忆小学生活视频">
            <a:hlinkClick r:id="" action="ppaction://media"/>
            <a:extLst>
              <a:ext uri="{FF2B5EF4-FFF2-40B4-BE49-F238E27FC236}">
                <a16:creationId xmlns:a16="http://schemas.microsoft.com/office/drawing/2014/main" id="{4377D4F1-5B81-4A93-A2BA-D8C64B06C2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485768"/>
            <a:ext cx="7416824" cy="417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38680" y="1405890"/>
            <a:ext cx="309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defTabSz="914400"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38680" y="1927860"/>
            <a:ext cx="309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algn="l" defTabSz="914400"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38680" y="2386965"/>
            <a:ext cx="309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defTabSz="914400"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endParaRPr lang="zh-CN" altLang="en-US" sz="2800" b="1" noProof="0" dirty="0">
              <a:solidFill>
                <a:srgbClr val="0033CC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38680" y="2908935"/>
            <a:ext cx="309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algn="l" defTabSz="914400"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38680" y="3367405"/>
            <a:ext cx="309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defTabSz="914400"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/>
            </a:pPr>
            <a:endParaRPr lang="zh-CN" altLang="en-US" sz="2800" b="1" noProof="0" dirty="0">
              <a:solidFill>
                <a:srgbClr val="0033CC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2" name="任意多边形: 形状 21"/>
          <p:cNvSpPr/>
          <p:nvPr/>
        </p:nvSpPr>
        <p:spPr>
          <a:xfrm>
            <a:off x="1064260" y="419100"/>
            <a:ext cx="6661150" cy="4359910"/>
          </a:xfrm>
          <a:custGeom>
            <a:avLst/>
            <a:gdLst>
              <a:gd name="connsiteX0" fmla="*/ 396922 w 3331002"/>
              <a:gd name="connsiteY0" fmla="*/ 83782 h 906836"/>
              <a:gd name="connsiteX1" fmla="*/ 2864350 w 3331002"/>
              <a:gd name="connsiteY1" fmla="*/ 98296 h 906836"/>
              <a:gd name="connsiteX2" fmla="*/ 3096579 w 3331002"/>
              <a:gd name="connsiteY2" fmla="*/ 809496 h 906836"/>
              <a:gd name="connsiteX3" fmla="*/ 280807 w 3331002"/>
              <a:gd name="connsiteY3" fmla="*/ 824010 h 906836"/>
              <a:gd name="connsiteX4" fmla="*/ 396922 w 3331002"/>
              <a:gd name="connsiteY4" fmla="*/ 83782 h 906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002" h="906836">
                <a:moveTo>
                  <a:pt x="396922" y="83782"/>
                </a:moveTo>
                <a:cubicBezTo>
                  <a:pt x="827512" y="-37170"/>
                  <a:pt x="2414407" y="-22656"/>
                  <a:pt x="2864350" y="98296"/>
                </a:cubicBezTo>
                <a:cubicBezTo>
                  <a:pt x="3314293" y="219248"/>
                  <a:pt x="3527169" y="688544"/>
                  <a:pt x="3096579" y="809496"/>
                </a:cubicBezTo>
                <a:cubicBezTo>
                  <a:pt x="2665989" y="930448"/>
                  <a:pt x="735588" y="942543"/>
                  <a:pt x="280807" y="824010"/>
                </a:cubicBezTo>
                <a:cubicBezTo>
                  <a:pt x="-173974" y="705477"/>
                  <a:pt x="-33668" y="204734"/>
                  <a:pt x="396922" y="83782"/>
                </a:cubicBezTo>
                <a:close/>
              </a:path>
            </a:pathLst>
          </a:custGeom>
          <a:noFill/>
          <a:ln>
            <a:solidFill>
              <a:srgbClr val="DAADA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 descr="DA6D014ABAFB828F2013868A49BAFA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035" y="530860"/>
            <a:ext cx="3832225" cy="4068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任意多边形: 形状 49"/>
          <p:cNvSpPr/>
          <p:nvPr/>
        </p:nvSpPr>
        <p:spPr>
          <a:xfrm>
            <a:off x="238125" y="167640"/>
            <a:ext cx="8279130" cy="4808220"/>
          </a:xfrm>
          <a:custGeom>
            <a:avLst/>
            <a:gdLst>
              <a:gd name="connsiteX0" fmla="*/ 396922 w 3331002"/>
              <a:gd name="connsiteY0" fmla="*/ 83782 h 906836"/>
              <a:gd name="connsiteX1" fmla="*/ 2864350 w 3331002"/>
              <a:gd name="connsiteY1" fmla="*/ 98296 h 906836"/>
              <a:gd name="connsiteX2" fmla="*/ 3096579 w 3331002"/>
              <a:gd name="connsiteY2" fmla="*/ 809496 h 906836"/>
              <a:gd name="connsiteX3" fmla="*/ 280807 w 3331002"/>
              <a:gd name="connsiteY3" fmla="*/ 824010 h 906836"/>
              <a:gd name="connsiteX4" fmla="*/ 396922 w 3331002"/>
              <a:gd name="connsiteY4" fmla="*/ 83782 h 906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002" h="906836">
                <a:moveTo>
                  <a:pt x="396922" y="83782"/>
                </a:moveTo>
                <a:cubicBezTo>
                  <a:pt x="827512" y="-37170"/>
                  <a:pt x="2414407" y="-22656"/>
                  <a:pt x="2864350" y="98296"/>
                </a:cubicBezTo>
                <a:cubicBezTo>
                  <a:pt x="3314293" y="219248"/>
                  <a:pt x="3527169" y="688544"/>
                  <a:pt x="3096579" y="809496"/>
                </a:cubicBezTo>
                <a:cubicBezTo>
                  <a:pt x="2665989" y="930448"/>
                  <a:pt x="735588" y="942543"/>
                  <a:pt x="280807" y="824010"/>
                </a:cubicBezTo>
                <a:cubicBezTo>
                  <a:pt x="-173974" y="705477"/>
                  <a:pt x="-33668" y="204734"/>
                  <a:pt x="396922" y="83782"/>
                </a:cubicBezTo>
                <a:close/>
              </a:path>
            </a:pathLst>
          </a:custGeom>
          <a:noFill/>
          <a:ln>
            <a:solidFill>
              <a:srgbClr val="A8B3D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图片 4" descr="D016250235DFAB261961EDC88EBAEF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090" y="829310"/>
            <a:ext cx="3597275" cy="34855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70" y="788720"/>
            <a:ext cx="3404235" cy="3629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文本框 1"/>
          <p:cNvSpPr txBox="1"/>
          <p:nvPr/>
        </p:nvSpPr>
        <p:spPr>
          <a:xfrm>
            <a:off x="231775" y="139700"/>
            <a:ext cx="1935163" cy="604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</a:rPr>
              <a:t>板书设计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419371" y="874395"/>
            <a:ext cx="991870" cy="573405"/>
            <a:chOff x="803" y="5408"/>
            <a:chExt cx="6835" cy="1248"/>
          </a:xfrm>
        </p:grpSpPr>
        <p:sp>
          <p:nvSpPr>
            <p:cNvPr id="18" name="圆角矩形 17"/>
            <p:cNvSpPr/>
            <p:nvPr/>
          </p:nvSpPr>
          <p:spPr>
            <a:xfrm>
              <a:off x="803" y="5408"/>
              <a:ext cx="6350" cy="124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03" y="5579"/>
              <a:ext cx="6835" cy="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开头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446145" y="2247265"/>
            <a:ext cx="922020" cy="573388"/>
            <a:chOff x="803" y="5408"/>
            <a:chExt cx="6350" cy="1248"/>
          </a:xfrm>
        </p:grpSpPr>
        <p:sp>
          <p:nvSpPr>
            <p:cNvPr id="6" name="圆角矩形 5"/>
            <p:cNvSpPr/>
            <p:nvPr/>
          </p:nvSpPr>
          <p:spPr>
            <a:xfrm>
              <a:off x="803" y="5408"/>
              <a:ext cx="6350" cy="124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364" y="5521"/>
              <a:ext cx="5476" cy="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中间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420110" y="3736975"/>
            <a:ext cx="975924" cy="573388"/>
            <a:chOff x="803" y="5408"/>
            <a:chExt cx="6603" cy="1248"/>
          </a:xfrm>
        </p:grpSpPr>
        <p:sp>
          <p:nvSpPr>
            <p:cNvPr id="9" name="圆角矩形 8"/>
            <p:cNvSpPr/>
            <p:nvPr/>
          </p:nvSpPr>
          <p:spPr>
            <a:xfrm>
              <a:off x="803" y="5408"/>
              <a:ext cx="6350" cy="124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262" y="5578"/>
              <a:ext cx="6144" cy="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结尾</a:t>
              </a:r>
            </a:p>
          </p:txBody>
        </p:sp>
      </p:grpSp>
      <p:sp>
        <p:nvSpPr>
          <p:cNvPr id="11" name="圆角矩形 10"/>
          <p:cNvSpPr/>
          <p:nvPr/>
        </p:nvSpPr>
        <p:spPr>
          <a:xfrm>
            <a:off x="253365" y="1964055"/>
            <a:ext cx="2304415" cy="1368425"/>
          </a:xfrm>
          <a:prstGeom prst="roundRect">
            <a:avLst/>
          </a:prstGeom>
          <a:solidFill>
            <a:srgbClr val="FFFFF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曲线连接符 11"/>
          <p:cNvCxnSpPr/>
          <p:nvPr/>
        </p:nvCxnSpPr>
        <p:spPr>
          <a:xfrm rot="16200000">
            <a:off x="2490470" y="1341120"/>
            <a:ext cx="997585" cy="861695"/>
          </a:xfrm>
          <a:prstGeom prst="curvedConnector3">
            <a:avLst>
              <a:gd name="adj1" fmla="val 4996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曲线连接符 12"/>
          <p:cNvCxnSpPr/>
          <p:nvPr/>
        </p:nvCxnSpPr>
        <p:spPr>
          <a:xfrm flipV="1">
            <a:off x="2536190" y="2571750"/>
            <a:ext cx="883920" cy="70485"/>
          </a:xfrm>
          <a:prstGeom prst="curvedConnector3">
            <a:avLst>
              <a:gd name="adj1" fmla="val 500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曲线连接符 13"/>
          <p:cNvCxnSpPr/>
          <p:nvPr/>
        </p:nvCxnSpPr>
        <p:spPr>
          <a:xfrm>
            <a:off x="2574290" y="3183890"/>
            <a:ext cx="808355" cy="722630"/>
          </a:xfrm>
          <a:prstGeom prst="curvedConnector3">
            <a:avLst>
              <a:gd name="adj1" fmla="val 5003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右箭头 15"/>
          <p:cNvSpPr/>
          <p:nvPr/>
        </p:nvSpPr>
        <p:spPr>
          <a:xfrm>
            <a:off x="4446905" y="1088390"/>
            <a:ext cx="368300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>
            <a:off x="4446905" y="2426335"/>
            <a:ext cx="368300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右箭头 18"/>
          <p:cNvSpPr/>
          <p:nvPr/>
        </p:nvSpPr>
        <p:spPr>
          <a:xfrm>
            <a:off x="4446905" y="3906520"/>
            <a:ext cx="368300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4833620" y="828040"/>
            <a:ext cx="3940175" cy="815975"/>
          </a:xfrm>
          <a:prstGeom prst="roundRect">
            <a:avLst/>
          </a:prstGeom>
          <a:solidFill>
            <a:srgbClr val="FFFFFF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4923790" y="1036320"/>
            <a:ext cx="3760470" cy="3987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 b="1" noProof="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活动名称、目的、时间、地点</a:t>
            </a:r>
            <a:endParaRPr lang="zh-CN" altLang="en-US" sz="2400" b="1" noProof="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89560" y="2148205"/>
            <a:ext cx="22466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noProof="0" dirty="0">
                <a:latin typeface="楷体" panose="02010609060101010101" pitchFamily="49" charset="-122"/>
                <a:ea typeface="楷体" panose="02010609060101010101" pitchFamily="49" charset="-122"/>
              </a:rPr>
              <a:t>小学毕业感恩活动策划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5082540" y="2464435"/>
            <a:ext cx="3305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noProof="0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活动分工和活动流程</a:t>
            </a:r>
          </a:p>
        </p:txBody>
      </p:sp>
      <p:sp>
        <p:nvSpPr>
          <p:cNvPr id="32" name="圆角矩形 31"/>
          <p:cNvSpPr/>
          <p:nvPr/>
        </p:nvSpPr>
        <p:spPr>
          <a:xfrm>
            <a:off x="4834255" y="2163445"/>
            <a:ext cx="3940175" cy="815975"/>
          </a:xfrm>
          <a:prstGeom prst="roundRect">
            <a:avLst/>
          </a:prstGeom>
          <a:solidFill>
            <a:srgbClr val="FFFFFF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/>
        </p:nvSpPr>
        <p:spPr>
          <a:xfrm>
            <a:off x="4833620" y="3494405"/>
            <a:ext cx="3940175" cy="815975"/>
          </a:xfrm>
          <a:prstGeom prst="roundRect">
            <a:avLst/>
          </a:prstGeom>
          <a:solidFill>
            <a:srgbClr val="FFFFFF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082540" y="2386965"/>
            <a:ext cx="2864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noProof="0" dirty="0">
                <a:latin typeface="楷体" panose="02010609060101010101" pitchFamily="49" charset="-122"/>
                <a:ea typeface="楷体" panose="02010609060101010101" pitchFamily="49" charset="-122"/>
              </a:rPr>
              <a:t>活动分工和活动流程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5082540" y="3681730"/>
            <a:ext cx="32188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noProof="0" dirty="0">
                <a:latin typeface="楷体" panose="02010609060101010101" pitchFamily="49" charset="-122"/>
                <a:ea typeface="楷体" panose="02010609060101010101" pitchFamily="49" charset="-122"/>
              </a:rPr>
              <a:t>附感恩活动内容和节目单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文本框 1"/>
          <p:cNvSpPr txBox="1"/>
          <p:nvPr/>
        </p:nvSpPr>
        <p:spPr>
          <a:xfrm>
            <a:off x="1652270" y="485140"/>
            <a:ext cx="7077075" cy="423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18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同学们，你们学会撰写毕业联欢会活动策划书了吗？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1733550" y="908685"/>
            <a:ext cx="5358765" cy="6985"/>
          </a:xfrm>
          <a:prstGeom prst="line">
            <a:avLst/>
          </a:prstGeom>
          <a:ln w="53975" cmpd="thinThick">
            <a:solidFill>
              <a:srgbClr val="F05F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69" y="484942"/>
            <a:ext cx="944330" cy="77716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91565" y="3146425"/>
            <a:ext cx="7233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6"/>
                </a:solidFill>
                <a:latin typeface="宋体" panose="02010600030101010101" pitchFamily="2" charset="-122"/>
              </a:rPr>
              <a:t>  </a:t>
            </a:r>
            <a:endParaRPr lang="zh-CN" altLang="en-US" sz="2800" b="1" dirty="0">
              <a:solidFill>
                <a:schemeClr val="accent6"/>
              </a:solidFill>
              <a:latin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95268" y="2063942"/>
            <a:ext cx="5388365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以班级或者小组为单位，和同学们合作，写一份班级毕业联欢会活动策划书。</a:t>
            </a:r>
          </a:p>
        </p:txBody>
      </p:sp>
      <p:grpSp>
        <p:nvGrpSpPr>
          <p:cNvPr id="9218" name="组合 3"/>
          <p:cNvGrpSpPr/>
          <p:nvPr/>
        </p:nvGrpSpPr>
        <p:grpSpPr>
          <a:xfrm>
            <a:off x="78105" y="586740"/>
            <a:ext cx="1860550" cy="2381885"/>
            <a:chOff x="2711190" y="1817699"/>
            <a:chExt cx="2572964" cy="2501947"/>
          </a:xfrm>
        </p:grpSpPr>
        <p:pic>
          <p:nvPicPr>
            <p:cNvPr id="9222" name="图片 1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11190" y="1817699"/>
              <a:ext cx="2500956" cy="250194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199" name="文本框 2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175275" y="2826554"/>
              <a:ext cx="2108879" cy="483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试一试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44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09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4CBF36F8-8F78-48C0-BF0E-136047889C5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811163" y="928877"/>
            <a:ext cx="2750171" cy="3665415"/>
          </a:xfrm>
          <a:custGeom>
            <a:avLst/>
            <a:gdLst>
              <a:gd name="connsiteX0" fmla="*/ 128989 w 2750171"/>
              <a:gd name="connsiteY0" fmla="*/ 562753 h 3665415"/>
              <a:gd name="connsiteX1" fmla="*/ 128989 w 2750171"/>
              <a:gd name="connsiteY1" fmla="*/ 2434961 h 3665415"/>
              <a:gd name="connsiteX2" fmla="*/ 2702949 w 2750171"/>
              <a:gd name="connsiteY2" fmla="*/ 2434961 h 3665415"/>
              <a:gd name="connsiteX3" fmla="*/ 2702949 w 2750171"/>
              <a:gd name="connsiteY3" fmla="*/ 562753 h 3665415"/>
              <a:gd name="connsiteX4" fmla="*/ 0 w 2750171"/>
              <a:gd name="connsiteY4" fmla="*/ 0 h 3665415"/>
              <a:gd name="connsiteX5" fmla="*/ 2750171 w 2750171"/>
              <a:gd name="connsiteY5" fmla="*/ 0 h 3665415"/>
              <a:gd name="connsiteX6" fmla="*/ 2750171 w 2750171"/>
              <a:gd name="connsiteY6" fmla="*/ 3665415 h 3665415"/>
              <a:gd name="connsiteX7" fmla="*/ 0 w 2750171"/>
              <a:gd name="connsiteY7" fmla="*/ 3665415 h 366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0171" h="3665415">
                <a:moveTo>
                  <a:pt x="128989" y="562753"/>
                </a:moveTo>
                <a:lnTo>
                  <a:pt x="128989" y="2434961"/>
                </a:lnTo>
                <a:lnTo>
                  <a:pt x="2702949" y="2434961"/>
                </a:lnTo>
                <a:lnTo>
                  <a:pt x="2702949" y="562753"/>
                </a:lnTo>
                <a:close/>
                <a:moveTo>
                  <a:pt x="0" y="0"/>
                </a:moveTo>
                <a:lnTo>
                  <a:pt x="2750171" y="0"/>
                </a:lnTo>
                <a:lnTo>
                  <a:pt x="2750171" y="3665415"/>
                </a:lnTo>
                <a:lnTo>
                  <a:pt x="0" y="3665415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46" y="795588"/>
            <a:ext cx="2870132" cy="3798704"/>
          </a:xfrm>
          <a:prstGeom prst="rect">
            <a:avLst/>
          </a:prstGeom>
        </p:spPr>
      </p:pic>
      <p:sp>
        <p:nvSpPr>
          <p:cNvPr id="18" name="文本框 1"/>
          <p:cNvSpPr txBox="1"/>
          <p:nvPr/>
        </p:nvSpPr>
        <p:spPr>
          <a:xfrm>
            <a:off x="836295" y="203835"/>
            <a:ext cx="2934970" cy="3492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1400" b="1" dirty="0">
                <a:latin typeface="楷体" panose="02010609060101010101" pitchFamily="49" charset="-122"/>
                <a:ea typeface="楷体" panose="02010609060101010101" pitchFamily="49" charset="-122"/>
              </a:rPr>
              <a:t>难忘小学生活 依依惜别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433445" y="692150"/>
            <a:ext cx="2724150" cy="1479550"/>
            <a:chOff x="3602033" y="346288"/>
            <a:chExt cx="2801156" cy="1544421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>
              <a:fillRect/>
            </a:stretch>
          </p:blipFill>
          <p:spPr>
            <a:xfrm rot="16378271">
              <a:off x="4230400" y="-282080"/>
              <a:ext cx="1544421" cy="2801156"/>
            </a:xfrm>
            <a:prstGeom prst="rect">
              <a:avLst/>
            </a:prstGeom>
          </p:spPr>
        </p:pic>
        <p:sp>
          <p:nvSpPr>
            <p:cNvPr id="21" name="TextBox 6"/>
            <p:cNvSpPr txBox="1"/>
            <p:nvPr/>
          </p:nvSpPr>
          <p:spPr>
            <a:xfrm rot="21438708">
              <a:off x="3836974" y="924773"/>
              <a:ext cx="1691640" cy="530860"/>
            </a:xfrm>
            <a:prstGeom prst="rect">
              <a:avLst/>
            </a:prstGeom>
            <a:noFill/>
          </p:spPr>
          <p:txBody>
            <a:bodyPr wrap="none" anchor="ctr"/>
            <a:lstStyle/>
            <a:p>
              <a:r>
                <a:rPr lang="zh-CN" altLang="en-US" sz="1800" b="1" dirty="0">
                  <a:solidFill>
                    <a:schemeClr val="tx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举办毕业联欢会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509010" y="2862580"/>
            <a:ext cx="2500630" cy="1479550"/>
            <a:chOff x="3602033" y="346288"/>
            <a:chExt cx="2801156" cy="154442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>
              <a:fillRect/>
            </a:stretch>
          </p:blipFill>
          <p:spPr>
            <a:xfrm rot="16378271">
              <a:off x="4230400" y="-282080"/>
              <a:ext cx="1544421" cy="2801156"/>
            </a:xfrm>
            <a:prstGeom prst="rect">
              <a:avLst/>
            </a:prstGeom>
          </p:spPr>
        </p:pic>
        <p:sp>
          <p:nvSpPr>
            <p:cNvPr id="24" name="TextBox 6"/>
            <p:cNvSpPr txBox="1"/>
            <p:nvPr/>
          </p:nvSpPr>
          <p:spPr>
            <a:xfrm rot="21438708">
              <a:off x="4327340" y="853186"/>
              <a:ext cx="1691640" cy="530860"/>
            </a:xfrm>
            <a:prstGeom prst="rect">
              <a:avLst/>
            </a:prstGeom>
            <a:noFill/>
          </p:spPr>
          <p:txBody>
            <a:bodyPr wrap="none" anchor="ctr"/>
            <a:lstStyle/>
            <a:p>
              <a:r>
                <a:rPr lang="zh-CN" altLang="en-US" sz="2000" b="1" dirty="0">
                  <a:solidFill>
                    <a:schemeClr val="tx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写信</a:t>
              </a:r>
            </a:p>
          </p:txBody>
        </p:sp>
      </p:grpSp>
      <p:sp>
        <p:nvSpPr>
          <p:cNvPr id="25" name="矩形 24"/>
          <p:cNvSpPr/>
          <p:nvPr/>
        </p:nvSpPr>
        <p:spPr>
          <a:xfrm>
            <a:off x="755576" y="1851670"/>
            <a:ext cx="860425" cy="28067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6063209" y="3435846"/>
            <a:ext cx="620395" cy="23050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下箭头 26"/>
          <p:cNvSpPr/>
          <p:nvPr/>
        </p:nvSpPr>
        <p:spPr>
          <a:xfrm>
            <a:off x="4427855" y="1923415"/>
            <a:ext cx="166370" cy="3175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>
            <a:spLocks noChangeArrowheads="1"/>
          </p:cNvSpPr>
          <p:nvPr/>
        </p:nvSpPr>
        <p:spPr bwMode="auto">
          <a:xfrm>
            <a:off x="3882708" y="2365058"/>
            <a:ext cx="1255395" cy="5219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策划书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4BB07D2-261E-4BDC-8375-110A3357F7C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DF9"/>
              </a:clrFrom>
              <a:clrTo>
                <a:srgbClr val="FDFD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6573" y="1636763"/>
            <a:ext cx="2193092" cy="1582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  <p:bldP spid="26" grpId="0" bldLvl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298575" y="197287"/>
            <a:ext cx="1498600" cy="1616075"/>
            <a:chOff x="7290" y="-420"/>
            <a:chExt cx="3874" cy="4046"/>
          </a:xfrm>
        </p:grpSpPr>
        <p:pic>
          <p:nvPicPr>
            <p:cNvPr id="19" name="图片 18" descr="f7d30ea4b628d33971365e72821aa1c5"/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7290" y="-420"/>
              <a:ext cx="3874" cy="4046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 rot="20760000">
              <a:off x="8112" y="247"/>
              <a:ext cx="2229" cy="2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267744" y="1838058"/>
            <a:ext cx="4326890" cy="1090295"/>
            <a:chOff x="520940" y="1969021"/>
            <a:chExt cx="3635926" cy="79375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940" y="1969021"/>
              <a:ext cx="3635926" cy="79375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665798" y="2064906"/>
              <a:ext cx="3368422" cy="55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en-US" altLang="zh-CN" sz="3600" b="1" dirty="0">
                  <a:solidFill>
                    <a:srgbClr val="2E7E38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 </a:t>
              </a:r>
              <a:r>
                <a:rPr lang="zh-CN" altLang="en-US" sz="3600" b="1" dirty="0">
                  <a:solidFill>
                    <a:srgbClr val="2E7E38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举办毕业联欢会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标注 2"/>
          <p:cNvSpPr/>
          <p:nvPr/>
        </p:nvSpPr>
        <p:spPr>
          <a:xfrm>
            <a:off x="1177290" y="352425"/>
            <a:ext cx="5357495" cy="1904365"/>
          </a:xfrm>
          <a:prstGeom prst="cloudCallout">
            <a:avLst>
              <a:gd name="adj1" fmla="val 49429"/>
              <a:gd name="adj2" fmla="val 5166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382395" y="683895"/>
            <a:ext cx="4988560" cy="1131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怎么进行策划呢？最好是写一份策划书。</a:t>
            </a:r>
          </a:p>
        </p:txBody>
      </p:sp>
      <p:pic>
        <p:nvPicPr>
          <p:cNvPr id="4096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5" y="1599565"/>
            <a:ext cx="1657350" cy="3189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563880" y="2444115"/>
            <a:ext cx="2139950" cy="6451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节目策划</a:t>
            </a: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5092700" y="3781425"/>
            <a:ext cx="2326640" cy="6451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举办节目</a:t>
            </a: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2915285" y="3089275"/>
            <a:ext cx="2050415" cy="6451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节目筹备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2" grpId="0"/>
      <p:bldP spid="12" grpId="0" bldLvl="0" animBg="1"/>
      <p:bldP spid="5" grpId="0" bldLvl="0" animBg="1"/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32c36a8ffcc527024de233d57f88105"/>
          <p:cNvPicPr>
            <a:picLocks noChangeAspect="1"/>
          </p:cNvPicPr>
          <p:nvPr/>
        </p:nvPicPr>
        <p:blipFill>
          <a:blip r:embed="rId2"/>
          <a:srcRect l="7758" t="7273" r="6039" b="11903"/>
          <a:stretch>
            <a:fillRect/>
          </a:stretch>
        </p:blipFill>
        <p:spPr>
          <a:xfrm>
            <a:off x="220345" y="-76835"/>
            <a:ext cx="8450580" cy="50507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75435" y="1737995"/>
            <a:ext cx="6105525" cy="64171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buFont typeface="Wingdings" panose="05000000000000000000" pitchFamily="2" charset="2"/>
            </a:pPr>
            <a:r>
              <a:rPr lang="en-US" altLang="zh-CN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什么是策划书呢？</a:t>
            </a:r>
            <a:endParaRPr lang="zh-CN" alt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54455" y="2448560"/>
            <a:ext cx="6326505" cy="17866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3200" b="1" dirty="0">
                <a:latin typeface="宋体" panose="02010600030101010101" pitchFamily="2" charset="-122"/>
              </a:rPr>
              <a:t>    </a:t>
            </a:r>
            <a:r>
              <a:rPr lang="zh-CN" altLang="en-US" sz="3200" b="1" dirty="0">
                <a:latin typeface="宋体" panose="02010600030101010101" pitchFamily="2" charset="-122"/>
              </a:rPr>
              <a:t>策划书就是对某项活动进行目标规划和组织分工，以便活动能顺利进行的文字书。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91565" y="3146425"/>
            <a:ext cx="7233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6"/>
                </a:solidFill>
                <a:latin typeface="宋体" panose="02010600030101010101" pitchFamily="2" charset="-122"/>
              </a:rPr>
              <a:t>  </a:t>
            </a:r>
            <a:endParaRPr lang="zh-CN" altLang="en-US" sz="2800" b="1" dirty="0">
              <a:solidFill>
                <a:schemeClr val="accent6"/>
              </a:solidFill>
              <a:latin typeface="宋体" panose="02010600030101010101" pitchFamily="2" charset="-122"/>
            </a:endParaRPr>
          </a:p>
        </p:txBody>
      </p:sp>
      <p:pic>
        <p:nvPicPr>
          <p:cNvPr id="3" name="图片 2" descr="FBD08227D805D1A71595387C84B4B9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" y="435610"/>
            <a:ext cx="2338705" cy="1733550"/>
          </a:xfrm>
          <a:prstGeom prst="rect">
            <a:avLst/>
          </a:prstGeom>
        </p:spPr>
      </p:pic>
      <p:pic>
        <p:nvPicPr>
          <p:cNvPr id="14" name="图片 13" descr="F3A6D2A449A68CE8F088FAC7555222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465" y="435610"/>
            <a:ext cx="2258060" cy="1967230"/>
          </a:xfrm>
          <a:prstGeom prst="rect">
            <a:avLst/>
          </a:prstGeom>
        </p:spPr>
      </p:pic>
      <p:pic>
        <p:nvPicPr>
          <p:cNvPr id="20" name="图片 19" descr="87FAFA514BE228ACDC2964988F23B36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630" y="2802255"/>
            <a:ext cx="2536825" cy="2008505"/>
          </a:xfrm>
          <a:prstGeom prst="rect">
            <a:avLst/>
          </a:prstGeom>
        </p:spPr>
      </p:pic>
      <p:pic>
        <p:nvPicPr>
          <p:cNvPr id="22" name="图片 21" descr="08AAD4443F9B86BDD065E909B44C719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160" y="459740"/>
            <a:ext cx="2537460" cy="1943100"/>
          </a:xfrm>
          <a:prstGeom prst="rect">
            <a:avLst/>
          </a:prstGeom>
        </p:spPr>
      </p:pic>
      <p:pic>
        <p:nvPicPr>
          <p:cNvPr id="27" name="图片 26" descr="CC8D5951D016764264C5BDFB32953A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90" y="2214880"/>
            <a:ext cx="2633980" cy="28219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/>
          <a:srcRect r="8301"/>
          <a:stretch/>
        </p:blipFill>
        <p:spPr>
          <a:xfrm>
            <a:off x="6431915" y="2802255"/>
            <a:ext cx="2522967" cy="18504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24"/>
          <p:cNvSpPr/>
          <p:nvPr/>
        </p:nvSpPr>
        <p:spPr>
          <a:xfrm>
            <a:off x="394970" y="915670"/>
            <a:ext cx="8569325" cy="41763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38" name="文本框 1"/>
          <p:cNvSpPr txBox="1"/>
          <p:nvPr/>
        </p:nvSpPr>
        <p:spPr>
          <a:xfrm>
            <a:off x="2898140" y="313055"/>
            <a:ext cx="3970020" cy="5340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毕业联欢会活动策划书</a:t>
            </a: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2996565" y="815340"/>
            <a:ext cx="3151505" cy="31750"/>
          </a:xfrm>
          <a:prstGeom prst="line">
            <a:avLst/>
          </a:prstGeom>
          <a:ln w="53975" cmpd="thinThick">
            <a:solidFill>
              <a:srgbClr val="F05F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4" y="240467"/>
            <a:ext cx="944330" cy="77716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62990" y="3103880"/>
            <a:ext cx="7233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6"/>
                </a:solidFill>
                <a:latin typeface="宋体" panose="02010600030101010101" pitchFamily="2" charset="-122"/>
              </a:rPr>
              <a:t>  </a:t>
            </a:r>
            <a:endParaRPr lang="zh-CN" altLang="en-US" sz="2800" b="1" dirty="0">
              <a:solidFill>
                <a:schemeClr val="accent6"/>
              </a:solidFill>
              <a:latin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339975" y="1017905"/>
            <a:ext cx="6872605" cy="11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活动名称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 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“再见了，母校”毕业联欢会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活动目的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感恩母校，感谢师友，告别小学生活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活动时间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6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月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29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日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活动地点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阶梯教室</a:t>
            </a:r>
          </a:p>
        </p:txBody>
      </p:sp>
      <p:sp>
        <p:nvSpPr>
          <p:cNvPr id="21" name="矩形 20"/>
          <p:cNvSpPr/>
          <p:nvPr/>
        </p:nvSpPr>
        <p:spPr>
          <a:xfrm>
            <a:off x="2339975" y="2075815"/>
            <a:ext cx="1602105" cy="34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活动分工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423478" y="2371408"/>
            <a:ext cx="6335713" cy="16395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1.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节目统筹：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___________________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2.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会场布置：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___________________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3.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道具、礼品准备：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4.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主持与串词撰写：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5.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秩序维护：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__________________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6.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场地清洁：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___________________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7.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活动报道：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___________________</a:t>
            </a:r>
          </a:p>
        </p:txBody>
      </p:sp>
      <p:sp>
        <p:nvSpPr>
          <p:cNvPr id="23" name="矩形 22"/>
          <p:cNvSpPr/>
          <p:nvPr/>
        </p:nvSpPr>
        <p:spPr>
          <a:xfrm>
            <a:off x="2339975" y="3899535"/>
            <a:ext cx="1296670" cy="386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【</a:t>
            </a:r>
            <a:r>
              <a:rPr lang="zh-CN" altLang="en-US" sz="1400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活动流程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n-cs"/>
              </a:rPr>
              <a:t>】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423478" y="4240848"/>
            <a:ext cx="3600450" cy="7550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1.毕业演讲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2.节目表演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3.交换毕业赠言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5584190" y="1818005"/>
            <a:ext cx="3275330" cy="1508125"/>
            <a:chOff x="9057" y="4845"/>
            <a:chExt cx="5158" cy="2375"/>
          </a:xfrm>
        </p:grpSpPr>
        <p:sp>
          <p:nvSpPr>
            <p:cNvPr id="29" name="云形标注 28"/>
            <p:cNvSpPr/>
            <p:nvPr/>
          </p:nvSpPr>
          <p:spPr>
            <a:xfrm>
              <a:off x="9057" y="4845"/>
              <a:ext cx="5158" cy="2375"/>
            </a:xfrm>
            <a:prstGeom prst="cloudCallout">
              <a:avLst>
                <a:gd name="adj1" fmla="val -72663"/>
                <a:gd name="adj2" fmla="val -5284"/>
              </a:avLst>
            </a:prstGeom>
            <a:solidFill>
              <a:srgbClr val="FFD6F4">
                <a:alpha val="9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9534" y="5218"/>
              <a:ext cx="4366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  阅读毕业联欢会活动策划书，说说你有什么发现？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  <p:bldP spid="20" grpId="0"/>
      <p:bldP spid="21" grpId="0"/>
      <p:bldP spid="22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183,&quot;width&quot;:1078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183,&quot;width&quot;:1078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7,&quot;width&quot;:916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840,&quot;width&quot;:13144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1261</Words>
  <Application>Microsoft Office PowerPoint</Application>
  <PresentationFormat>全屏显示(16:9)</PresentationFormat>
  <Paragraphs>191</Paragraphs>
  <Slides>35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44" baseType="lpstr">
      <vt:lpstr>黑体</vt:lpstr>
      <vt:lpstr>楷体</vt:lpstr>
      <vt:lpstr>宋体</vt:lpstr>
      <vt:lpstr>字魂36号-正文宋楷</vt:lpstr>
      <vt:lpstr>Arial</vt:lpstr>
      <vt:lpstr>Calibri</vt:lpstr>
      <vt:lpstr>Wingdings</vt:lpstr>
      <vt:lpstr>Office 主题​​</vt:lpstr>
      <vt:lpstr>5_Office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Administrator</dc:creator>
  <cp:keywords>状元成才路</cp:keywords>
  <dc:description>声  明_x000d__x000d__x000d__x000d__x000d__x000d__x000d__x000d__x000d__x000d__x000d__x000d__x000d__x000d__x000d__x000d__x000d__x000d__x000d__x000d__x000d_
_x000d__x000d__x000d__x000d__x000d__x000d__x000d__x000d__x000d__x000d__x000d__x000d__x000d__x000d__x000d__x000d__x000d__x000d__x000d__x000d__x000d_
 本文件仅用于个人学习、研究或欣赏，以及其他非商业性或非盈利性用途，但同时应遵守著作权法及其他相关法律的规定，不得侵犯本司及相关权利人的合法权利。_x000d__x000d__x000d__x000d__x000d__x000d__x000d__x000d__x000d__x000d__x000d__x000d__x000d__x000d__x000d__x000d__x000d__x000d__x000d__x000d__x000d_
 除此以外，将本文件任何内容用于其他用途时，应获得授权，如发现未经授权用于商业或盈利用途将追加侵权者的法律责任。_x000d__x000d__x000d__x000d__x000d__x000d__x000d__x000d__x000d__x000d__x000d__x000d__x000d__x000d__x000d__x000d__x000d__x000d__x000d__x000d__x000d_
_x000d__x000d__x000d__x000d__x000d__x000d__x000d__x000d__x000d__x000d__x000d__x000d__x000d__x000d__x000d__x000d__x000d__x000d__x000d__x000d__x000d_
武汉天成贵龙文化传播有限公司</dc:description>
  <cp:lastModifiedBy>ZhouFazhi</cp:lastModifiedBy>
  <cp:revision>591</cp:revision>
  <dcterms:created xsi:type="dcterms:W3CDTF">2016-10-29T08:56:00Z</dcterms:created>
  <dcterms:modified xsi:type="dcterms:W3CDTF">2024-09-19T02:54:55Z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KSOProductBuildVer">
    <vt:lpwstr>2052-11.1.0.10228</vt:lpwstr>
  </property>
</Properties>
</file>