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34"/>
  </p:notesMasterIdLst>
  <p:handoutMasterIdLst>
    <p:handoutMasterId r:id="rId35"/>
  </p:handoutMasterIdLst>
  <p:sldIdLst>
    <p:sldId id="401" r:id="rId3"/>
    <p:sldId id="416" r:id="rId4"/>
    <p:sldId id="682" r:id="rId5"/>
    <p:sldId id="652" r:id="rId6"/>
    <p:sldId id="680" r:id="rId7"/>
    <p:sldId id="622" r:id="rId8"/>
    <p:sldId id="627" r:id="rId9"/>
    <p:sldId id="628" r:id="rId10"/>
    <p:sldId id="626" r:id="rId11"/>
    <p:sldId id="584" r:id="rId12"/>
    <p:sldId id="566" r:id="rId13"/>
    <p:sldId id="530" r:id="rId14"/>
    <p:sldId id="565" r:id="rId15"/>
    <p:sldId id="567" r:id="rId16"/>
    <p:sldId id="568" r:id="rId17"/>
    <p:sldId id="569" r:id="rId18"/>
    <p:sldId id="571" r:id="rId19"/>
    <p:sldId id="573" r:id="rId20"/>
    <p:sldId id="572" r:id="rId21"/>
    <p:sldId id="574" r:id="rId22"/>
    <p:sldId id="575" r:id="rId23"/>
    <p:sldId id="600" r:id="rId24"/>
    <p:sldId id="576" r:id="rId25"/>
    <p:sldId id="608" r:id="rId26"/>
    <p:sldId id="614" r:id="rId27"/>
    <p:sldId id="578" r:id="rId28"/>
    <p:sldId id="274" r:id="rId29"/>
    <p:sldId id="579" r:id="rId30"/>
    <p:sldId id="493" r:id="rId31"/>
    <p:sldId id="683" r:id="rId32"/>
    <p:sldId id="684" r:id="rId33"/>
  </p:sldIdLst>
  <p:sldSz cx="9144000" cy="5143500" type="screen16x9"/>
  <p:notesSz cx="6858000" cy="9144000"/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24">
          <p15:clr>
            <a:srgbClr val="A4A3A4"/>
          </p15:clr>
        </p15:guide>
        <p15:guide id="2" pos="293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3399"/>
    <a:srgbClr val="0033CC"/>
    <a:srgbClr val="21B8BB"/>
    <a:srgbClr val="C3F0F6"/>
    <a:srgbClr val="9FD0CD"/>
    <a:srgbClr val="D6F5F8"/>
    <a:srgbClr val="B0D98D"/>
    <a:srgbClr val="F8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005" autoAdjust="0"/>
  </p:normalViewPr>
  <p:slideViewPr>
    <p:cSldViewPr showGuides="1">
      <p:cViewPr varScale="1">
        <p:scale>
          <a:sx n="141" d="100"/>
          <a:sy n="141" d="100"/>
        </p:scale>
        <p:origin x="744" y="102"/>
      </p:cViewPr>
      <p:guideLst>
        <p:guide orient="horz" pos="1724"/>
        <p:guide pos="29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状元成才路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C6A1E3B-7D1A-4477-BBA5-6198B92328E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2024/9/21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状元成才路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373180A-26F2-46B7-B4AA-D1F5223060A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状元成才路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A89EA8F-AD73-4F52-B820-819D41C490C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2024/9/21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状元成才路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7A9A9D1-2208-4EA6-A48F-D28CB50BDAE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图片 2"/>
          <p:cNvPicPr>
            <a:picLocks noChangeAspect="1"/>
          </p:cNvPicPr>
          <p:nvPr userDrawn="1"/>
        </p:nvPicPr>
        <p:blipFill>
          <a:blip r:embed="rId3"/>
          <a:srcRect l="20692" r="25253" b="4771"/>
          <a:stretch>
            <a:fillRect/>
          </a:stretch>
        </p:blipFill>
        <p:spPr>
          <a:xfrm>
            <a:off x="-36512" y="0"/>
            <a:ext cx="9217025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C12B1B9-9D02-4E94-96B1-2C0A68B56A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23478"/>
            <a:ext cx="743643" cy="79772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图片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323850" y="268288"/>
            <a:ext cx="8569325" cy="460692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6EBCFD4-D20D-4EF5-8AC2-6886B53DAE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507" y="267494"/>
            <a:ext cx="743643" cy="79772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图片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323850" y="268288"/>
            <a:ext cx="8569325" cy="460692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102" name="图片 5"/>
          <p:cNvPicPr>
            <a:picLocks noChangeAspect="1"/>
          </p:cNvPicPr>
          <p:nvPr userDrawn="1"/>
        </p:nvPicPr>
        <p:blipFill>
          <a:blip r:embed="rId4"/>
          <a:srcRect l="12601" t="8400" r="55202" b="67801"/>
          <a:stretch>
            <a:fillRect/>
          </a:stretch>
        </p:blipFill>
        <p:spPr>
          <a:xfrm>
            <a:off x="179388" y="195263"/>
            <a:ext cx="1655762" cy="1223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094C32B-FEA9-4322-B49E-9A91554F32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507" y="267494"/>
            <a:ext cx="743643" cy="79772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图片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8" t="24266" r="35080" b="53140"/>
          <a:stretch>
            <a:fillRect/>
          </a:stretch>
        </p:blipFill>
        <p:spPr>
          <a:xfrm rot="8069388">
            <a:off x="-401743" y="-310309"/>
            <a:ext cx="1900566" cy="1162074"/>
          </a:xfrm>
          <a:custGeom>
            <a:avLst/>
            <a:gdLst>
              <a:gd name="connsiteX0" fmla="*/ 1141560 w 1900567"/>
              <a:gd name="connsiteY0" fmla="*/ 1162074 h 1162074"/>
              <a:gd name="connsiteX1" fmla="*/ 0 w 1900567"/>
              <a:gd name="connsiteY1" fmla="*/ 0 h 1162074"/>
              <a:gd name="connsiteX2" fmla="*/ 1900567 w 1900567"/>
              <a:gd name="connsiteY2" fmla="*/ 0 h 1162074"/>
              <a:gd name="connsiteX3" fmla="*/ 1900567 w 1900567"/>
              <a:gd name="connsiteY3" fmla="*/ 416465 h 116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0567" h="1162074">
                <a:moveTo>
                  <a:pt x="1141560" y="1162074"/>
                </a:moveTo>
                <a:lnTo>
                  <a:pt x="0" y="0"/>
                </a:lnTo>
                <a:lnTo>
                  <a:pt x="1900567" y="0"/>
                </a:lnTo>
                <a:lnTo>
                  <a:pt x="1900567" y="416465"/>
                </a:lnTo>
                <a:close/>
              </a:path>
            </a:pathLst>
          </a:cu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69A58DC-E972-43B4-93F4-BE12FCD31A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507" y="267494"/>
            <a:ext cx="743643" cy="79772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823993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704174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EF5EB03-1362-0C64-3462-B66FA0C899C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596336" y="195486"/>
            <a:ext cx="1295238" cy="78095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6BA84EE-BC08-DC0E-57B6-5B75C43F129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23478"/>
            <a:ext cx="743643" cy="79772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ransition>
    <p:fad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2"/>
          <p:cNvSpPr txBox="1">
            <a:spLocks noChangeArrowheads="1"/>
          </p:cNvSpPr>
          <p:nvPr/>
        </p:nvSpPr>
        <p:spPr bwMode="auto">
          <a:xfrm>
            <a:off x="1087438" y="915988"/>
            <a:ext cx="7423150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统编版六年级下册</a:t>
            </a:r>
            <a:endParaRPr lang="en-US" altLang="zh-CN" sz="36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0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语文慕课堂</a:t>
            </a:r>
            <a:endParaRPr lang="en-US" altLang="zh-CN" sz="60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267" name="TextBox 13"/>
          <p:cNvSpPr txBox="1">
            <a:spLocks noChangeArrowheads="1"/>
          </p:cNvSpPr>
          <p:nvPr/>
        </p:nvSpPr>
        <p:spPr bwMode="auto">
          <a:xfrm>
            <a:off x="3143250" y="3786188"/>
            <a:ext cx="2698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主讲：丁丁老师</a:t>
            </a:r>
          </a:p>
        </p:txBody>
      </p:sp>
      <p:sp>
        <p:nvSpPr>
          <p:cNvPr id="11268" name="TextBox 1"/>
          <p:cNvSpPr txBox="1">
            <a:spLocks noChangeArrowheads="1"/>
          </p:cNvSpPr>
          <p:nvPr/>
        </p:nvSpPr>
        <p:spPr bwMode="auto">
          <a:xfrm>
            <a:off x="107950" y="123825"/>
            <a:ext cx="2890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状元成才路慕课堂</a:t>
            </a:r>
          </a:p>
        </p:txBody>
      </p:sp>
    </p:spTree>
  </p:cSld>
  <p:clrMapOvr>
    <a:masterClrMapping/>
  </p:clrMapOvr>
  <p:transition advTm="18337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未命名_02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480" y="715010"/>
            <a:ext cx="7294245" cy="4043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4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864870" y="910590"/>
            <a:ext cx="7548880" cy="3730625"/>
            <a:chOff x="1362" y="1434"/>
            <a:chExt cx="11888" cy="5875"/>
          </a:xfrm>
          <a:solidFill>
            <a:schemeClr val="bg1"/>
          </a:solidFill>
        </p:grpSpPr>
        <p:sp>
          <p:nvSpPr>
            <p:cNvPr id="8" name="任意多边形: 形状 87"/>
            <p:cNvSpPr/>
            <p:nvPr/>
          </p:nvSpPr>
          <p:spPr>
            <a:xfrm rot="5400000">
              <a:off x="5090" y="-639"/>
              <a:ext cx="4221" cy="11677"/>
            </a:xfrm>
            <a:custGeom>
              <a:avLst/>
              <a:gdLst>
                <a:gd name="connsiteX0" fmla="*/ 0 w 6367029"/>
                <a:gd name="connsiteY0" fmla="*/ 1429374 h 11336923"/>
                <a:gd name="connsiteX1" fmla="*/ 182378 w 6367029"/>
                <a:gd name="connsiteY1" fmla="*/ 1086362 h 11336923"/>
                <a:gd name="connsiteX2" fmla="*/ 186264 w 6367029"/>
                <a:gd name="connsiteY2" fmla="*/ 1084253 h 11336923"/>
                <a:gd name="connsiteX3" fmla="*/ 139590 w 6367029"/>
                <a:gd name="connsiteY3" fmla="*/ 1027683 h 11336923"/>
                <a:gd name="connsiteX4" fmla="*/ 68943 w 6367029"/>
                <a:gd name="connsiteY4" fmla="*/ 796403 h 11336923"/>
                <a:gd name="connsiteX5" fmla="*/ 94044 w 6367029"/>
                <a:gd name="connsiteY5" fmla="*/ 654173 h 11336923"/>
                <a:gd name="connsiteX6" fmla="*/ 117894 w 6367029"/>
                <a:gd name="connsiteY6" fmla="*/ 603051 h 11336923"/>
                <a:gd name="connsiteX7" fmla="*/ 102046 w 6367029"/>
                <a:gd name="connsiteY7" fmla="*/ 552000 h 11336923"/>
                <a:gd name="connsiteX8" fmla="*/ 93642 w 6367029"/>
                <a:gd name="connsiteY8" fmla="*/ 468633 h 11336923"/>
                <a:gd name="connsiteX9" fmla="*/ 507300 w 6367029"/>
                <a:gd name="connsiteY9" fmla="*/ 54975 h 11336923"/>
                <a:gd name="connsiteX10" fmla="*/ 630310 w 6367029"/>
                <a:gd name="connsiteY10" fmla="*/ 73572 h 11336923"/>
                <a:gd name="connsiteX11" fmla="*/ 690623 w 6367029"/>
                <a:gd name="connsiteY11" fmla="*/ 102567 h 11336923"/>
                <a:gd name="connsiteX12" fmla="*/ 692680 w 6367029"/>
                <a:gd name="connsiteY12" fmla="*/ 101450 h 11336923"/>
                <a:gd name="connsiteX13" fmla="*/ 853694 w 6367029"/>
                <a:gd name="connsiteY13" fmla="*/ 68943 h 11336923"/>
                <a:gd name="connsiteX14" fmla="*/ 1172893 w 6367029"/>
                <a:gd name="connsiteY14" fmla="*/ 219476 h 11336923"/>
                <a:gd name="connsiteX15" fmla="*/ 1182865 w 6367029"/>
                <a:gd name="connsiteY15" fmla="*/ 233503 h 11336923"/>
                <a:gd name="connsiteX16" fmla="*/ 1218677 w 6367029"/>
                <a:gd name="connsiteY16" fmla="*/ 190100 h 11336923"/>
                <a:gd name="connsiteX17" fmla="*/ 1511177 w 6367029"/>
                <a:gd name="connsiteY17" fmla="*/ 68942 h 11336923"/>
                <a:gd name="connsiteX18" fmla="*/ 1742457 w 6367029"/>
                <a:gd name="connsiteY18" fmla="*/ 139589 h 11336923"/>
                <a:gd name="connsiteX19" fmla="*/ 1824087 w 6367029"/>
                <a:gd name="connsiteY19" fmla="*/ 213761 h 11336923"/>
                <a:gd name="connsiteX20" fmla="*/ 1837622 w 6367029"/>
                <a:gd name="connsiteY20" fmla="*/ 197358 h 11336923"/>
                <a:gd name="connsiteX21" fmla="*/ 2130121 w 6367029"/>
                <a:gd name="connsiteY21" fmla="*/ 76200 h 11336923"/>
                <a:gd name="connsiteX22" fmla="*/ 2179147 w 6367029"/>
                <a:gd name="connsiteY22" fmla="*/ 83612 h 11336923"/>
                <a:gd name="connsiteX23" fmla="*/ 2199332 w 6367029"/>
                <a:gd name="connsiteY23" fmla="*/ 77346 h 11336923"/>
                <a:gd name="connsiteX24" fmla="*/ 2282698 w 6367029"/>
                <a:gd name="connsiteY24" fmla="*/ 68942 h 11336923"/>
                <a:gd name="connsiteX25" fmla="*/ 2443713 w 6367029"/>
                <a:gd name="connsiteY25" fmla="*/ 101449 h 11336923"/>
                <a:gd name="connsiteX26" fmla="*/ 2499535 w 6367029"/>
                <a:gd name="connsiteY26" fmla="*/ 131749 h 11336923"/>
                <a:gd name="connsiteX27" fmla="*/ 2531812 w 6367029"/>
                <a:gd name="connsiteY27" fmla="*/ 105117 h 11336923"/>
                <a:gd name="connsiteX28" fmla="*/ 2763093 w 6367029"/>
                <a:gd name="connsiteY28" fmla="*/ 34471 h 11336923"/>
                <a:gd name="connsiteX29" fmla="*/ 2797682 w 6367029"/>
                <a:gd name="connsiteY29" fmla="*/ 39700 h 11336923"/>
                <a:gd name="connsiteX30" fmla="*/ 2849556 w 6367029"/>
                <a:gd name="connsiteY30" fmla="*/ 34471 h 11336923"/>
                <a:gd name="connsiteX31" fmla="*/ 3010570 w 6367029"/>
                <a:gd name="connsiteY31" fmla="*/ 66978 h 11336923"/>
                <a:gd name="connsiteX32" fmla="*/ 3066392 w 6367029"/>
                <a:gd name="connsiteY32" fmla="*/ 97278 h 11336923"/>
                <a:gd name="connsiteX33" fmla="*/ 3098669 w 6367029"/>
                <a:gd name="connsiteY33" fmla="*/ 70646 h 11336923"/>
                <a:gd name="connsiteX34" fmla="*/ 3329949 w 6367029"/>
                <a:gd name="connsiteY34" fmla="*/ 0 h 11336923"/>
                <a:gd name="connsiteX35" fmla="*/ 3579434 w 6367029"/>
                <a:gd name="connsiteY35" fmla="*/ 83674 h 11336923"/>
                <a:gd name="connsiteX36" fmla="*/ 3631108 w 6367029"/>
                <a:gd name="connsiteY36" fmla="*/ 132062 h 11336923"/>
                <a:gd name="connsiteX37" fmla="*/ 3643541 w 6367029"/>
                <a:gd name="connsiteY37" fmla="*/ 135921 h 11336923"/>
                <a:gd name="connsiteX38" fmla="*/ 3699363 w 6367029"/>
                <a:gd name="connsiteY38" fmla="*/ 166221 h 11336923"/>
                <a:gd name="connsiteX39" fmla="*/ 3731640 w 6367029"/>
                <a:gd name="connsiteY39" fmla="*/ 139589 h 11336923"/>
                <a:gd name="connsiteX40" fmla="*/ 3839911 w 6367029"/>
                <a:gd name="connsiteY40" fmla="*/ 87540 h 11336923"/>
                <a:gd name="connsiteX41" fmla="*/ 3900389 w 6367029"/>
                <a:gd name="connsiteY41" fmla="*/ 78397 h 11336923"/>
                <a:gd name="connsiteX42" fmla="*/ 3921426 w 6367029"/>
                <a:gd name="connsiteY42" fmla="*/ 66978 h 11336923"/>
                <a:gd name="connsiteX43" fmla="*/ 4082440 w 6367029"/>
                <a:gd name="connsiteY43" fmla="*/ 34471 h 11336923"/>
                <a:gd name="connsiteX44" fmla="*/ 4401639 w 6367029"/>
                <a:gd name="connsiteY44" fmla="*/ 185004 h 11336923"/>
                <a:gd name="connsiteX45" fmla="*/ 4411611 w 6367029"/>
                <a:gd name="connsiteY45" fmla="*/ 199031 h 11336923"/>
                <a:gd name="connsiteX46" fmla="*/ 4447423 w 6367029"/>
                <a:gd name="connsiteY46" fmla="*/ 155628 h 11336923"/>
                <a:gd name="connsiteX47" fmla="*/ 4739923 w 6367029"/>
                <a:gd name="connsiteY47" fmla="*/ 34470 h 11336923"/>
                <a:gd name="connsiteX48" fmla="*/ 4971203 w 6367029"/>
                <a:gd name="connsiteY48" fmla="*/ 105116 h 11336923"/>
                <a:gd name="connsiteX49" fmla="*/ 5052833 w 6367029"/>
                <a:gd name="connsiteY49" fmla="*/ 179290 h 11336923"/>
                <a:gd name="connsiteX50" fmla="*/ 5066368 w 6367029"/>
                <a:gd name="connsiteY50" fmla="*/ 162886 h 11336923"/>
                <a:gd name="connsiteX51" fmla="*/ 5358868 w 6367029"/>
                <a:gd name="connsiteY51" fmla="*/ 41728 h 11336923"/>
                <a:gd name="connsiteX52" fmla="*/ 5519883 w 6367029"/>
                <a:gd name="connsiteY52" fmla="*/ 74235 h 11336923"/>
                <a:gd name="connsiteX53" fmla="*/ 5571420 w 6367029"/>
                <a:gd name="connsiteY53" fmla="*/ 102209 h 11336923"/>
                <a:gd name="connsiteX54" fmla="*/ 5675446 w 6367029"/>
                <a:gd name="connsiteY54" fmla="*/ 52200 h 11336923"/>
                <a:gd name="connsiteX55" fmla="*/ 5798455 w 6367029"/>
                <a:gd name="connsiteY55" fmla="*/ 33603 h 11336923"/>
                <a:gd name="connsiteX56" fmla="*/ 6212113 w 6367029"/>
                <a:gd name="connsiteY56" fmla="*/ 447261 h 11336923"/>
                <a:gd name="connsiteX57" fmla="*/ 6179606 w 6367029"/>
                <a:gd name="connsiteY57" fmla="*/ 608275 h 11336923"/>
                <a:gd name="connsiteX58" fmla="*/ 6162126 w 6367029"/>
                <a:gd name="connsiteY58" fmla="*/ 640479 h 11336923"/>
                <a:gd name="connsiteX59" fmla="*/ 6174391 w 6367029"/>
                <a:gd name="connsiteY59" fmla="*/ 671651 h 11336923"/>
                <a:gd name="connsiteX60" fmla="*/ 6187414 w 6367029"/>
                <a:gd name="connsiteY60" fmla="*/ 775031 h 11336923"/>
                <a:gd name="connsiteX61" fmla="*/ 6005036 w 6367029"/>
                <a:gd name="connsiteY61" fmla="*/ 1118043 h 11336923"/>
                <a:gd name="connsiteX62" fmla="*/ 6001150 w 6367029"/>
                <a:gd name="connsiteY62" fmla="*/ 1120152 h 11336923"/>
                <a:gd name="connsiteX63" fmla="*/ 6047825 w 6367029"/>
                <a:gd name="connsiteY63" fmla="*/ 1176722 h 11336923"/>
                <a:gd name="connsiteX64" fmla="*/ 6118471 w 6367029"/>
                <a:gd name="connsiteY64" fmla="*/ 1408002 h 11336923"/>
                <a:gd name="connsiteX65" fmla="*/ 6047825 w 6367029"/>
                <a:gd name="connsiteY65" fmla="*/ 1639282 h 11336923"/>
                <a:gd name="connsiteX66" fmla="*/ 6019205 w 6367029"/>
                <a:gd name="connsiteY66" fmla="*/ 1673970 h 11336923"/>
                <a:gd name="connsiteX67" fmla="*/ 6045481 w 6367029"/>
                <a:gd name="connsiteY67" fmla="*/ 1696725 h 11336923"/>
                <a:gd name="connsiteX68" fmla="*/ 6152942 w 6367029"/>
                <a:gd name="connsiteY68" fmla="*/ 1974859 h 11336923"/>
                <a:gd name="connsiteX69" fmla="*/ 6031785 w 6367029"/>
                <a:gd name="connsiteY69" fmla="*/ 2267359 h 11336923"/>
                <a:gd name="connsiteX70" fmla="*/ 6023306 w 6367029"/>
                <a:gd name="connsiteY70" fmla="*/ 2274355 h 11336923"/>
                <a:gd name="connsiteX71" fmla="*/ 6087210 w 6367029"/>
                <a:gd name="connsiteY71" fmla="*/ 2329696 h 11336923"/>
                <a:gd name="connsiteX72" fmla="*/ 6194671 w 6367029"/>
                <a:gd name="connsiteY72" fmla="*/ 2607830 h 11336923"/>
                <a:gd name="connsiteX73" fmla="*/ 6073514 w 6367029"/>
                <a:gd name="connsiteY73" fmla="*/ 2900330 h 11336923"/>
                <a:gd name="connsiteX74" fmla="*/ 6048243 w 6367029"/>
                <a:gd name="connsiteY74" fmla="*/ 2921181 h 11336923"/>
                <a:gd name="connsiteX75" fmla="*/ 6079952 w 6367029"/>
                <a:gd name="connsiteY75" fmla="*/ 2948641 h 11336923"/>
                <a:gd name="connsiteX76" fmla="*/ 6187413 w 6367029"/>
                <a:gd name="connsiteY76" fmla="*/ 3226775 h 11336923"/>
                <a:gd name="connsiteX77" fmla="*/ 6066256 w 6367029"/>
                <a:gd name="connsiteY77" fmla="*/ 3519275 h 11336923"/>
                <a:gd name="connsiteX78" fmla="*/ 6022332 w 6367029"/>
                <a:gd name="connsiteY78" fmla="*/ 3555516 h 11336923"/>
                <a:gd name="connsiteX79" fmla="*/ 6066257 w 6367029"/>
                <a:gd name="connsiteY79" fmla="*/ 3591757 h 11336923"/>
                <a:gd name="connsiteX80" fmla="*/ 6179010 w 6367029"/>
                <a:gd name="connsiteY80" fmla="*/ 3800891 h 11336923"/>
                <a:gd name="connsiteX81" fmla="*/ 6181483 w 6367029"/>
                <a:gd name="connsiteY81" fmla="*/ 3825425 h 11336923"/>
                <a:gd name="connsiteX82" fmla="*/ 6203289 w 6367029"/>
                <a:gd name="connsiteY82" fmla="*/ 3880768 h 11336923"/>
                <a:gd name="connsiteX83" fmla="*/ 6221886 w 6367029"/>
                <a:gd name="connsiteY83" fmla="*/ 4003778 h 11336923"/>
                <a:gd name="connsiteX84" fmla="*/ 6171960 w 6367029"/>
                <a:gd name="connsiteY84" fmla="*/ 4200952 h 11336923"/>
                <a:gd name="connsiteX85" fmla="*/ 6158493 w 6367029"/>
                <a:gd name="connsiteY85" fmla="*/ 4219903 h 11336923"/>
                <a:gd name="connsiteX86" fmla="*/ 6185711 w 6367029"/>
                <a:gd name="connsiteY86" fmla="*/ 4252892 h 11336923"/>
                <a:gd name="connsiteX87" fmla="*/ 6256357 w 6367029"/>
                <a:gd name="connsiteY87" fmla="*/ 4484172 h 11336923"/>
                <a:gd name="connsiteX88" fmla="*/ 6135200 w 6367029"/>
                <a:gd name="connsiteY88" fmla="*/ 4776672 h 11336923"/>
                <a:gd name="connsiteX89" fmla="*/ 6122250 w 6367029"/>
                <a:gd name="connsiteY89" fmla="*/ 4787357 h 11336923"/>
                <a:gd name="connsiteX90" fmla="*/ 6112152 w 6367029"/>
                <a:gd name="connsiteY90" fmla="*/ 4816087 h 11336923"/>
                <a:gd name="connsiteX91" fmla="*/ 6090409 w 6367029"/>
                <a:gd name="connsiteY91" fmla="*/ 4853915 h 11336923"/>
                <a:gd name="connsiteX92" fmla="*/ 6116768 w 6367029"/>
                <a:gd name="connsiteY92" fmla="*/ 4885863 h 11336923"/>
                <a:gd name="connsiteX93" fmla="*/ 6187414 w 6367029"/>
                <a:gd name="connsiteY93" fmla="*/ 5117143 h 11336923"/>
                <a:gd name="connsiteX94" fmla="*/ 6183196 w 6367029"/>
                <a:gd name="connsiteY94" fmla="*/ 5158983 h 11336923"/>
                <a:gd name="connsiteX95" fmla="*/ 6187414 w 6367029"/>
                <a:gd name="connsiteY95" fmla="*/ 5203606 h 11336923"/>
                <a:gd name="connsiteX96" fmla="*/ 6154907 w 6367029"/>
                <a:gd name="connsiteY96" fmla="*/ 5364620 h 11336923"/>
                <a:gd name="connsiteX97" fmla="*/ 6124608 w 6367029"/>
                <a:gd name="connsiteY97" fmla="*/ 5420442 h 11336923"/>
                <a:gd name="connsiteX98" fmla="*/ 6151239 w 6367029"/>
                <a:gd name="connsiteY98" fmla="*/ 5452720 h 11336923"/>
                <a:gd name="connsiteX99" fmla="*/ 6221885 w 6367029"/>
                <a:gd name="connsiteY99" fmla="*/ 5684000 h 11336923"/>
                <a:gd name="connsiteX100" fmla="*/ 6216508 w 6367029"/>
                <a:gd name="connsiteY100" fmla="*/ 5737344 h 11336923"/>
                <a:gd name="connsiteX101" fmla="*/ 6218551 w 6367029"/>
                <a:gd name="connsiteY101" fmla="*/ 5743157 h 11336923"/>
                <a:gd name="connsiteX102" fmla="*/ 6229143 w 6367029"/>
                <a:gd name="connsiteY102" fmla="*/ 5836577 h 11336923"/>
                <a:gd name="connsiteX103" fmla="*/ 6107986 w 6367029"/>
                <a:gd name="connsiteY103" fmla="*/ 6129077 h 11336923"/>
                <a:gd name="connsiteX104" fmla="*/ 6083286 w 6367029"/>
                <a:gd name="connsiteY104" fmla="*/ 6149456 h 11336923"/>
                <a:gd name="connsiteX105" fmla="*/ 6151239 w 6367029"/>
                <a:gd name="connsiteY105" fmla="*/ 6224241 h 11336923"/>
                <a:gd name="connsiteX106" fmla="*/ 6221885 w 6367029"/>
                <a:gd name="connsiteY106" fmla="*/ 6455521 h 11336923"/>
                <a:gd name="connsiteX107" fmla="*/ 6100728 w 6367029"/>
                <a:gd name="connsiteY107" fmla="*/ 6748022 h 11336923"/>
                <a:gd name="connsiteX108" fmla="*/ 6056304 w 6367029"/>
                <a:gd name="connsiteY108" fmla="*/ 6784675 h 11336923"/>
                <a:gd name="connsiteX109" fmla="*/ 6071353 w 6367029"/>
                <a:gd name="connsiteY109" fmla="*/ 6793806 h 11336923"/>
                <a:gd name="connsiteX110" fmla="*/ 6221886 w 6367029"/>
                <a:gd name="connsiteY110" fmla="*/ 7113004 h 11336923"/>
                <a:gd name="connsiteX111" fmla="*/ 6151240 w 6367029"/>
                <a:gd name="connsiteY111" fmla="*/ 7344284 h 11336923"/>
                <a:gd name="connsiteX112" fmla="*/ 6120408 w 6367029"/>
                <a:gd name="connsiteY112" fmla="*/ 7381653 h 11336923"/>
                <a:gd name="connsiteX113" fmla="*/ 6140296 w 6367029"/>
                <a:gd name="connsiteY113" fmla="*/ 7393719 h 11336923"/>
                <a:gd name="connsiteX114" fmla="*/ 6290829 w 6367029"/>
                <a:gd name="connsiteY114" fmla="*/ 7712919 h 11336923"/>
                <a:gd name="connsiteX115" fmla="*/ 6108451 w 6367029"/>
                <a:gd name="connsiteY115" fmla="*/ 8055925 h 11336923"/>
                <a:gd name="connsiteX116" fmla="*/ 6101399 w 6367029"/>
                <a:gd name="connsiteY116" fmla="*/ 8059754 h 11336923"/>
                <a:gd name="connsiteX117" fmla="*/ 6151240 w 6367029"/>
                <a:gd name="connsiteY117" fmla="*/ 8114604 h 11336923"/>
                <a:gd name="connsiteX118" fmla="*/ 6221886 w 6367029"/>
                <a:gd name="connsiteY118" fmla="*/ 8345885 h 11336923"/>
                <a:gd name="connsiteX119" fmla="*/ 6151240 w 6367029"/>
                <a:gd name="connsiteY119" fmla="*/ 8577165 h 11336923"/>
                <a:gd name="connsiteX120" fmla="*/ 6122544 w 6367029"/>
                <a:gd name="connsiteY120" fmla="*/ 8611944 h 11336923"/>
                <a:gd name="connsiteX121" fmla="*/ 6185711 w 6367029"/>
                <a:gd name="connsiteY121" fmla="*/ 8681463 h 11336923"/>
                <a:gd name="connsiteX122" fmla="*/ 6256357 w 6367029"/>
                <a:gd name="connsiteY122" fmla="*/ 8912742 h 11336923"/>
                <a:gd name="connsiteX123" fmla="*/ 6135200 w 6367029"/>
                <a:gd name="connsiteY123" fmla="*/ 9205242 h 11336923"/>
                <a:gd name="connsiteX124" fmla="*/ 6126740 w 6367029"/>
                <a:gd name="connsiteY124" fmla="*/ 9212222 h 11336923"/>
                <a:gd name="connsiteX125" fmla="*/ 6155137 w 6367029"/>
                <a:gd name="connsiteY125" fmla="*/ 9232928 h 11336923"/>
                <a:gd name="connsiteX126" fmla="*/ 6298086 w 6367029"/>
                <a:gd name="connsiteY126" fmla="*/ 9545713 h 11336923"/>
                <a:gd name="connsiteX127" fmla="*/ 6115708 w 6367029"/>
                <a:gd name="connsiteY127" fmla="*/ 9888725 h 11336923"/>
                <a:gd name="connsiteX128" fmla="*/ 6108657 w 6367029"/>
                <a:gd name="connsiteY128" fmla="*/ 9892551 h 11336923"/>
                <a:gd name="connsiteX129" fmla="*/ 6158497 w 6367029"/>
                <a:gd name="connsiteY129" fmla="*/ 9947404 h 11336923"/>
                <a:gd name="connsiteX130" fmla="*/ 6229143 w 6367029"/>
                <a:gd name="connsiteY130" fmla="*/ 10178684 h 11336923"/>
                <a:gd name="connsiteX131" fmla="*/ 6158497 w 6367029"/>
                <a:gd name="connsiteY131" fmla="*/ 10409964 h 11336923"/>
                <a:gd name="connsiteX132" fmla="*/ 6144993 w 6367029"/>
                <a:gd name="connsiteY132" fmla="*/ 10426332 h 11336923"/>
                <a:gd name="connsiteX133" fmla="*/ 6167868 w 6367029"/>
                <a:gd name="connsiteY133" fmla="*/ 10435312 h 11336923"/>
                <a:gd name="connsiteX134" fmla="*/ 6367029 w 6367029"/>
                <a:gd name="connsiteY134" fmla="*/ 10789084 h 11336923"/>
                <a:gd name="connsiteX135" fmla="*/ 5953371 w 6367029"/>
                <a:gd name="connsiteY135" fmla="*/ 11202742 h 11336923"/>
                <a:gd name="connsiteX136" fmla="*/ 5722091 w 6367029"/>
                <a:gd name="connsiteY136" fmla="*/ 11132095 h 11336923"/>
                <a:gd name="connsiteX137" fmla="*/ 5707566 w 6367029"/>
                <a:gd name="connsiteY137" fmla="*/ 11120111 h 11336923"/>
                <a:gd name="connsiteX138" fmla="*/ 5704301 w 6367029"/>
                <a:gd name="connsiteY138" fmla="*/ 11124704 h 11336923"/>
                <a:gd name="connsiteX139" fmla="*/ 5385102 w 6367029"/>
                <a:gd name="connsiteY139" fmla="*/ 11275237 h 11336923"/>
                <a:gd name="connsiteX140" fmla="*/ 5092602 w 6367029"/>
                <a:gd name="connsiteY140" fmla="*/ 11154079 h 11336923"/>
                <a:gd name="connsiteX141" fmla="*/ 5072636 w 6367029"/>
                <a:gd name="connsiteY141" fmla="*/ 11129880 h 11336923"/>
                <a:gd name="connsiteX142" fmla="*/ 5058658 w 6367029"/>
                <a:gd name="connsiteY142" fmla="*/ 11146821 h 11336923"/>
                <a:gd name="connsiteX143" fmla="*/ 4766157 w 6367029"/>
                <a:gd name="connsiteY143" fmla="*/ 11267979 h 11336923"/>
                <a:gd name="connsiteX144" fmla="*/ 4473656 w 6367029"/>
                <a:gd name="connsiteY144" fmla="*/ 11146821 h 11336923"/>
                <a:gd name="connsiteX145" fmla="*/ 4437709 w 6367029"/>
                <a:gd name="connsiteY145" fmla="*/ 11103252 h 11336923"/>
                <a:gd name="connsiteX146" fmla="*/ 4427872 w 6367029"/>
                <a:gd name="connsiteY146" fmla="*/ 11117447 h 11336923"/>
                <a:gd name="connsiteX147" fmla="*/ 4192040 w 6367029"/>
                <a:gd name="connsiteY147" fmla="*/ 11259576 h 11336923"/>
                <a:gd name="connsiteX148" fmla="*/ 4164078 w 6367029"/>
                <a:gd name="connsiteY148" fmla="*/ 11262395 h 11336923"/>
                <a:gd name="connsiteX149" fmla="*/ 4150168 w 6367029"/>
                <a:gd name="connsiteY149" fmla="*/ 11269945 h 11336923"/>
                <a:gd name="connsiteX150" fmla="*/ 3989154 w 6367029"/>
                <a:gd name="connsiteY150" fmla="*/ 11302452 h 11336923"/>
                <a:gd name="connsiteX151" fmla="*/ 3791980 w 6367029"/>
                <a:gd name="connsiteY151" fmla="*/ 11252526 h 11336923"/>
                <a:gd name="connsiteX152" fmla="*/ 3773029 w 6367029"/>
                <a:gd name="connsiteY152" fmla="*/ 11239058 h 11336923"/>
                <a:gd name="connsiteX153" fmla="*/ 3740040 w 6367029"/>
                <a:gd name="connsiteY153" fmla="*/ 11266277 h 11336923"/>
                <a:gd name="connsiteX154" fmla="*/ 3508760 w 6367029"/>
                <a:gd name="connsiteY154" fmla="*/ 11336923 h 11336923"/>
                <a:gd name="connsiteX155" fmla="*/ 3216260 w 6367029"/>
                <a:gd name="connsiteY155" fmla="*/ 11215765 h 11336923"/>
                <a:gd name="connsiteX156" fmla="*/ 3205575 w 6367029"/>
                <a:gd name="connsiteY156" fmla="*/ 11202816 h 11336923"/>
                <a:gd name="connsiteX157" fmla="*/ 3176846 w 6367029"/>
                <a:gd name="connsiteY157" fmla="*/ 11192718 h 11336923"/>
                <a:gd name="connsiteX158" fmla="*/ 3139017 w 6367029"/>
                <a:gd name="connsiteY158" fmla="*/ 11170975 h 11336923"/>
                <a:gd name="connsiteX159" fmla="*/ 3107070 w 6367029"/>
                <a:gd name="connsiteY159" fmla="*/ 11197334 h 11336923"/>
                <a:gd name="connsiteX160" fmla="*/ 2875790 w 6367029"/>
                <a:gd name="connsiteY160" fmla="*/ 11267980 h 11336923"/>
                <a:gd name="connsiteX161" fmla="*/ 2832559 w 6367029"/>
                <a:gd name="connsiteY161" fmla="*/ 11263622 h 11336923"/>
                <a:gd name="connsiteX162" fmla="*/ 2789329 w 6367029"/>
                <a:gd name="connsiteY162" fmla="*/ 11267980 h 11336923"/>
                <a:gd name="connsiteX163" fmla="*/ 2628315 w 6367029"/>
                <a:gd name="connsiteY163" fmla="*/ 11235473 h 11336923"/>
                <a:gd name="connsiteX164" fmla="*/ 2572492 w 6367029"/>
                <a:gd name="connsiteY164" fmla="*/ 11205173 h 11336923"/>
                <a:gd name="connsiteX165" fmla="*/ 2540213 w 6367029"/>
                <a:gd name="connsiteY165" fmla="*/ 11231805 h 11336923"/>
                <a:gd name="connsiteX166" fmla="*/ 2308936 w 6367029"/>
                <a:gd name="connsiteY166" fmla="*/ 11302451 h 11336923"/>
                <a:gd name="connsiteX167" fmla="*/ 2253903 w 6367029"/>
                <a:gd name="connsiteY167" fmla="*/ 11296903 h 11336923"/>
                <a:gd name="connsiteX168" fmla="*/ 2239725 w 6367029"/>
                <a:gd name="connsiteY168" fmla="*/ 11301305 h 11336923"/>
                <a:gd name="connsiteX169" fmla="*/ 2156360 w 6367029"/>
                <a:gd name="connsiteY169" fmla="*/ 11309709 h 11336923"/>
                <a:gd name="connsiteX170" fmla="*/ 1863856 w 6367029"/>
                <a:gd name="connsiteY170" fmla="*/ 11188551 h 11336923"/>
                <a:gd name="connsiteX171" fmla="*/ 1843892 w 6367029"/>
                <a:gd name="connsiteY171" fmla="*/ 11164352 h 11336923"/>
                <a:gd name="connsiteX172" fmla="*/ 1829912 w 6367029"/>
                <a:gd name="connsiteY172" fmla="*/ 11181293 h 11336923"/>
                <a:gd name="connsiteX173" fmla="*/ 1537417 w 6367029"/>
                <a:gd name="connsiteY173" fmla="*/ 11302451 h 11336923"/>
                <a:gd name="connsiteX174" fmla="*/ 1244916 w 6367029"/>
                <a:gd name="connsiteY174" fmla="*/ 11181293 h 11336923"/>
                <a:gd name="connsiteX175" fmla="*/ 1208675 w 6367029"/>
                <a:gd name="connsiteY175" fmla="*/ 11137369 h 11336923"/>
                <a:gd name="connsiteX176" fmla="*/ 1172434 w 6367029"/>
                <a:gd name="connsiteY176" fmla="*/ 11181294 h 11336923"/>
                <a:gd name="connsiteX177" fmla="*/ 879934 w 6367029"/>
                <a:gd name="connsiteY177" fmla="*/ 11302452 h 11336923"/>
                <a:gd name="connsiteX178" fmla="*/ 674033 w 6367029"/>
                <a:gd name="connsiteY178" fmla="*/ 11247647 h 11336923"/>
                <a:gd name="connsiteX179" fmla="*/ 636295 w 6367029"/>
                <a:gd name="connsiteY179" fmla="*/ 11221497 h 11336923"/>
                <a:gd name="connsiteX180" fmla="*/ 578851 w 6367029"/>
                <a:gd name="connsiteY180" fmla="*/ 11215706 h 11336923"/>
                <a:gd name="connsiteX181" fmla="*/ 248560 w 6367029"/>
                <a:gd name="connsiteY181" fmla="*/ 10810452 h 11336923"/>
                <a:gd name="connsiteX182" fmla="*/ 298486 w 6367029"/>
                <a:gd name="connsiteY182" fmla="*/ 10613279 h 11336923"/>
                <a:gd name="connsiteX183" fmla="*/ 332981 w 6367029"/>
                <a:gd name="connsiteY183" fmla="*/ 10564738 h 11336923"/>
                <a:gd name="connsiteX184" fmla="*/ 293052 w 6367029"/>
                <a:gd name="connsiteY184" fmla="*/ 10543064 h 11336923"/>
                <a:gd name="connsiteX185" fmla="*/ 110674 w 6367029"/>
                <a:gd name="connsiteY185" fmla="*/ 10200053 h 11336923"/>
                <a:gd name="connsiteX186" fmla="*/ 253623 w 6367029"/>
                <a:gd name="connsiteY186" fmla="*/ 9887265 h 11336923"/>
                <a:gd name="connsiteX187" fmla="*/ 297325 w 6367029"/>
                <a:gd name="connsiteY187" fmla="*/ 9855399 h 11336923"/>
                <a:gd name="connsiteX188" fmla="*/ 250263 w 6367029"/>
                <a:gd name="connsiteY188" fmla="*/ 9798362 h 11336923"/>
                <a:gd name="connsiteX189" fmla="*/ 179617 w 6367029"/>
                <a:gd name="connsiteY189" fmla="*/ 9567082 h 11336923"/>
                <a:gd name="connsiteX190" fmla="*/ 250263 w 6367029"/>
                <a:gd name="connsiteY190" fmla="*/ 9335802 h 11336923"/>
                <a:gd name="connsiteX191" fmla="*/ 310730 w 6367029"/>
                <a:gd name="connsiteY191" fmla="*/ 9269255 h 11336923"/>
                <a:gd name="connsiteX192" fmla="*/ 259045 w 6367029"/>
                <a:gd name="connsiteY192" fmla="*/ 9226611 h 11336923"/>
                <a:gd name="connsiteX193" fmla="*/ 137888 w 6367029"/>
                <a:gd name="connsiteY193" fmla="*/ 8934111 h 11336923"/>
                <a:gd name="connsiteX194" fmla="*/ 208534 w 6367029"/>
                <a:gd name="connsiteY194" fmla="*/ 8702830 h 11336923"/>
                <a:gd name="connsiteX195" fmla="*/ 237777 w 6367029"/>
                <a:gd name="connsiteY195" fmla="*/ 8670648 h 11336923"/>
                <a:gd name="connsiteX196" fmla="*/ 224574 w 6367029"/>
                <a:gd name="connsiteY196" fmla="*/ 8659753 h 11336923"/>
                <a:gd name="connsiteX197" fmla="*/ 103416 w 6367029"/>
                <a:gd name="connsiteY197" fmla="*/ 8367253 h 11336923"/>
                <a:gd name="connsiteX198" fmla="*/ 246366 w 6367029"/>
                <a:gd name="connsiteY198" fmla="*/ 8054466 h 11336923"/>
                <a:gd name="connsiteX199" fmla="*/ 290068 w 6367029"/>
                <a:gd name="connsiteY199" fmla="*/ 8022602 h 11336923"/>
                <a:gd name="connsiteX200" fmla="*/ 243006 w 6367029"/>
                <a:gd name="connsiteY200" fmla="*/ 7965562 h 11336923"/>
                <a:gd name="connsiteX201" fmla="*/ 172359 w 6367029"/>
                <a:gd name="connsiteY201" fmla="*/ 7734291 h 11336923"/>
                <a:gd name="connsiteX202" fmla="*/ 243006 w 6367029"/>
                <a:gd name="connsiteY202" fmla="*/ 7503010 h 11336923"/>
                <a:gd name="connsiteX203" fmla="*/ 274645 w 6367029"/>
                <a:gd name="connsiteY203" fmla="*/ 7468189 h 11336923"/>
                <a:gd name="connsiteX204" fmla="*/ 224574 w 6367029"/>
                <a:gd name="connsiteY204" fmla="*/ 7426877 h 11336923"/>
                <a:gd name="connsiteX205" fmla="*/ 103416 w 6367029"/>
                <a:gd name="connsiteY205" fmla="*/ 7134377 h 11336923"/>
                <a:gd name="connsiteX206" fmla="*/ 246366 w 6367029"/>
                <a:gd name="connsiteY206" fmla="*/ 6821589 h 11336923"/>
                <a:gd name="connsiteX207" fmla="*/ 268381 w 6367029"/>
                <a:gd name="connsiteY207" fmla="*/ 6805538 h 11336923"/>
                <a:gd name="connsiteX208" fmla="*/ 224573 w 6367029"/>
                <a:gd name="connsiteY208" fmla="*/ 6769394 h 11336923"/>
                <a:gd name="connsiteX209" fmla="*/ 103415 w 6367029"/>
                <a:gd name="connsiteY209" fmla="*/ 6476893 h 11336923"/>
                <a:gd name="connsiteX210" fmla="*/ 246365 w 6367029"/>
                <a:gd name="connsiteY210" fmla="*/ 6164107 h 11336923"/>
                <a:gd name="connsiteX211" fmla="*/ 247437 w 6367029"/>
                <a:gd name="connsiteY211" fmla="*/ 6163325 h 11336923"/>
                <a:gd name="connsiteX212" fmla="*/ 231831 w 6367029"/>
                <a:gd name="connsiteY212" fmla="*/ 6150449 h 11336923"/>
                <a:gd name="connsiteX213" fmla="*/ 110673 w 6367029"/>
                <a:gd name="connsiteY213" fmla="*/ 5857949 h 11336923"/>
                <a:gd name="connsiteX214" fmla="*/ 115682 w 6367029"/>
                <a:gd name="connsiteY214" fmla="*/ 5801182 h 11336923"/>
                <a:gd name="connsiteX215" fmla="*/ 111819 w 6367029"/>
                <a:gd name="connsiteY215" fmla="*/ 5788735 h 11336923"/>
                <a:gd name="connsiteX216" fmla="*/ 103415 w 6367029"/>
                <a:gd name="connsiteY216" fmla="*/ 5705371 h 11336923"/>
                <a:gd name="connsiteX217" fmla="*/ 135922 w 6367029"/>
                <a:gd name="connsiteY217" fmla="*/ 5544357 h 11336923"/>
                <a:gd name="connsiteX218" fmla="*/ 166221 w 6367029"/>
                <a:gd name="connsiteY218" fmla="*/ 5488535 h 11336923"/>
                <a:gd name="connsiteX219" fmla="*/ 139590 w 6367029"/>
                <a:gd name="connsiteY219" fmla="*/ 5456258 h 11336923"/>
                <a:gd name="connsiteX220" fmla="*/ 68944 w 6367029"/>
                <a:gd name="connsiteY220" fmla="*/ 5224978 h 11336923"/>
                <a:gd name="connsiteX221" fmla="*/ 73012 w 6367029"/>
                <a:gd name="connsiteY221" fmla="*/ 5178872 h 11336923"/>
                <a:gd name="connsiteX222" fmla="*/ 68944 w 6367029"/>
                <a:gd name="connsiteY222" fmla="*/ 5138515 h 11336923"/>
                <a:gd name="connsiteX223" fmla="*/ 101451 w 6367029"/>
                <a:gd name="connsiteY223" fmla="*/ 4977500 h 11336923"/>
                <a:gd name="connsiteX224" fmla="*/ 131750 w 6367029"/>
                <a:gd name="connsiteY224" fmla="*/ 4921678 h 11336923"/>
                <a:gd name="connsiteX225" fmla="*/ 105119 w 6367029"/>
                <a:gd name="connsiteY225" fmla="*/ 4889401 h 11336923"/>
                <a:gd name="connsiteX226" fmla="*/ 34473 w 6367029"/>
                <a:gd name="connsiteY226" fmla="*/ 4658121 h 11336923"/>
                <a:gd name="connsiteX227" fmla="*/ 141934 w 6367029"/>
                <a:gd name="connsiteY227" fmla="*/ 4379987 h 11336923"/>
                <a:gd name="connsiteX228" fmla="*/ 165804 w 6367029"/>
                <a:gd name="connsiteY228" fmla="*/ 4359315 h 11336923"/>
                <a:gd name="connsiteX229" fmla="*/ 170394 w 6367029"/>
                <a:gd name="connsiteY229" fmla="*/ 4344529 h 11336923"/>
                <a:gd name="connsiteX230" fmla="*/ 200693 w 6367029"/>
                <a:gd name="connsiteY230" fmla="*/ 4288707 h 11336923"/>
                <a:gd name="connsiteX231" fmla="*/ 174062 w 6367029"/>
                <a:gd name="connsiteY231" fmla="*/ 4256430 h 11336923"/>
                <a:gd name="connsiteX232" fmla="*/ 108182 w 6367029"/>
                <a:gd name="connsiteY232" fmla="*/ 4088146 h 11336923"/>
                <a:gd name="connsiteX233" fmla="*/ 107382 w 6367029"/>
                <a:gd name="connsiteY233" fmla="*/ 4077572 h 11336923"/>
                <a:gd name="connsiteX234" fmla="*/ 101451 w 6367029"/>
                <a:gd name="connsiteY234" fmla="*/ 4066644 h 11336923"/>
                <a:gd name="connsiteX235" fmla="*/ 68944 w 6367029"/>
                <a:gd name="connsiteY235" fmla="*/ 3905630 h 11336923"/>
                <a:gd name="connsiteX236" fmla="*/ 211893 w 6367029"/>
                <a:gd name="connsiteY236" fmla="*/ 3592843 h 11336923"/>
                <a:gd name="connsiteX237" fmla="*/ 233908 w 6367029"/>
                <a:gd name="connsiteY237" fmla="*/ 3576792 h 11336923"/>
                <a:gd name="connsiteX238" fmla="*/ 190100 w 6367029"/>
                <a:gd name="connsiteY238" fmla="*/ 3540647 h 11336923"/>
                <a:gd name="connsiteX239" fmla="*/ 68942 w 6367029"/>
                <a:gd name="connsiteY239" fmla="*/ 3248147 h 11336923"/>
                <a:gd name="connsiteX240" fmla="*/ 211892 w 6367029"/>
                <a:gd name="connsiteY240" fmla="*/ 2935361 h 11336923"/>
                <a:gd name="connsiteX241" fmla="*/ 212964 w 6367029"/>
                <a:gd name="connsiteY241" fmla="*/ 2934579 h 11336923"/>
                <a:gd name="connsiteX242" fmla="*/ 197358 w 6367029"/>
                <a:gd name="connsiteY242" fmla="*/ 2921702 h 11336923"/>
                <a:gd name="connsiteX243" fmla="*/ 76200 w 6367029"/>
                <a:gd name="connsiteY243" fmla="*/ 2629202 h 11336923"/>
                <a:gd name="connsiteX244" fmla="*/ 170660 w 6367029"/>
                <a:gd name="connsiteY244" fmla="*/ 2366077 h 11336923"/>
                <a:gd name="connsiteX245" fmla="*/ 205779 w 6367029"/>
                <a:gd name="connsiteY245" fmla="*/ 2330109 h 11336923"/>
                <a:gd name="connsiteX246" fmla="*/ 155629 w 6367029"/>
                <a:gd name="connsiteY246" fmla="*/ 2288731 h 11336923"/>
                <a:gd name="connsiteX247" fmla="*/ 34471 w 6367029"/>
                <a:gd name="connsiteY247" fmla="*/ 1996231 h 11336923"/>
                <a:gd name="connsiteX248" fmla="*/ 105118 w 6367029"/>
                <a:gd name="connsiteY248" fmla="*/ 1764951 h 11336923"/>
                <a:gd name="connsiteX249" fmla="*/ 132761 w 6367029"/>
                <a:gd name="connsiteY249" fmla="*/ 1731447 h 11336923"/>
                <a:gd name="connsiteX250" fmla="*/ 121158 w 6367029"/>
                <a:gd name="connsiteY250" fmla="*/ 1721874 h 11336923"/>
                <a:gd name="connsiteX251" fmla="*/ 0 w 6367029"/>
                <a:gd name="connsiteY251" fmla="*/ 1429374 h 11336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</a:cxnLst>
              <a:rect l="l" t="t" r="r" b="b"/>
              <a:pathLst>
                <a:path w="6367029" h="11336923">
                  <a:moveTo>
                    <a:pt x="0" y="1429374"/>
                  </a:moveTo>
                  <a:cubicBezTo>
                    <a:pt x="0" y="1286588"/>
                    <a:pt x="72344" y="1160700"/>
                    <a:pt x="182378" y="1086362"/>
                  </a:cubicBezTo>
                  <a:lnTo>
                    <a:pt x="186264" y="1084253"/>
                  </a:lnTo>
                  <a:lnTo>
                    <a:pt x="139590" y="1027683"/>
                  </a:lnTo>
                  <a:cubicBezTo>
                    <a:pt x="94987" y="961663"/>
                    <a:pt x="68943" y="882074"/>
                    <a:pt x="68943" y="796403"/>
                  </a:cubicBezTo>
                  <a:cubicBezTo>
                    <a:pt x="68943" y="746428"/>
                    <a:pt x="77805" y="698523"/>
                    <a:pt x="94044" y="654173"/>
                  </a:cubicBezTo>
                  <a:lnTo>
                    <a:pt x="117894" y="603051"/>
                  </a:lnTo>
                  <a:lnTo>
                    <a:pt x="102046" y="552000"/>
                  </a:lnTo>
                  <a:cubicBezTo>
                    <a:pt x="96536" y="525071"/>
                    <a:pt x="93642" y="497190"/>
                    <a:pt x="93642" y="468633"/>
                  </a:cubicBezTo>
                  <a:cubicBezTo>
                    <a:pt x="93642" y="240176"/>
                    <a:pt x="278843" y="54975"/>
                    <a:pt x="507300" y="54975"/>
                  </a:cubicBezTo>
                  <a:cubicBezTo>
                    <a:pt x="550136" y="54975"/>
                    <a:pt x="591451" y="61486"/>
                    <a:pt x="630310" y="73572"/>
                  </a:cubicBezTo>
                  <a:lnTo>
                    <a:pt x="690623" y="102567"/>
                  </a:lnTo>
                  <a:lnTo>
                    <a:pt x="692680" y="101450"/>
                  </a:lnTo>
                  <a:cubicBezTo>
                    <a:pt x="742169" y="80518"/>
                    <a:pt x="796580" y="68943"/>
                    <a:pt x="853694" y="68943"/>
                  </a:cubicBezTo>
                  <a:cubicBezTo>
                    <a:pt x="982201" y="68943"/>
                    <a:pt x="1097022" y="127542"/>
                    <a:pt x="1172893" y="219476"/>
                  </a:cubicBezTo>
                  <a:lnTo>
                    <a:pt x="1182865" y="233503"/>
                  </a:lnTo>
                  <a:lnTo>
                    <a:pt x="1218677" y="190100"/>
                  </a:lnTo>
                  <a:cubicBezTo>
                    <a:pt x="1293534" y="115242"/>
                    <a:pt x="1396949" y="68942"/>
                    <a:pt x="1511177" y="68942"/>
                  </a:cubicBezTo>
                  <a:cubicBezTo>
                    <a:pt x="1596849" y="68942"/>
                    <a:pt x="1676437" y="94986"/>
                    <a:pt x="1742457" y="139589"/>
                  </a:cubicBezTo>
                  <a:lnTo>
                    <a:pt x="1824087" y="213761"/>
                  </a:lnTo>
                  <a:lnTo>
                    <a:pt x="1837622" y="197358"/>
                  </a:lnTo>
                  <a:cubicBezTo>
                    <a:pt x="1912479" y="122500"/>
                    <a:pt x="2015893" y="76200"/>
                    <a:pt x="2130121" y="76200"/>
                  </a:cubicBezTo>
                  <a:lnTo>
                    <a:pt x="2179147" y="83612"/>
                  </a:lnTo>
                  <a:lnTo>
                    <a:pt x="2199332" y="77346"/>
                  </a:lnTo>
                  <a:cubicBezTo>
                    <a:pt x="2226260" y="71836"/>
                    <a:pt x="2254142" y="68942"/>
                    <a:pt x="2282698" y="68942"/>
                  </a:cubicBezTo>
                  <a:cubicBezTo>
                    <a:pt x="2339812" y="68942"/>
                    <a:pt x="2394223" y="80517"/>
                    <a:pt x="2443713" y="101449"/>
                  </a:cubicBezTo>
                  <a:lnTo>
                    <a:pt x="2499535" y="131749"/>
                  </a:lnTo>
                  <a:lnTo>
                    <a:pt x="2531812" y="105117"/>
                  </a:lnTo>
                  <a:cubicBezTo>
                    <a:pt x="2597833" y="60515"/>
                    <a:pt x="2677421" y="34471"/>
                    <a:pt x="2763093" y="34471"/>
                  </a:cubicBezTo>
                  <a:lnTo>
                    <a:pt x="2797682" y="39700"/>
                  </a:lnTo>
                  <a:lnTo>
                    <a:pt x="2849556" y="34471"/>
                  </a:lnTo>
                  <a:cubicBezTo>
                    <a:pt x="2906670" y="34471"/>
                    <a:pt x="2961080" y="46046"/>
                    <a:pt x="3010570" y="66978"/>
                  </a:cubicBezTo>
                  <a:lnTo>
                    <a:pt x="3066392" y="97278"/>
                  </a:lnTo>
                  <a:lnTo>
                    <a:pt x="3098669" y="70646"/>
                  </a:lnTo>
                  <a:cubicBezTo>
                    <a:pt x="3164689" y="26044"/>
                    <a:pt x="3244278" y="0"/>
                    <a:pt x="3329949" y="0"/>
                  </a:cubicBezTo>
                  <a:cubicBezTo>
                    <a:pt x="3423652" y="0"/>
                    <a:pt x="3510078" y="31156"/>
                    <a:pt x="3579434" y="83674"/>
                  </a:cubicBezTo>
                  <a:lnTo>
                    <a:pt x="3631108" y="132062"/>
                  </a:lnTo>
                  <a:lnTo>
                    <a:pt x="3643541" y="135921"/>
                  </a:lnTo>
                  <a:lnTo>
                    <a:pt x="3699363" y="166221"/>
                  </a:lnTo>
                  <a:lnTo>
                    <a:pt x="3731640" y="139589"/>
                  </a:lnTo>
                  <a:cubicBezTo>
                    <a:pt x="3764650" y="117288"/>
                    <a:pt x="3801052" y="99627"/>
                    <a:pt x="3839911" y="87540"/>
                  </a:cubicBezTo>
                  <a:lnTo>
                    <a:pt x="3900389" y="78397"/>
                  </a:lnTo>
                  <a:lnTo>
                    <a:pt x="3921426" y="66978"/>
                  </a:lnTo>
                  <a:cubicBezTo>
                    <a:pt x="3970915" y="46046"/>
                    <a:pt x="4025326" y="34471"/>
                    <a:pt x="4082440" y="34471"/>
                  </a:cubicBezTo>
                  <a:cubicBezTo>
                    <a:pt x="4210947" y="34471"/>
                    <a:pt x="4325768" y="93070"/>
                    <a:pt x="4401639" y="185004"/>
                  </a:cubicBezTo>
                  <a:lnTo>
                    <a:pt x="4411611" y="199031"/>
                  </a:lnTo>
                  <a:lnTo>
                    <a:pt x="4447423" y="155628"/>
                  </a:lnTo>
                  <a:cubicBezTo>
                    <a:pt x="4522280" y="80770"/>
                    <a:pt x="4625695" y="34470"/>
                    <a:pt x="4739923" y="34470"/>
                  </a:cubicBezTo>
                  <a:cubicBezTo>
                    <a:pt x="4825595" y="34470"/>
                    <a:pt x="4905183" y="60514"/>
                    <a:pt x="4971203" y="105116"/>
                  </a:cubicBezTo>
                  <a:lnTo>
                    <a:pt x="5052833" y="179290"/>
                  </a:lnTo>
                  <a:lnTo>
                    <a:pt x="5066368" y="162886"/>
                  </a:lnTo>
                  <a:cubicBezTo>
                    <a:pt x="5141225" y="88028"/>
                    <a:pt x="5244640" y="41728"/>
                    <a:pt x="5358868" y="41728"/>
                  </a:cubicBezTo>
                  <a:cubicBezTo>
                    <a:pt x="5415983" y="41728"/>
                    <a:pt x="5470393" y="53303"/>
                    <a:pt x="5519883" y="74235"/>
                  </a:cubicBezTo>
                  <a:lnTo>
                    <a:pt x="5571420" y="102209"/>
                  </a:lnTo>
                  <a:lnTo>
                    <a:pt x="5675446" y="52200"/>
                  </a:lnTo>
                  <a:cubicBezTo>
                    <a:pt x="5714305" y="40114"/>
                    <a:pt x="5755620" y="33603"/>
                    <a:pt x="5798455" y="33603"/>
                  </a:cubicBezTo>
                  <a:cubicBezTo>
                    <a:pt x="6026912" y="33603"/>
                    <a:pt x="6212113" y="218804"/>
                    <a:pt x="6212113" y="447261"/>
                  </a:cubicBezTo>
                  <a:cubicBezTo>
                    <a:pt x="6212113" y="504375"/>
                    <a:pt x="6200538" y="558786"/>
                    <a:pt x="6179606" y="608275"/>
                  </a:cubicBezTo>
                  <a:lnTo>
                    <a:pt x="6162126" y="640479"/>
                  </a:lnTo>
                  <a:lnTo>
                    <a:pt x="6174391" y="671651"/>
                  </a:lnTo>
                  <a:cubicBezTo>
                    <a:pt x="6182893" y="704694"/>
                    <a:pt x="6187414" y="739334"/>
                    <a:pt x="6187414" y="775031"/>
                  </a:cubicBezTo>
                  <a:cubicBezTo>
                    <a:pt x="6187414" y="917817"/>
                    <a:pt x="6115070" y="1043705"/>
                    <a:pt x="6005036" y="1118043"/>
                  </a:cubicBezTo>
                  <a:lnTo>
                    <a:pt x="6001150" y="1120152"/>
                  </a:lnTo>
                  <a:lnTo>
                    <a:pt x="6047825" y="1176722"/>
                  </a:lnTo>
                  <a:cubicBezTo>
                    <a:pt x="6092427" y="1242742"/>
                    <a:pt x="6118471" y="1322330"/>
                    <a:pt x="6118471" y="1408002"/>
                  </a:cubicBezTo>
                  <a:cubicBezTo>
                    <a:pt x="6118471" y="1493673"/>
                    <a:pt x="6092427" y="1573262"/>
                    <a:pt x="6047825" y="1639282"/>
                  </a:cubicBezTo>
                  <a:lnTo>
                    <a:pt x="6019205" y="1673970"/>
                  </a:lnTo>
                  <a:lnTo>
                    <a:pt x="6045481" y="1696725"/>
                  </a:lnTo>
                  <a:cubicBezTo>
                    <a:pt x="6112249" y="1770185"/>
                    <a:pt x="6152942" y="1867770"/>
                    <a:pt x="6152942" y="1974859"/>
                  </a:cubicBezTo>
                  <a:cubicBezTo>
                    <a:pt x="6152942" y="2089087"/>
                    <a:pt x="6106642" y="2192502"/>
                    <a:pt x="6031785" y="2267359"/>
                  </a:cubicBezTo>
                  <a:lnTo>
                    <a:pt x="6023306" y="2274355"/>
                  </a:lnTo>
                  <a:lnTo>
                    <a:pt x="6087210" y="2329696"/>
                  </a:lnTo>
                  <a:cubicBezTo>
                    <a:pt x="6153978" y="2403156"/>
                    <a:pt x="6194671" y="2500741"/>
                    <a:pt x="6194671" y="2607830"/>
                  </a:cubicBezTo>
                  <a:cubicBezTo>
                    <a:pt x="6194671" y="2722058"/>
                    <a:pt x="6148371" y="2825473"/>
                    <a:pt x="6073514" y="2900330"/>
                  </a:cubicBezTo>
                  <a:lnTo>
                    <a:pt x="6048243" y="2921181"/>
                  </a:lnTo>
                  <a:lnTo>
                    <a:pt x="6079952" y="2948641"/>
                  </a:lnTo>
                  <a:cubicBezTo>
                    <a:pt x="6146720" y="3022101"/>
                    <a:pt x="6187413" y="3119686"/>
                    <a:pt x="6187413" y="3226775"/>
                  </a:cubicBezTo>
                  <a:cubicBezTo>
                    <a:pt x="6187413" y="3341004"/>
                    <a:pt x="6141113" y="3444418"/>
                    <a:pt x="6066256" y="3519275"/>
                  </a:cubicBezTo>
                  <a:lnTo>
                    <a:pt x="6022332" y="3555516"/>
                  </a:lnTo>
                  <a:lnTo>
                    <a:pt x="6066257" y="3591757"/>
                  </a:lnTo>
                  <a:cubicBezTo>
                    <a:pt x="6122400" y="3647900"/>
                    <a:pt x="6162480" y="3720107"/>
                    <a:pt x="6179010" y="3800891"/>
                  </a:cubicBezTo>
                  <a:lnTo>
                    <a:pt x="6181483" y="3825425"/>
                  </a:lnTo>
                  <a:lnTo>
                    <a:pt x="6203289" y="3880768"/>
                  </a:lnTo>
                  <a:cubicBezTo>
                    <a:pt x="6215375" y="3919627"/>
                    <a:pt x="6221886" y="3960942"/>
                    <a:pt x="6221886" y="4003778"/>
                  </a:cubicBezTo>
                  <a:cubicBezTo>
                    <a:pt x="6221886" y="4075170"/>
                    <a:pt x="6203800" y="4142339"/>
                    <a:pt x="6171960" y="4200952"/>
                  </a:cubicBezTo>
                  <a:lnTo>
                    <a:pt x="6158493" y="4219903"/>
                  </a:lnTo>
                  <a:lnTo>
                    <a:pt x="6185711" y="4252892"/>
                  </a:lnTo>
                  <a:cubicBezTo>
                    <a:pt x="6230313" y="4318912"/>
                    <a:pt x="6256357" y="4398500"/>
                    <a:pt x="6256357" y="4484172"/>
                  </a:cubicBezTo>
                  <a:cubicBezTo>
                    <a:pt x="6256357" y="4598400"/>
                    <a:pt x="6210057" y="4701815"/>
                    <a:pt x="6135200" y="4776672"/>
                  </a:cubicBezTo>
                  <a:lnTo>
                    <a:pt x="6122250" y="4787357"/>
                  </a:lnTo>
                  <a:lnTo>
                    <a:pt x="6112152" y="4816087"/>
                  </a:lnTo>
                  <a:lnTo>
                    <a:pt x="6090409" y="4853915"/>
                  </a:lnTo>
                  <a:lnTo>
                    <a:pt x="6116768" y="4885863"/>
                  </a:lnTo>
                  <a:cubicBezTo>
                    <a:pt x="6161370" y="4951883"/>
                    <a:pt x="6187414" y="5031471"/>
                    <a:pt x="6187414" y="5117143"/>
                  </a:cubicBezTo>
                  <a:lnTo>
                    <a:pt x="6183196" y="5158983"/>
                  </a:lnTo>
                  <a:lnTo>
                    <a:pt x="6187414" y="5203606"/>
                  </a:lnTo>
                  <a:cubicBezTo>
                    <a:pt x="6187414" y="5260720"/>
                    <a:pt x="6175839" y="5315131"/>
                    <a:pt x="6154907" y="5364620"/>
                  </a:cubicBezTo>
                  <a:lnTo>
                    <a:pt x="6124608" y="5420442"/>
                  </a:lnTo>
                  <a:lnTo>
                    <a:pt x="6151239" y="5452720"/>
                  </a:lnTo>
                  <a:cubicBezTo>
                    <a:pt x="6195841" y="5518740"/>
                    <a:pt x="6221885" y="5598328"/>
                    <a:pt x="6221885" y="5684000"/>
                  </a:cubicBezTo>
                  <a:lnTo>
                    <a:pt x="6216508" y="5737344"/>
                  </a:lnTo>
                  <a:lnTo>
                    <a:pt x="6218551" y="5743157"/>
                  </a:lnTo>
                  <a:cubicBezTo>
                    <a:pt x="6225481" y="5773178"/>
                    <a:pt x="6229143" y="5804450"/>
                    <a:pt x="6229143" y="5836577"/>
                  </a:cubicBezTo>
                  <a:cubicBezTo>
                    <a:pt x="6229143" y="5950805"/>
                    <a:pt x="6182843" y="6054219"/>
                    <a:pt x="6107986" y="6129077"/>
                  </a:cubicBezTo>
                  <a:lnTo>
                    <a:pt x="6083286" y="6149456"/>
                  </a:lnTo>
                  <a:lnTo>
                    <a:pt x="6151239" y="6224241"/>
                  </a:lnTo>
                  <a:cubicBezTo>
                    <a:pt x="6195841" y="6290261"/>
                    <a:pt x="6221885" y="6369850"/>
                    <a:pt x="6221885" y="6455521"/>
                  </a:cubicBezTo>
                  <a:cubicBezTo>
                    <a:pt x="6221885" y="6569750"/>
                    <a:pt x="6175585" y="6673165"/>
                    <a:pt x="6100728" y="6748022"/>
                  </a:cubicBezTo>
                  <a:lnTo>
                    <a:pt x="6056304" y="6784675"/>
                  </a:lnTo>
                  <a:lnTo>
                    <a:pt x="6071353" y="6793806"/>
                  </a:lnTo>
                  <a:cubicBezTo>
                    <a:pt x="6163288" y="6869677"/>
                    <a:pt x="6221886" y="6984497"/>
                    <a:pt x="6221886" y="7113004"/>
                  </a:cubicBezTo>
                  <a:cubicBezTo>
                    <a:pt x="6221886" y="7198675"/>
                    <a:pt x="6195842" y="7278264"/>
                    <a:pt x="6151240" y="7344284"/>
                  </a:cubicBezTo>
                  <a:lnTo>
                    <a:pt x="6120408" y="7381653"/>
                  </a:lnTo>
                  <a:lnTo>
                    <a:pt x="6140296" y="7393719"/>
                  </a:lnTo>
                  <a:cubicBezTo>
                    <a:pt x="6232231" y="7469591"/>
                    <a:pt x="6290829" y="7584411"/>
                    <a:pt x="6290829" y="7712919"/>
                  </a:cubicBezTo>
                  <a:cubicBezTo>
                    <a:pt x="6290829" y="7855699"/>
                    <a:pt x="6218485" y="7981588"/>
                    <a:pt x="6108451" y="8055925"/>
                  </a:cubicBezTo>
                  <a:lnTo>
                    <a:pt x="6101399" y="8059754"/>
                  </a:lnTo>
                  <a:lnTo>
                    <a:pt x="6151240" y="8114604"/>
                  </a:lnTo>
                  <a:cubicBezTo>
                    <a:pt x="6195842" y="8180624"/>
                    <a:pt x="6221886" y="8260213"/>
                    <a:pt x="6221886" y="8345885"/>
                  </a:cubicBezTo>
                  <a:cubicBezTo>
                    <a:pt x="6221886" y="8431557"/>
                    <a:pt x="6195842" y="8511145"/>
                    <a:pt x="6151240" y="8577165"/>
                  </a:cubicBezTo>
                  <a:lnTo>
                    <a:pt x="6122544" y="8611944"/>
                  </a:lnTo>
                  <a:lnTo>
                    <a:pt x="6185711" y="8681463"/>
                  </a:lnTo>
                  <a:cubicBezTo>
                    <a:pt x="6230313" y="8747482"/>
                    <a:pt x="6256357" y="8827071"/>
                    <a:pt x="6256357" y="8912742"/>
                  </a:cubicBezTo>
                  <a:cubicBezTo>
                    <a:pt x="6256357" y="9026971"/>
                    <a:pt x="6210057" y="9130386"/>
                    <a:pt x="6135200" y="9205242"/>
                  </a:cubicBezTo>
                  <a:lnTo>
                    <a:pt x="6126740" y="9212222"/>
                  </a:lnTo>
                  <a:lnTo>
                    <a:pt x="6155137" y="9232928"/>
                  </a:lnTo>
                  <a:cubicBezTo>
                    <a:pt x="6242698" y="9308776"/>
                    <a:pt x="6298086" y="9420776"/>
                    <a:pt x="6298086" y="9545713"/>
                  </a:cubicBezTo>
                  <a:cubicBezTo>
                    <a:pt x="6298086" y="9688499"/>
                    <a:pt x="6225742" y="9814385"/>
                    <a:pt x="6115708" y="9888725"/>
                  </a:cubicBezTo>
                  <a:lnTo>
                    <a:pt x="6108657" y="9892551"/>
                  </a:lnTo>
                  <a:lnTo>
                    <a:pt x="6158497" y="9947404"/>
                  </a:lnTo>
                  <a:cubicBezTo>
                    <a:pt x="6203099" y="10013424"/>
                    <a:pt x="6229143" y="10093013"/>
                    <a:pt x="6229143" y="10178684"/>
                  </a:cubicBezTo>
                  <a:cubicBezTo>
                    <a:pt x="6229143" y="10264355"/>
                    <a:pt x="6203099" y="10343944"/>
                    <a:pt x="6158497" y="10409964"/>
                  </a:cubicBezTo>
                  <a:lnTo>
                    <a:pt x="6144993" y="10426332"/>
                  </a:lnTo>
                  <a:lnTo>
                    <a:pt x="6167868" y="10435312"/>
                  </a:lnTo>
                  <a:cubicBezTo>
                    <a:pt x="6287270" y="10507863"/>
                    <a:pt x="6367029" y="10639159"/>
                    <a:pt x="6367029" y="10789084"/>
                  </a:cubicBezTo>
                  <a:cubicBezTo>
                    <a:pt x="6367029" y="11017541"/>
                    <a:pt x="6181828" y="11202742"/>
                    <a:pt x="5953371" y="11202742"/>
                  </a:cubicBezTo>
                  <a:cubicBezTo>
                    <a:pt x="5867700" y="11202742"/>
                    <a:pt x="5788111" y="11176698"/>
                    <a:pt x="5722091" y="11132095"/>
                  </a:cubicBezTo>
                  <a:lnTo>
                    <a:pt x="5707566" y="11120111"/>
                  </a:lnTo>
                  <a:lnTo>
                    <a:pt x="5704301" y="11124704"/>
                  </a:lnTo>
                  <a:cubicBezTo>
                    <a:pt x="5628430" y="11216638"/>
                    <a:pt x="5513610" y="11275237"/>
                    <a:pt x="5385102" y="11275237"/>
                  </a:cubicBezTo>
                  <a:cubicBezTo>
                    <a:pt x="5270874" y="11275237"/>
                    <a:pt x="5167459" y="11228937"/>
                    <a:pt x="5092602" y="11154079"/>
                  </a:cubicBezTo>
                  <a:lnTo>
                    <a:pt x="5072636" y="11129880"/>
                  </a:lnTo>
                  <a:lnTo>
                    <a:pt x="5058658" y="11146821"/>
                  </a:lnTo>
                  <a:cubicBezTo>
                    <a:pt x="4983800" y="11221679"/>
                    <a:pt x="4880385" y="11267979"/>
                    <a:pt x="4766157" y="11267979"/>
                  </a:cubicBezTo>
                  <a:cubicBezTo>
                    <a:pt x="4651928" y="11267979"/>
                    <a:pt x="4548514" y="11221679"/>
                    <a:pt x="4473656" y="11146821"/>
                  </a:cubicBezTo>
                  <a:lnTo>
                    <a:pt x="4437709" y="11103252"/>
                  </a:lnTo>
                  <a:lnTo>
                    <a:pt x="4427872" y="11117447"/>
                  </a:lnTo>
                  <a:cubicBezTo>
                    <a:pt x="4368862" y="11188951"/>
                    <a:pt x="4286289" y="11240290"/>
                    <a:pt x="4192040" y="11259576"/>
                  </a:cubicBezTo>
                  <a:lnTo>
                    <a:pt x="4164078" y="11262395"/>
                  </a:lnTo>
                  <a:lnTo>
                    <a:pt x="4150168" y="11269945"/>
                  </a:lnTo>
                  <a:cubicBezTo>
                    <a:pt x="4100679" y="11290877"/>
                    <a:pt x="4046268" y="11302452"/>
                    <a:pt x="3989154" y="11302452"/>
                  </a:cubicBezTo>
                  <a:cubicBezTo>
                    <a:pt x="3917761" y="11302452"/>
                    <a:pt x="3850592" y="11284366"/>
                    <a:pt x="3791980" y="11252526"/>
                  </a:cubicBezTo>
                  <a:lnTo>
                    <a:pt x="3773029" y="11239058"/>
                  </a:lnTo>
                  <a:lnTo>
                    <a:pt x="3740040" y="11266277"/>
                  </a:lnTo>
                  <a:cubicBezTo>
                    <a:pt x="3674020" y="11310879"/>
                    <a:pt x="3594431" y="11336923"/>
                    <a:pt x="3508760" y="11336923"/>
                  </a:cubicBezTo>
                  <a:cubicBezTo>
                    <a:pt x="3394531" y="11336923"/>
                    <a:pt x="3291117" y="11290623"/>
                    <a:pt x="3216260" y="11215765"/>
                  </a:cubicBezTo>
                  <a:lnTo>
                    <a:pt x="3205575" y="11202816"/>
                  </a:lnTo>
                  <a:lnTo>
                    <a:pt x="3176846" y="11192718"/>
                  </a:lnTo>
                  <a:lnTo>
                    <a:pt x="3139017" y="11170975"/>
                  </a:lnTo>
                  <a:lnTo>
                    <a:pt x="3107070" y="11197334"/>
                  </a:lnTo>
                  <a:cubicBezTo>
                    <a:pt x="3041050" y="11241936"/>
                    <a:pt x="2961461" y="11267980"/>
                    <a:pt x="2875790" y="11267980"/>
                  </a:cubicBezTo>
                  <a:lnTo>
                    <a:pt x="2832559" y="11263622"/>
                  </a:lnTo>
                  <a:lnTo>
                    <a:pt x="2789329" y="11267980"/>
                  </a:lnTo>
                  <a:cubicBezTo>
                    <a:pt x="2732214" y="11267980"/>
                    <a:pt x="2677803" y="11256405"/>
                    <a:pt x="2628315" y="11235473"/>
                  </a:cubicBezTo>
                  <a:lnTo>
                    <a:pt x="2572492" y="11205173"/>
                  </a:lnTo>
                  <a:lnTo>
                    <a:pt x="2540213" y="11231805"/>
                  </a:lnTo>
                  <a:cubicBezTo>
                    <a:pt x="2474194" y="11276407"/>
                    <a:pt x="2394608" y="11302451"/>
                    <a:pt x="2308936" y="11302451"/>
                  </a:cubicBezTo>
                  <a:lnTo>
                    <a:pt x="2253903" y="11296903"/>
                  </a:lnTo>
                  <a:lnTo>
                    <a:pt x="2239725" y="11301305"/>
                  </a:lnTo>
                  <a:cubicBezTo>
                    <a:pt x="2212798" y="11306815"/>
                    <a:pt x="2184917" y="11309709"/>
                    <a:pt x="2156360" y="11309709"/>
                  </a:cubicBezTo>
                  <a:cubicBezTo>
                    <a:pt x="2042131" y="11309709"/>
                    <a:pt x="1938715" y="11263409"/>
                    <a:pt x="1863856" y="11188551"/>
                  </a:cubicBezTo>
                  <a:lnTo>
                    <a:pt x="1843892" y="11164352"/>
                  </a:lnTo>
                  <a:lnTo>
                    <a:pt x="1829912" y="11181293"/>
                  </a:lnTo>
                  <a:cubicBezTo>
                    <a:pt x="1755056" y="11256151"/>
                    <a:pt x="1651646" y="11302451"/>
                    <a:pt x="1537417" y="11302451"/>
                  </a:cubicBezTo>
                  <a:cubicBezTo>
                    <a:pt x="1423189" y="11302451"/>
                    <a:pt x="1319774" y="11256151"/>
                    <a:pt x="1244916" y="11181293"/>
                  </a:cubicBezTo>
                  <a:lnTo>
                    <a:pt x="1208675" y="11137369"/>
                  </a:lnTo>
                  <a:lnTo>
                    <a:pt x="1172434" y="11181294"/>
                  </a:lnTo>
                  <a:cubicBezTo>
                    <a:pt x="1097577" y="11256152"/>
                    <a:pt x="994162" y="11302452"/>
                    <a:pt x="879934" y="11302452"/>
                  </a:cubicBezTo>
                  <a:cubicBezTo>
                    <a:pt x="804971" y="11302452"/>
                    <a:pt x="734666" y="11282512"/>
                    <a:pt x="674033" y="11247647"/>
                  </a:cubicBezTo>
                  <a:lnTo>
                    <a:pt x="636295" y="11221497"/>
                  </a:lnTo>
                  <a:lnTo>
                    <a:pt x="578851" y="11215706"/>
                  </a:lnTo>
                  <a:cubicBezTo>
                    <a:pt x="390354" y="11177134"/>
                    <a:pt x="248560" y="11010352"/>
                    <a:pt x="248560" y="10810452"/>
                  </a:cubicBezTo>
                  <a:cubicBezTo>
                    <a:pt x="248560" y="10739060"/>
                    <a:pt x="266646" y="10671891"/>
                    <a:pt x="298486" y="10613279"/>
                  </a:cubicBezTo>
                  <a:lnTo>
                    <a:pt x="332981" y="10564738"/>
                  </a:lnTo>
                  <a:lnTo>
                    <a:pt x="293052" y="10543064"/>
                  </a:lnTo>
                  <a:cubicBezTo>
                    <a:pt x="183018" y="10468727"/>
                    <a:pt x="110674" y="10342838"/>
                    <a:pt x="110674" y="10200053"/>
                  </a:cubicBezTo>
                  <a:cubicBezTo>
                    <a:pt x="110674" y="10075115"/>
                    <a:pt x="166062" y="9963115"/>
                    <a:pt x="253623" y="9887265"/>
                  </a:cubicBezTo>
                  <a:lnTo>
                    <a:pt x="297325" y="9855399"/>
                  </a:lnTo>
                  <a:lnTo>
                    <a:pt x="250263" y="9798362"/>
                  </a:lnTo>
                  <a:cubicBezTo>
                    <a:pt x="205661" y="9732341"/>
                    <a:pt x="179617" y="9652751"/>
                    <a:pt x="179617" y="9567082"/>
                  </a:cubicBezTo>
                  <a:cubicBezTo>
                    <a:pt x="179617" y="9481410"/>
                    <a:pt x="205660" y="9401822"/>
                    <a:pt x="250263" y="9335802"/>
                  </a:cubicBezTo>
                  <a:lnTo>
                    <a:pt x="310730" y="9269255"/>
                  </a:lnTo>
                  <a:lnTo>
                    <a:pt x="259045" y="9226611"/>
                  </a:lnTo>
                  <a:cubicBezTo>
                    <a:pt x="184188" y="9151755"/>
                    <a:pt x="137888" y="9048339"/>
                    <a:pt x="137888" y="8934111"/>
                  </a:cubicBezTo>
                  <a:cubicBezTo>
                    <a:pt x="137888" y="8848439"/>
                    <a:pt x="163932" y="8768850"/>
                    <a:pt x="208534" y="8702830"/>
                  </a:cubicBezTo>
                  <a:lnTo>
                    <a:pt x="237777" y="8670648"/>
                  </a:lnTo>
                  <a:lnTo>
                    <a:pt x="224574" y="8659753"/>
                  </a:lnTo>
                  <a:cubicBezTo>
                    <a:pt x="149717" y="8584896"/>
                    <a:pt x="103416" y="8481481"/>
                    <a:pt x="103416" y="8367253"/>
                  </a:cubicBezTo>
                  <a:cubicBezTo>
                    <a:pt x="103416" y="8242316"/>
                    <a:pt x="158805" y="8130315"/>
                    <a:pt x="246366" y="8054466"/>
                  </a:cubicBezTo>
                  <a:lnTo>
                    <a:pt x="290068" y="8022602"/>
                  </a:lnTo>
                  <a:lnTo>
                    <a:pt x="243006" y="7965562"/>
                  </a:lnTo>
                  <a:cubicBezTo>
                    <a:pt x="198403" y="7899542"/>
                    <a:pt x="172359" y="7819952"/>
                    <a:pt x="172359" y="7734291"/>
                  </a:cubicBezTo>
                  <a:cubicBezTo>
                    <a:pt x="172359" y="7648619"/>
                    <a:pt x="198403" y="7569031"/>
                    <a:pt x="243006" y="7503010"/>
                  </a:cubicBezTo>
                  <a:lnTo>
                    <a:pt x="274645" y="7468189"/>
                  </a:lnTo>
                  <a:lnTo>
                    <a:pt x="224574" y="7426877"/>
                  </a:lnTo>
                  <a:cubicBezTo>
                    <a:pt x="149717" y="7352020"/>
                    <a:pt x="103416" y="7248605"/>
                    <a:pt x="103416" y="7134377"/>
                  </a:cubicBezTo>
                  <a:cubicBezTo>
                    <a:pt x="103416" y="7009439"/>
                    <a:pt x="158805" y="6897438"/>
                    <a:pt x="246366" y="6821589"/>
                  </a:cubicBezTo>
                  <a:lnTo>
                    <a:pt x="268381" y="6805538"/>
                  </a:lnTo>
                  <a:lnTo>
                    <a:pt x="224573" y="6769394"/>
                  </a:lnTo>
                  <a:cubicBezTo>
                    <a:pt x="149716" y="6694537"/>
                    <a:pt x="103415" y="6591122"/>
                    <a:pt x="103415" y="6476893"/>
                  </a:cubicBezTo>
                  <a:cubicBezTo>
                    <a:pt x="103415" y="6351956"/>
                    <a:pt x="158804" y="6239955"/>
                    <a:pt x="246365" y="6164107"/>
                  </a:cubicBezTo>
                  <a:lnTo>
                    <a:pt x="247437" y="6163325"/>
                  </a:lnTo>
                  <a:lnTo>
                    <a:pt x="231831" y="6150449"/>
                  </a:lnTo>
                  <a:cubicBezTo>
                    <a:pt x="156973" y="6075592"/>
                    <a:pt x="110673" y="5972177"/>
                    <a:pt x="110673" y="5857949"/>
                  </a:cubicBezTo>
                  <a:lnTo>
                    <a:pt x="115682" y="5801182"/>
                  </a:lnTo>
                  <a:lnTo>
                    <a:pt x="111819" y="5788735"/>
                  </a:lnTo>
                  <a:cubicBezTo>
                    <a:pt x="106308" y="5761810"/>
                    <a:pt x="103415" y="5733928"/>
                    <a:pt x="103415" y="5705371"/>
                  </a:cubicBezTo>
                  <a:cubicBezTo>
                    <a:pt x="103415" y="5648257"/>
                    <a:pt x="114990" y="5593847"/>
                    <a:pt x="135922" y="5544357"/>
                  </a:cubicBezTo>
                  <a:lnTo>
                    <a:pt x="166221" y="5488535"/>
                  </a:lnTo>
                  <a:lnTo>
                    <a:pt x="139590" y="5456258"/>
                  </a:lnTo>
                  <a:cubicBezTo>
                    <a:pt x="94988" y="5390238"/>
                    <a:pt x="68944" y="5310649"/>
                    <a:pt x="68944" y="5224978"/>
                  </a:cubicBezTo>
                  <a:lnTo>
                    <a:pt x="73012" y="5178872"/>
                  </a:lnTo>
                  <a:lnTo>
                    <a:pt x="68944" y="5138515"/>
                  </a:lnTo>
                  <a:cubicBezTo>
                    <a:pt x="68944" y="5081400"/>
                    <a:pt x="80519" y="5026990"/>
                    <a:pt x="101451" y="4977500"/>
                  </a:cubicBezTo>
                  <a:lnTo>
                    <a:pt x="131750" y="4921678"/>
                  </a:lnTo>
                  <a:lnTo>
                    <a:pt x="105119" y="4889401"/>
                  </a:lnTo>
                  <a:cubicBezTo>
                    <a:pt x="60517" y="4823381"/>
                    <a:pt x="34473" y="4743792"/>
                    <a:pt x="34473" y="4658121"/>
                  </a:cubicBezTo>
                  <a:cubicBezTo>
                    <a:pt x="34473" y="4551032"/>
                    <a:pt x="75167" y="4453447"/>
                    <a:pt x="141934" y="4379987"/>
                  </a:cubicBezTo>
                  <a:lnTo>
                    <a:pt x="165804" y="4359315"/>
                  </a:lnTo>
                  <a:lnTo>
                    <a:pt x="170394" y="4344529"/>
                  </a:lnTo>
                  <a:lnTo>
                    <a:pt x="200693" y="4288707"/>
                  </a:lnTo>
                  <a:lnTo>
                    <a:pt x="174062" y="4256430"/>
                  </a:lnTo>
                  <a:cubicBezTo>
                    <a:pt x="140610" y="4206915"/>
                    <a:pt x="117598" y="4149767"/>
                    <a:pt x="108182" y="4088146"/>
                  </a:cubicBezTo>
                  <a:lnTo>
                    <a:pt x="107382" y="4077572"/>
                  </a:lnTo>
                  <a:lnTo>
                    <a:pt x="101451" y="4066644"/>
                  </a:lnTo>
                  <a:cubicBezTo>
                    <a:pt x="80519" y="4017155"/>
                    <a:pt x="68944" y="3962744"/>
                    <a:pt x="68944" y="3905630"/>
                  </a:cubicBezTo>
                  <a:cubicBezTo>
                    <a:pt x="68944" y="3780692"/>
                    <a:pt x="124332" y="3668691"/>
                    <a:pt x="211893" y="3592843"/>
                  </a:cubicBezTo>
                  <a:lnTo>
                    <a:pt x="233908" y="3576792"/>
                  </a:lnTo>
                  <a:lnTo>
                    <a:pt x="190100" y="3540647"/>
                  </a:lnTo>
                  <a:cubicBezTo>
                    <a:pt x="115243" y="3465790"/>
                    <a:pt x="68942" y="3362376"/>
                    <a:pt x="68942" y="3248147"/>
                  </a:cubicBezTo>
                  <a:cubicBezTo>
                    <a:pt x="68942" y="3123210"/>
                    <a:pt x="124331" y="3011209"/>
                    <a:pt x="211892" y="2935361"/>
                  </a:cubicBezTo>
                  <a:lnTo>
                    <a:pt x="212964" y="2934579"/>
                  </a:lnTo>
                  <a:lnTo>
                    <a:pt x="197358" y="2921702"/>
                  </a:lnTo>
                  <a:cubicBezTo>
                    <a:pt x="122501" y="2846845"/>
                    <a:pt x="76200" y="2743431"/>
                    <a:pt x="76200" y="2629202"/>
                  </a:cubicBezTo>
                  <a:cubicBezTo>
                    <a:pt x="76200" y="2529252"/>
                    <a:pt x="111649" y="2437581"/>
                    <a:pt x="170660" y="2366077"/>
                  </a:cubicBezTo>
                  <a:lnTo>
                    <a:pt x="205779" y="2330109"/>
                  </a:lnTo>
                  <a:lnTo>
                    <a:pt x="155629" y="2288731"/>
                  </a:lnTo>
                  <a:cubicBezTo>
                    <a:pt x="80772" y="2213874"/>
                    <a:pt x="34471" y="2110460"/>
                    <a:pt x="34471" y="1996231"/>
                  </a:cubicBezTo>
                  <a:cubicBezTo>
                    <a:pt x="34471" y="1910560"/>
                    <a:pt x="60515" y="1830971"/>
                    <a:pt x="105118" y="1764951"/>
                  </a:cubicBezTo>
                  <a:lnTo>
                    <a:pt x="132761" y="1731447"/>
                  </a:lnTo>
                  <a:lnTo>
                    <a:pt x="121158" y="1721874"/>
                  </a:lnTo>
                  <a:cubicBezTo>
                    <a:pt x="46300" y="1647017"/>
                    <a:pt x="0" y="1543603"/>
                    <a:pt x="0" y="142937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8" name="图片 6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82109">
              <a:off x="11210" y="1434"/>
              <a:ext cx="2040" cy="2040"/>
            </a:xfrm>
            <a:prstGeom prst="rect">
              <a:avLst/>
            </a:prstGeom>
            <a:grpFill/>
          </p:spPr>
        </p:pic>
      </p:grpSp>
      <p:sp>
        <p:nvSpPr>
          <p:cNvPr id="2" name="文本框 1"/>
          <p:cNvSpPr txBox="1"/>
          <p:nvPr/>
        </p:nvSpPr>
        <p:spPr>
          <a:xfrm>
            <a:off x="687070" y="416560"/>
            <a:ext cx="7200900" cy="64171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buFont typeface="Wingdings" panose="05000000000000000000" pitchFamily="2" charset="2"/>
            </a:pPr>
            <a:r>
              <a:rPr 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sz="3200" b="1" dirty="0" err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同学们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</a:t>
            </a:r>
            <a:r>
              <a:rPr sz="3200" b="1" dirty="0" err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你知道楷书有什么特点吗</a:t>
            </a:r>
            <a:r>
              <a:rPr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？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1097280" y="2192655"/>
            <a:ext cx="3782060" cy="801370"/>
            <a:chOff x="1728" y="3453"/>
            <a:chExt cx="5956" cy="1262"/>
          </a:xfrm>
        </p:grpSpPr>
        <p:sp>
          <p:nvSpPr>
            <p:cNvPr id="9" name="云形标注 8"/>
            <p:cNvSpPr/>
            <p:nvPr/>
          </p:nvSpPr>
          <p:spPr>
            <a:xfrm>
              <a:off x="1728" y="3453"/>
              <a:ext cx="4216" cy="1262"/>
            </a:xfrm>
            <a:prstGeom prst="cloudCallout">
              <a:avLst>
                <a:gd name="adj1" fmla="val 59543"/>
                <a:gd name="adj2" fmla="val -75925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 cmpd="sng">
              <a:solidFill>
                <a:srgbClr val="DAADA2"/>
              </a:solidFill>
              <a:prstDash val="sysDash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altLang="zh-CN" sz="3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2061" y="3547"/>
              <a:ext cx="5623" cy="107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zh-CN" altLang="en-US" sz="3200" b="1" dirty="0">
                  <a:solidFill>
                    <a:srgbClr val="00B0F0"/>
                  </a:solidFill>
                  <a:latin typeface="楷体-简" panose="02010600040101010101" charset="-122"/>
                  <a:ea typeface="楷体-简" panose="02010600040101010101" charset="-122"/>
                  <a:cs typeface="楷体-简" panose="02010600040101010101" charset="-122"/>
                </a:rPr>
                <a:t>用笔规矩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705985" y="2230755"/>
            <a:ext cx="8094345" cy="801370"/>
            <a:chOff x="7411" y="3513"/>
            <a:chExt cx="12747" cy="1262"/>
          </a:xfrm>
        </p:grpSpPr>
        <p:sp>
          <p:nvSpPr>
            <p:cNvPr id="10" name="云形标注 9"/>
            <p:cNvSpPr/>
            <p:nvPr/>
          </p:nvSpPr>
          <p:spPr>
            <a:xfrm>
              <a:off x="7411" y="3513"/>
              <a:ext cx="4216" cy="1262"/>
            </a:xfrm>
            <a:prstGeom prst="cloudCallout">
              <a:avLst>
                <a:gd name="adj1" fmla="val 59543"/>
                <a:gd name="adj2" fmla="val -75925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 cmpd="sng">
              <a:solidFill>
                <a:srgbClr val="DAADA2"/>
              </a:solidFill>
              <a:prstDash val="sysDash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altLang="zh-CN" sz="3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8119" y="3513"/>
              <a:ext cx="12039" cy="107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zh-CN" altLang="en-US" sz="3200" b="1" dirty="0">
                  <a:solidFill>
                    <a:srgbClr val="00B0F0"/>
                  </a:solidFill>
                  <a:latin typeface="楷体-简" panose="02010600040101010101" charset="-122"/>
                  <a:ea typeface="楷体-简" panose="02010600040101010101" charset="-122"/>
                  <a:cs typeface="楷体-简" panose="02010600040101010101" charset="-122"/>
                </a:rPr>
                <a:t>结构严谨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097915" y="3282950"/>
            <a:ext cx="2676150" cy="851535"/>
            <a:chOff x="1729" y="5170"/>
            <a:chExt cx="4847" cy="1341"/>
          </a:xfrm>
        </p:grpSpPr>
        <p:sp>
          <p:nvSpPr>
            <p:cNvPr id="11" name="云形标注 10"/>
            <p:cNvSpPr/>
            <p:nvPr/>
          </p:nvSpPr>
          <p:spPr>
            <a:xfrm>
              <a:off x="1729" y="5170"/>
              <a:ext cx="4677" cy="1341"/>
            </a:xfrm>
            <a:prstGeom prst="cloudCallout">
              <a:avLst>
                <a:gd name="adj1" fmla="val 59543"/>
                <a:gd name="adj2" fmla="val -75925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 cmpd="sng">
              <a:solidFill>
                <a:srgbClr val="DAADA2"/>
              </a:solidFill>
              <a:prstDash val="sysDash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altLang="zh-CN" sz="3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2111" y="5264"/>
              <a:ext cx="4465" cy="107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zh-CN" altLang="en-US" sz="3200" b="1" dirty="0">
                  <a:solidFill>
                    <a:srgbClr val="00B0F0"/>
                  </a:solidFill>
                  <a:latin typeface="楷体-简" panose="02010600040101010101" charset="-122"/>
                  <a:ea typeface="楷体-简" panose="02010600040101010101" charset="-122"/>
                  <a:cs typeface="楷体-简" panose="02010600040101010101" charset="-122"/>
                  <a:sym typeface="+mn-ea"/>
                </a:rPr>
                <a:t>重心平稳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879340" y="3342640"/>
            <a:ext cx="2872740" cy="903605"/>
            <a:chOff x="7684" y="5264"/>
            <a:chExt cx="4524" cy="1262"/>
          </a:xfrm>
        </p:grpSpPr>
        <p:sp>
          <p:nvSpPr>
            <p:cNvPr id="12" name="云形标注 11"/>
            <p:cNvSpPr/>
            <p:nvPr/>
          </p:nvSpPr>
          <p:spPr>
            <a:xfrm>
              <a:off x="7684" y="5264"/>
              <a:ext cx="4216" cy="1262"/>
            </a:xfrm>
            <a:prstGeom prst="cloudCallout">
              <a:avLst>
                <a:gd name="adj1" fmla="val 59543"/>
                <a:gd name="adj2" fmla="val -75925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 cmpd="sng">
              <a:solidFill>
                <a:srgbClr val="DAADA2"/>
              </a:solidFill>
              <a:prstDash val="sysDash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altLang="zh-CN" sz="3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8006" y="5300"/>
              <a:ext cx="4202" cy="9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zh-CN" altLang="en-US" sz="3200" b="1" dirty="0">
                  <a:solidFill>
                    <a:srgbClr val="00B0F0"/>
                  </a:solidFill>
                  <a:latin typeface="楷体-简" panose="02010600040101010101" charset="-122"/>
                  <a:ea typeface="楷体-简" panose="02010600040101010101" charset="-122"/>
                  <a:cs typeface="楷体-简" panose="02010600040101010101" charset="-122"/>
                  <a:sym typeface="+mn-ea"/>
                </a:rPr>
                <a:t>书写速度慢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44" name="组合 5"/>
          <p:cNvGrpSpPr/>
          <p:nvPr/>
        </p:nvGrpSpPr>
        <p:grpSpPr>
          <a:xfrm>
            <a:off x="1089025" y="187960"/>
            <a:ext cx="2208213" cy="615950"/>
            <a:chOff x="423464" y="477036"/>
            <a:chExt cx="2209176" cy="616101"/>
          </a:xfrm>
        </p:grpSpPr>
        <p:sp>
          <p:nvSpPr>
            <p:cNvPr id="14345" name="文本框 6"/>
            <p:cNvSpPr txBox="1"/>
            <p:nvPr/>
          </p:nvSpPr>
          <p:spPr>
            <a:xfrm>
              <a:off x="648736" y="477036"/>
              <a:ext cx="1983904" cy="58370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zh-CN" altLang="en-US" sz="3200" b="1" dirty="0">
                  <a:solidFill>
                    <a:srgbClr val="00B0F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书法欣赏</a:t>
              </a:r>
            </a:p>
          </p:txBody>
        </p:sp>
        <p:grpSp>
          <p:nvGrpSpPr>
            <p:cNvPr id="14346" name="组合 7"/>
            <p:cNvGrpSpPr/>
            <p:nvPr/>
          </p:nvGrpSpPr>
          <p:grpSpPr>
            <a:xfrm>
              <a:off x="423464" y="477036"/>
              <a:ext cx="2194887" cy="616101"/>
              <a:chOff x="423464" y="477036"/>
              <a:chExt cx="2194887" cy="616101"/>
            </a:xfrm>
          </p:grpSpPr>
          <p:pic>
            <p:nvPicPr>
              <p:cNvPr id="15" name="图片 8"/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prstClr val="black"/>
                  <a:srgbClr val="00B0F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464" y="477036"/>
                <a:ext cx="369556" cy="574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6" name="直接连接符 15"/>
              <p:cNvCxnSpPr/>
              <p:nvPr/>
            </p:nvCxnSpPr>
            <p:spPr>
              <a:xfrm>
                <a:off x="533050" y="1093137"/>
                <a:ext cx="2085296" cy="0"/>
              </a:xfrm>
              <a:prstGeom prst="line">
                <a:avLst/>
              </a:prstGeom>
              <a:ln w="31750" cap="rnd" cmpd="sng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组合 6"/>
          <p:cNvGrpSpPr/>
          <p:nvPr/>
        </p:nvGrpSpPr>
        <p:grpSpPr>
          <a:xfrm>
            <a:off x="2243361" y="3482104"/>
            <a:ext cx="2801156" cy="1544421"/>
            <a:chOff x="3602033" y="687283"/>
            <a:chExt cx="2801156" cy="154442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04" t="66677"/>
            <a:stretch>
              <a:fillRect/>
            </a:stretch>
          </p:blipFill>
          <p:spPr>
            <a:xfrm rot="16378271">
              <a:off x="4230400" y="58915"/>
              <a:ext cx="1544421" cy="2801156"/>
            </a:xfrm>
            <a:prstGeom prst="rect">
              <a:avLst/>
            </a:prstGeom>
          </p:spPr>
        </p:pic>
        <p:sp>
          <p:nvSpPr>
            <p:cNvPr id="24" name="TextBox 6"/>
            <p:cNvSpPr txBox="1"/>
            <p:nvPr/>
          </p:nvSpPr>
          <p:spPr>
            <a:xfrm rot="21438708">
              <a:off x="3795708" y="1310218"/>
              <a:ext cx="1691640" cy="530860"/>
            </a:xfrm>
            <a:prstGeom prst="rect">
              <a:avLst/>
            </a:prstGeom>
            <a:noFill/>
          </p:spPr>
          <p:txBody>
            <a:bodyPr wrap="none" anchor="ctr">
              <a:normAutofit fontScale="77500" lnSpcReduction="20000"/>
            </a:bodyPr>
            <a:lstStyle/>
            <a:p>
              <a:r>
                <a:rPr lang="zh-CN" altLang="en-US" sz="4000" b="1" dirty="0">
                  <a:solidFill>
                    <a:schemeClr val="tx1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整体感觉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296066" y="2053989"/>
            <a:ext cx="2801156" cy="1544421"/>
            <a:chOff x="3602033" y="687283"/>
            <a:chExt cx="2801156" cy="154442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04" t="66677"/>
            <a:stretch>
              <a:fillRect/>
            </a:stretch>
          </p:blipFill>
          <p:spPr>
            <a:xfrm rot="16378271">
              <a:off x="4230400" y="58915"/>
              <a:ext cx="1544421" cy="2801156"/>
            </a:xfrm>
            <a:prstGeom prst="rect">
              <a:avLst/>
            </a:prstGeom>
          </p:spPr>
        </p:pic>
        <p:sp>
          <p:nvSpPr>
            <p:cNvPr id="6" name="TextBox 6"/>
            <p:cNvSpPr txBox="1"/>
            <p:nvPr/>
          </p:nvSpPr>
          <p:spPr>
            <a:xfrm rot="21438708">
              <a:off x="3795708" y="1310218"/>
              <a:ext cx="1691640" cy="530860"/>
            </a:xfrm>
            <a:prstGeom prst="rect">
              <a:avLst/>
            </a:prstGeom>
            <a:noFill/>
          </p:spPr>
          <p:txBody>
            <a:bodyPr wrap="none" anchor="ctr">
              <a:normAutofit fontScale="77500" lnSpcReduction="20000"/>
            </a:bodyPr>
            <a:lstStyle/>
            <a:p>
              <a:r>
                <a:rPr lang="zh-CN" altLang="en-US" sz="4000" b="1" dirty="0">
                  <a:solidFill>
                    <a:schemeClr val="tx1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结构特点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195736" y="789069"/>
            <a:ext cx="2801156" cy="1544421"/>
            <a:chOff x="3602033" y="687283"/>
            <a:chExt cx="2801156" cy="154442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04" t="66677"/>
            <a:stretch>
              <a:fillRect/>
            </a:stretch>
          </p:blipFill>
          <p:spPr>
            <a:xfrm rot="16378271">
              <a:off x="4230400" y="58915"/>
              <a:ext cx="1544421" cy="2801156"/>
            </a:xfrm>
            <a:prstGeom prst="rect">
              <a:avLst/>
            </a:prstGeom>
          </p:spPr>
        </p:pic>
        <p:sp>
          <p:nvSpPr>
            <p:cNvPr id="11" name="TextBox 6"/>
            <p:cNvSpPr txBox="1"/>
            <p:nvPr/>
          </p:nvSpPr>
          <p:spPr>
            <a:xfrm rot="21438708">
              <a:off x="3795708" y="1310218"/>
              <a:ext cx="1691640" cy="530860"/>
            </a:xfrm>
            <a:prstGeom prst="rect">
              <a:avLst/>
            </a:prstGeom>
            <a:noFill/>
          </p:spPr>
          <p:txBody>
            <a:bodyPr wrap="none" anchor="ctr">
              <a:normAutofit fontScale="77500" lnSpcReduction="20000"/>
            </a:bodyPr>
            <a:lstStyle/>
            <a:p>
              <a:r>
                <a:rPr lang="zh-CN" altLang="en-US" sz="4000" b="1" dirty="0">
                  <a:solidFill>
                    <a:schemeClr val="tx1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运笔特点</a:t>
              </a: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5133797" y="1923985"/>
            <a:ext cx="3251835" cy="2663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文本框 103"/>
          <p:cNvSpPr txBox="1"/>
          <p:nvPr/>
        </p:nvSpPr>
        <p:spPr>
          <a:xfrm>
            <a:off x="2087880" y="4194016"/>
            <a:ext cx="4968875" cy="6819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</a:pP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宋体" panose="02010600030101010101" pitchFamily="2" charset="-122"/>
              </a:rPr>
              <a:t>赵孟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宋体" panose="02010600030101010101" pitchFamily="2" charset="-122"/>
                <a:sym typeface="+mn-ea"/>
              </a:rPr>
              <a:t>頫</a:t>
            </a: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宋体" panose="02010600030101010101" pitchFamily="2" charset="-122"/>
              </a:rPr>
              <a:t>《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宋体" panose="02010600030101010101" pitchFamily="2" charset="-122"/>
              </a:rPr>
              <a:t>三门记</a:t>
            </a: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宋体" panose="02010600030101010101" pitchFamily="2" charset="-122"/>
              </a:rPr>
              <a:t>》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宋体" panose="02010600030101010101" pitchFamily="2" charset="-122"/>
              </a:rPr>
              <a:t>（局部）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972435" y="3900646"/>
            <a:ext cx="47815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dirty="0"/>
              <a:t>fǔ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526764"/>
            <a:ext cx="7042040" cy="3469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  <p:bldP spid="21508" grpId="1"/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-21474826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185" y="521970"/>
            <a:ext cx="4293235" cy="35045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8" name="文本框 103"/>
          <p:cNvSpPr txBox="1"/>
          <p:nvPr/>
        </p:nvSpPr>
        <p:spPr>
          <a:xfrm>
            <a:off x="1683385" y="4236085"/>
            <a:ext cx="3279775" cy="6819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</a:pPr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赵孟</a:t>
            </a:r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頫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《</a:t>
            </a:r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三门记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》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815" y="995045"/>
            <a:ext cx="3375025" cy="25584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956300" y="1490345"/>
            <a:ext cx="26568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看了这幅作品，你有什么感受？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546735" y="744855"/>
            <a:ext cx="8065770" cy="3059430"/>
            <a:chOff x="861" y="1173"/>
            <a:chExt cx="12702" cy="4818"/>
          </a:xfrm>
        </p:grpSpPr>
        <p:sp>
          <p:nvSpPr>
            <p:cNvPr id="22" name="矩形: 圆角 21"/>
            <p:cNvSpPr/>
            <p:nvPr/>
          </p:nvSpPr>
          <p:spPr>
            <a:xfrm>
              <a:off x="861" y="1173"/>
              <a:ext cx="12703" cy="4818"/>
            </a:xfrm>
            <a:prstGeom prst="roundRect">
              <a:avLst/>
            </a:prstGeom>
            <a:solidFill>
              <a:srgbClr val="FFFFFF">
                <a:alpha val="8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937" y="1311"/>
              <a:ext cx="10526" cy="46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   运笔自然，点画圆润多姿，具有行书的笔意；结构严谨端庄，平正宽绰；整体上显得秀丽柔美，稳健大方。</a:t>
              </a: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2575560" y="3919220"/>
            <a:ext cx="309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  <p:bldP spid="21508" grpId="1"/>
      <p:bldP spid="3" grpId="1"/>
      <p:bldP spid="8" grpId="0"/>
      <p:bldP spid="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文本框 1"/>
          <p:cNvSpPr txBox="1"/>
          <p:nvPr/>
        </p:nvSpPr>
        <p:spPr>
          <a:xfrm>
            <a:off x="1780540" y="137795"/>
            <a:ext cx="5582285" cy="10577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en-US" altLang="zh-CN" sz="2800" b="1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欣赏完《三门记》，你对今后的写字有什么想法？</a:t>
            </a: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1652270" y="1203960"/>
            <a:ext cx="5871845" cy="10795"/>
          </a:xfrm>
          <a:prstGeom prst="line">
            <a:avLst/>
          </a:prstGeom>
          <a:ln w="53975" cmpd="thinThick">
            <a:solidFill>
              <a:srgbClr val="F05F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69" y="484942"/>
            <a:ext cx="944330" cy="77716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91565" y="3146425"/>
            <a:ext cx="7233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6"/>
                </a:solidFill>
                <a:latin typeface="宋体" panose="02010600030101010101" pitchFamily="2" charset="-122"/>
              </a:rPr>
              <a:t>  </a:t>
            </a:r>
            <a:endParaRPr lang="zh-CN" altLang="en-US" sz="2800" b="1" dirty="0">
              <a:solidFill>
                <a:schemeClr val="accent6"/>
              </a:solidFill>
              <a:latin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60232" y="1945957"/>
            <a:ext cx="5455920" cy="2400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l">
              <a:spcBef>
                <a:spcPts val="600"/>
              </a:spcBef>
              <a:buFont typeface="+mj-lt"/>
              <a:buAutoNum type="alphaUcPeriod"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书写要规范正确，不出现错别字和不规范字。</a:t>
            </a:r>
          </a:p>
          <a:p>
            <a:pPr marL="514350" indent="-514350" algn="l">
              <a:spcBef>
                <a:spcPts val="600"/>
              </a:spcBef>
              <a:buFont typeface="+mj-lt"/>
              <a:buAutoNum type="alphaUcPeriod"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书写布局要求合理、美观。</a:t>
            </a:r>
          </a:p>
          <a:p>
            <a:pPr marL="514350" indent="-514350" algn="l">
              <a:spcBef>
                <a:spcPts val="600"/>
              </a:spcBef>
              <a:buFont typeface="+mj-lt"/>
              <a:buAutoNum type="alphaUcPeriod"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养成书写完以后仔细检查的好习惯，不断提高书写水平。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70" y="201295"/>
            <a:ext cx="7776845" cy="519811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119630" y="1026160"/>
            <a:ext cx="465455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比喻学生的成就超过老师或后人胜过前人，可以用哪一句古语名言来形容？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2430780" y="3290570"/>
            <a:ext cx="4032250" cy="7924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dzs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000">
            <a:off x="6649720" y="492125"/>
            <a:ext cx="2604770" cy="23602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316516" y="3425913"/>
            <a:ext cx="419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青，取之于蓝，而青于蓝。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85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385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38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38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图片 11"/>
          <p:cNvPicPr>
            <a:picLocks noChangeAspect="1"/>
          </p:cNvPicPr>
          <p:nvPr/>
        </p:nvPicPr>
        <p:blipFill>
          <a:blip r:embed="rId2"/>
          <a:srcRect t="31174" b="29628"/>
          <a:stretch>
            <a:fillRect/>
          </a:stretch>
        </p:blipFill>
        <p:spPr>
          <a:xfrm>
            <a:off x="-57785" y="484505"/>
            <a:ext cx="9259570" cy="49479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18" name="矩形 1"/>
          <p:cNvSpPr/>
          <p:nvPr/>
        </p:nvSpPr>
        <p:spPr>
          <a:xfrm>
            <a:off x="1089025" y="1348231"/>
            <a:ext cx="7057146" cy="34563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ts val="328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等线" panose="02010600030101010101" pitchFamily="2" charset="-122"/>
              </a:rPr>
              <a:t>穷则变，变则通，通则久。	                     ——《周易》</a:t>
            </a:r>
          </a:p>
          <a:p>
            <a:pPr eaLnBrk="1" hangingPunct="1">
              <a:lnSpc>
                <a:spcPts val="328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等线" panose="02010600030101010101" pitchFamily="2" charset="-122"/>
              </a:rPr>
              <a:t>苟日新，日日新，又日新。	                     ——《礼记》</a:t>
            </a:r>
          </a:p>
          <a:p>
            <a:pPr eaLnBrk="1" hangingPunct="1">
              <a:lnSpc>
                <a:spcPts val="328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等线" panose="02010600030101010101" pitchFamily="2" charset="-122"/>
              </a:rPr>
              <a:t>青，取之于蓝，而青于蓝。	                     ——《荀子》</a:t>
            </a:r>
          </a:p>
          <a:p>
            <a:pPr eaLnBrk="1" hangingPunct="1">
              <a:lnSpc>
                <a:spcPts val="328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等线" panose="02010600030101010101" pitchFamily="2" charset="-122"/>
              </a:rPr>
              <a:t>苟利于民，不必法古；苟周于事，不必循旧。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等线" panose="02010600030101010101" pitchFamily="2" charset="-122"/>
            </a:endParaRPr>
          </a:p>
          <a:p>
            <a:pPr algn="r" eaLnBrk="1" hangingPunct="1">
              <a:lnSpc>
                <a:spcPts val="328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等线" panose="02010600030101010101" pitchFamily="2" charset="-122"/>
              </a:rPr>
              <a:t>——《淮南子》</a:t>
            </a:r>
          </a:p>
        </p:txBody>
      </p:sp>
      <p:grpSp>
        <p:nvGrpSpPr>
          <p:cNvPr id="14344" name="组合 5"/>
          <p:cNvGrpSpPr/>
          <p:nvPr/>
        </p:nvGrpSpPr>
        <p:grpSpPr>
          <a:xfrm>
            <a:off x="1089025" y="187960"/>
            <a:ext cx="2208213" cy="615950"/>
            <a:chOff x="423464" y="477036"/>
            <a:chExt cx="2209176" cy="616101"/>
          </a:xfrm>
        </p:grpSpPr>
        <p:sp>
          <p:nvSpPr>
            <p:cNvPr id="14345" name="文本框 6"/>
            <p:cNvSpPr txBox="1"/>
            <p:nvPr/>
          </p:nvSpPr>
          <p:spPr>
            <a:xfrm>
              <a:off x="648736" y="477036"/>
              <a:ext cx="1983904" cy="58370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zh-CN" altLang="en-US" sz="3200" b="1" dirty="0">
                  <a:solidFill>
                    <a:srgbClr val="00B0F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积累名言</a:t>
              </a:r>
            </a:p>
          </p:txBody>
        </p:sp>
        <p:grpSp>
          <p:nvGrpSpPr>
            <p:cNvPr id="14346" name="组合 7"/>
            <p:cNvGrpSpPr/>
            <p:nvPr/>
          </p:nvGrpSpPr>
          <p:grpSpPr>
            <a:xfrm>
              <a:off x="423464" y="477036"/>
              <a:ext cx="2194887" cy="616101"/>
              <a:chOff x="423464" y="477036"/>
              <a:chExt cx="2194887" cy="616101"/>
            </a:xfrm>
          </p:grpSpPr>
          <p:pic>
            <p:nvPicPr>
              <p:cNvPr id="15" name="图片 8"/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prstClr val="black"/>
                  <a:srgbClr val="00B0F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464" y="477036"/>
                <a:ext cx="369556" cy="574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6" name="直接连接符 15"/>
              <p:cNvCxnSpPr/>
              <p:nvPr/>
            </p:nvCxnSpPr>
            <p:spPr>
              <a:xfrm>
                <a:off x="533050" y="1093137"/>
                <a:ext cx="2085296" cy="0"/>
              </a:xfrm>
              <a:prstGeom prst="line">
                <a:avLst/>
              </a:prstGeom>
              <a:ln w="31750" cap="rnd" cmpd="sng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图片 11"/>
          <p:cNvPicPr>
            <a:picLocks noChangeAspect="1"/>
          </p:cNvPicPr>
          <p:nvPr/>
        </p:nvPicPr>
        <p:blipFill>
          <a:blip r:embed="rId2"/>
          <a:srcRect t="31174" b="29628"/>
          <a:stretch>
            <a:fillRect/>
          </a:stretch>
        </p:blipFill>
        <p:spPr>
          <a:xfrm>
            <a:off x="-379095" y="472440"/>
            <a:ext cx="9902825" cy="28143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938" name="矩形 1"/>
          <p:cNvSpPr/>
          <p:nvPr/>
        </p:nvSpPr>
        <p:spPr>
          <a:xfrm>
            <a:off x="1290955" y="1131253"/>
            <a:ext cx="6335713" cy="100123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20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穷则变，变则通，通则久。</a:t>
            </a:r>
          </a:p>
        </p:txBody>
      </p:sp>
      <p:sp>
        <p:nvSpPr>
          <p:cNvPr id="7" name="矩形 6"/>
          <p:cNvSpPr/>
          <p:nvPr/>
        </p:nvSpPr>
        <p:spPr>
          <a:xfrm>
            <a:off x="647700" y="3096260"/>
            <a:ext cx="7623175" cy="169334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等线" panose="02010600030101010101" pitchFamily="2" charset="-122"/>
              </a:rPr>
              <a:t>句意：</a:t>
            </a:r>
            <a:endParaRPr lang="en-US" altLang="zh-CN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等线" panose="02010600030101010101" pitchFamily="2" charset="-122"/>
            </a:endParaRPr>
          </a:p>
          <a:p>
            <a:pPr eaLnBrk="1" hangingPunct="1">
              <a:lnSpc>
                <a:spcPct val="130000"/>
              </a:lnSpc>
            </a:pPr>
            <a:r>
              <a:rPr lang="en-US" altLang="zh-CN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等线" panose="02010600030101010101" pitchFamily="2" charset="-122"/>
              </a:rPr>
              <a:t>    </a:t>
            </a:r>
            <a:r>
              <a:rPr lang="zh-CN" altLang="en-US" sz="28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人们遇事不必死钻牛角，而应该懂得通融、屈伸。变通而图存是从古至今的中国智慧。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3587750" y="741680"/>
            <a:ext cx="1193800" cy="737870"/>
            <a:chOff x="5650" y="1168"/>
            <a:chExt cx="1880" cy="1162"/>
          </a:xfrm>
        </p:grpSpPr>
        <p:sp>
          <p:nvSpPr>
            <p:cNvPr id="5" name="云形标注 4"/>
            <p:cNvSpPr/>
            <p:nvPr/>
          </p:nvSpPr>
          <p:spPr>
            <a:xfrm>
              <a:off x="5650" y="1168"/>
              <a:ext cx="1880" cy="1162"/>
            </a:xfrm>
            <a:prstGeom prst="cloudCallou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762" y="1168"/>
              <a:ext cx="1657" cy="85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zh-CN" altLang="en-US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变通</a:t>
              </a:r>
            </a:p>
          </p:txBody>
        </p:sp>
      </p:grpSp>
      <p:sp>
        <p:nvSpPr>
          <p:cNvPr id="3" name="椭圆 2"/>
          <p:cNvSpPr/>
          <p:nvPr/>
        </p:nvSpPr>
        <p:spPr>
          <a:xfrm>
            <a:off x="3103245" y="1591310"/>
            <a:ext cx="607060" cy="5765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4100195" y="1591310"/>
            <a:ext cx="555625" cy="5765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竖卷形 7"/>
          <p:cNvSpPr/>
          <p:nvPr/>
        </p:nvSpPr>
        <p:spPr>
          <a:xfrm>
            <a:off x="6974840" y="2167890"/>
            <a:ext cx="1296035" cy="1296035"/>
          </a:xfrm>
          <a:prstGeom prst="verticalScroll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7174230" y="2339340"/>
            <a:ext cx="897890" cy="112458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zh-CN" altLang="en-US" sz="28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关键</a:t>
            </a:r>
          </a:p>
          <a:p>
            <a:pPr algn="l" eaLnBrk="1" hangingPunct="1">
              <a:lnSpc>
                <a:spcPct val="120000"/>
              </a:lnSpc>
            </a:pPr>
            <a:r>
              <a:rPr lang="zh-CN" altLang="en-US" sz="28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字词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bldLvl="0" animBg="1"/>
      <p:bldP spid="3" grpId="1" animBg="1"/>
      <p:bldP spid="4" grpId="0" bldLvl="0" animBg="1"/>
      <p:bldP spid="4" grpId="1" animBg="1"/>
      <p:bldP spid="8" grpId="0" bldLvl="0" animBg="1"/>
      <p:bldP spid="8" grpId="1" animBg="1"/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图片 11"/>
          <p:cNvPicPr>
            <a:picLocks noChangeAspect="1"/>
          </p:cNvPicPr>
          <p:nvPr/>
        </p:nvPicPr>
        <p:blipFill>
          <a:blip r:embed="rId2"/>
          <a:srcRect t="31174" b="29628"/>
          <a:stretch>
            <a:fillRect/>
          </a:stretch>
        </p:blipFill>
        <p:spPr>
          <a:xfrm>
            <a:off x="-379095" y="472440"/>
            <a:ext cx="9902825" cy="28143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938" name="矩形 1"/>
          <p:cNvSpPr/>
          <p:nvPr/>
        </p:nvSpPr>
        <p:spPr>
          <a:xfrm>
            <a:off x="1290955" y="1131253"/>
            <a:ext cx="6335713" cy="100123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20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苟日新，日日新，又日新。</a:t>
            </a:r>
          </a:p>
        </p:txBody>
      </p:sp>
      <p:sp>
        <p:nvSpPr>
          <p:cNvPr id="7" name="矩形 6"/>
          <p:cNvSpPr/>
          <p:nvPr/>
        </p:nvSpPr>
        <p:spPr>
          <a:xfrm>
            <a:off x="647700" y="3096260"/>
            <a:ext cx="7956748" cy="145636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等线" panose="02010600030101010101" pitchFamily="2" charset="-122"/>
              </a:rPr>
              <a:t>句意：</a:t>
            </a:r>
            <a:endParaRPr lang="en-US" altLang="zh-CN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等线" panose="02010600030101010101" pitchFamily="2" charset="-122"/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zh-CN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等线" panose="02010600030101010101" pitchFamily="2" charset="-122"/>
              </a:rPr>
              <a:t>    </a:t>
            </a:r>
            <a:r>
              <a:rPr lang="zh-CN" altLang="en-US" sz="28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如果能每天除旧更新，就要持之以恒，不停地革新。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组合 3"/>
          <p:cNvGrpSpPr/>
          <p:nvPr/>
        </p:nvGrpSpPr>
        <p:grpSpPr>
          <a:xfrm>
            <a:off x="2855278" y="1367155"/>
            <a:ext cx="3097212" cy="3095625"/>
            <a:chOff x="2711190" y="1223302"/>
            <a:chExt cx="3096344" cy="3096344"/>
          </a:xfrm>
        </p:grpSpPr>
        <p:pic>
          <p:nvPicPr>
            <p:cNvPr id="922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11190" y="1223302"/>
              <a:ext cx="3096344" cy="309634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199" name="文本框 2"/>
            <p:cNvSpPr txBox="1">
              <a:spLocks noChangeArrowheads="1"/>
            </p:cNvSpPr>
            <p:nvPr/>
          </p:nvSpPr>
          <p:spPr bwMode="auto">
            <a:xfrm>
              <a:off x="3390449" y="2447549"/>
              <a:ext cx="1944142" cy="645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第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2</a:t>
              </a: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课时</a:t>
              </a:r>
            </a:p>
          </p:txBody>
        </p:sp>
      </p:grpSp>
      <p:pic>
        <p:nvPicPr>
          <p:cNvPr id="4099" name="图片 2"/>
          <p:cNvPicPr>
            <a:picLocks noChangeAspect="1"/>
          </p:cNvPicPr>
          <p:nvPr/>
        </p:nvPicPr>
        <p:blipFill>
          <a:blip r:embed="rId3"/>
          <a:srcRect l="36086"/>
          <a:stretch>
            <a:fillRect/>
          </a:stretch>
        </p:blipFill>
        <p:spPr>
          <a:xfrm>
            <a:off x="405448" y="195263"/>
            <a:ext cx="2295525" cy="463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8" name="标题 1"/>
          <p:cNvSpPr txBox="1"/>
          <p:nvPr/>
        </p:nvSpPr>
        <p:spPr>
          <a:xfrm>
            <a:off x="1775460" y="1192848"/>
            <a:ext cx="5256213" cy="8636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algn="ctr" defTabSz="850900">
              <a:buFont typeface="Arial" panose="020B0604020202020204" pitchFamily="34" charset="0"/>
            </a:pP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语文园地五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图片 11"/>
          <p:cNvPicPr>
            <a:picLocks noChangeAspect="1"/>
          </p:cNvPicPr>
          <p:nvPr/>
        </p:nvPicPr>
        <p:blipFill>
          <a:blip r:embed="rId2"/>
          <a:srcRect t="31174" b="29628"/>
          <a:stretch>
            <a:fillRect/>
          </a:stretch>
        </p:blipFill>
        <p:spPr>
          <a:xfrm>
            <a:off x="-379095" y="559435"/>
            <a:ext cx="9902825" cy="25787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938" name="矩形 1"/>
          <p:cNvSpPr/>
          <p:nvPr/>
        </p:nvSpPr>
        <p:spPr>
          <a:xfrm>
            <a:off x="1290955" y="1131253"/>
            <a:ext cx="6335713" cy="100123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200000"/>
              </a:lnSpc>
            </a:pPr>
            <a:r>
              <a:rPr lang="zh-CN" altLang="en-US" sz="36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青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，取之于蓝，而青于</a:t>
            </a:r>
            <a:r>
              <a:rPr lang="zh-CN" altLang="en-US" sz="3600" b="1" dirty="0">
                <a:solidFill>
                  <a:srgbClr val="003399"/>
                </a:solidFill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蓝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。</a:t>
            </a:r>
          </a:p>
        </p:txBody>
      </p:sp>
      <p:sp>
        <p:nvSpPr>
          <p:cNvPr id="7" name="矩形 6"/>
          <p:cNvSpPr/>
          <p:nvPr/>
        </p:nvSpPr>
        <p:spPr>
          <a:xfrm>
            <a:off x="647700" y="2738120"/>
            <a:ext cx="7623175" cy="2330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等线" panose="02010600030101010101" pitchFamily="2" charset="-122"/>
              </a:rPr>
              <a:t>句意：</a:t>
            </a:r>
            <a:endParaRPr lang="en-US" altLang="zh-CN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等线" panose="02010600030101010101" pitchFamily="2" charset="-122"/>
            </a:endParaRPr>
          </a:p>
          <a:p>
            <a:pPr eaLnBrk="1" hangingPunct="1">
              <a:lnSpc>
                <a:spcPct val="130000"/>
              </a:lnSpc>
            </a:pPr>
            <a:r>
              <a:rPr lang="en-US" altLang="zh-CN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等线" panose="02010600030101010101" pitchFamily="2" charset="-122"/>
              </a:rPr>
              <a:t>    </a:t>
            </a:r>
            <a:r>
              <a:rPr lang="zh-CN" altLang="en-US" sz="28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荀子用青与蓝、冰与水的关系来比喻学生，如果能用功研究学问，坚持不懈地努力，就可以比他的老师更有成就。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40" y="232410"/>
            <a:ext cx="1873885" cy="1208405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1290320" y="1521965"/>
            <a:ext cx="617220" cy="6330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5911402" y="1568320"/>
            <a:ext cx="573405" cy="5873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035" y="340360"/>
            <a:ext cx="2363479" cy="120960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6145530" y="2330450"/>
            <a:ext cx="2517140" cy="932180"/>
            <a:chOff x="9678" y="3670"/>
            <a:chExt cx="3964" cy="1468"/>
          </a:xfrm>
        </p:grpSpPr>
        <p:sp>
          <p:nvSpPr>
            <p:cNvPr id="8" name="竖卷形 7"/>
            <p:cNvSpPr/>
            <p:nvPr/>
          </p:nvSpPr>
          <p:spPr>
            <a:xfrm>
              <a:off x="9678" y="3670"/>
              <a:ext cx="3964" cy="1468"/>
            </a:xfrm>
            <a:prstGeom prst="verticalScroll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9827" y="3926"/>
              <a:ext cx="3666" cy="95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l" eaLnBrk="1" hangingPunct="1">
                <a:lnSpc>
                  <a:spcPct val="120000"/>
                </a:lnSpc>
              </a:pPr>
              <a:r>
                <a:rPr lang="zh-CN" altLang="en-US" sz="2800" b="1" dirty="0">
                  <a:gradFill>
                    <a:gsLst>
                      <a:gs pos="0">
                        <a:srgbClr val="E30000"/>
                      </a:gs>
                      <a:gs pos="100000">
                        <a:srgbClr val="760303"/>
                      </a:gs>
                    </a:gsLst>
                    <a:lin scaled="0"/>
                  </a:gradFill>
                  <a:latin typeface="楷体" panose="02010609060101010101" pitchFamily="49" charset="-122"/>
                  <a:ea typeface="楷体" panose="02010609060101010101" pitchFamily="49" charset="-122"/>
                </a:rPr>
                <a:t>联系生活实际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4" grpId="1" animBg="1"/>
      <p:bldP spid="5" grpId="0" animBg="1"/>
      <p:bldP spid="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图片 11"/>
          <p:cNvPicPr>
            <a:picLocks noChangeAspect="1"/>
          </p:cNvPicPr>
          <p:nvPr/>
        </p:nvPicPr>
        <p:blipFill>
          <a:blip r:embed="rId2"/>
          <a:srcRect t="31174" b="29628"/>
          <a:stretch>
            <a:fillRect/>
          </a:stretch>
        </p:blipFill>
        <p:spPr>
          <a:xfrm>
            <a:off x="-379095" y="472440"/>
            <a:ext cx="9902825" cy="28143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938" name="矩形 1"/>
          <p:cNvSpPr/>
          <p:nvPr/>
        </p:nvSpPr>
        <p:spPr>
          <a:xfrm>
            <a:off x="1116965" y="942340"/>
            <a:ext cx="6684010" cy="18851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20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苟利于民，不必法古；苟周于事，不必循旧。</a:t>
            </a:r>
          </a:p>
        </p:txBody>
      </p:sp>
      <p:sp>
        <p:nvSpPr>
          <p:cNvPr id="7" name="矩形 6"/>
          <p:cNvSpPr/>
          <p:nvPr/>
        </p:nvSpPr>
        <p:spPr>
          <a:xfrm>
            <a:off x="647065" y="2823210"/>
            <a:ext cx="7623175" cy="2330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等线" panose="02010600030101010101" pitchFamily="2" charset="-122"/>
              </a:rPr>
              <a:t>句意：</a:t>
            </a:r>
            <a:endParaRPr lang="en-US" altLang="zh-CN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等线" panose="02010600030101010101" pitchFamily="2" charset="-122"/>
            </a:endParaRPr>
          </a:p>
          <a:p>
            <a:pPr eaLnBrk="1" hangingPunct="1">
              <a:lnSpc>
                <a:spcPct val="130000"/>
              </a:lnSpc>
            </a:pPr>
            <a:r>
              <a:rPr lang="en-US" altLang="zh-CN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等线" panose="02010600030101010101" pitchFamily="2" charset="-122"/>
              </a:rPr>
              <a:t>    </a:t>
            </a:r>
            <a:r>
              <a:rPr lang="zh-CN" altLang="en-US" sz="28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pitchFamily="2" charset="-122"/>
              </a:rPr>
              <a:t>只要对人民有好处，就不必一定效法古人的制度；只要有助于事情的成功，就不必沿袭旧有的规矩。</a:t>
            </a:r>
          </a:p>
        </p:txBody>
      </p:sp>
      <p:sp>
        <p:nvSpPr>
          <p:cNvPr id="15" name="椭圆 14"/>
          <p:cNvSpPr/>
          <p:nvPr/>
        </p:nvSpPr>
        <p:spPr>
          <a:xfrm>
            <a:off x="1116965" y="1263015"/>
            <a:ext cx="564515" cy="7200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3659505" y="2267585"/>
            <a:ext cx="1824355" cy="555625"/>
            <a:chOff x="5743" y="255"/>
            <a:chExt cx="3517" cy="875"/>
          </a:xfrm>
        </p:grpSpPr>
        <p:sp>
          <p:nvSpPr>
            <p:cNvPr id="10" name="云形标注 9"/>
            <p:cNvSpPr/>
            <p:nvPr/>
          </p:nvSpPr>
          <p:spPr>
            <a:xfrm>
              <a:off x="5743" y="337"/>
              <a:ext cx="3517" cy="793"/>
            </a:xfrm>
            <a:prstGeom prst="cloudCallout">
              <a:avLst>
                <a:gd name="adj1" fmla="val -9624"/>
                <a:gd name="adj2" fmla="val -114438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717" y="255"/>
              <a:ext cx="1824" cy="8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zh-CN" altLang="en-US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效法。</a:t>
              </a:r>
            </a:p>
          </p:txBody>
        </p:sp>
      </p:grpSp>
      <p:sp>
        <p:nvSpPr>
          <p:cNvPr id="3" name="椭圆 2"/>
          <p:cNvSpPr/>
          <p:nvPr/>
        </p:nvSpPr>
        <p:spPr>
          <a:xfrm>
            <a:off x="3998595" y="1263015"/>
            <a:ext cx="564515" cy="7200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1101090" y="782320"/>
            <a:ext cx="1824355" cy="555625"/>
            <a:chOff x="5743" y="255"/>
            <a:chExt cx="3517" cy="875"/>
          </a:xfrm>
        </p:grpSpPr>
        <p:sp>
          <p:nvSpPr>
            <p:cNvPr id="5" name="云形标注 4"/>
            <p:cNvSpPr/>
            <p:nvPr/>
          </p:nvSpPr>
          <p:spPr>
            <a:xfrm>
              <a:off x="5743" y="337"/>
              <a:ext cx="3517" cy="793"/>
            </a:xfrm>
            <a:prstGeom prst="cloudCallou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600" y="255"/>
              <a:ext cx="1942" cy="852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zh-CN" altLang="en-US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只要。</a:t>
              </a:r>
            </a:p>
          </p:txBody>
        </p:sp>
      </p:grpSp>
      <p:sp>
        <p:nvSpPr>
          <p:cNvPr id="8" name="椭圆 7"/>
          <p:cNvSpPr/>
          <p:nvPr/>
        </p:nvSpPr>
        <p:spPr>
          <a:xfrm>
            <a:off x="5651500" y="1263015"/>
            <a:ext cx="564515" cy="7200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759450" y="201015"/>
            <a:ext cx="1325344" cy="919763"/>
            <a:chOff x="2023" y="5602"/>
            <a:chExt cx="1437" cy="1089"/>
          </a:xfrm>
        </p:grpSpPr>
        <p:sp>
          <p:nvSpPr>
            <p:cNvPr id="13" name="椭圆形标注 12"/>
            <p:cNvSpPr/>
            <p:nvPr/>
          </p:nvSpPr>
          <p:spPr>
            <a:xfrm>
              <a:off x="2023" y="5670"/>
              <a:ext cx="1437" cy="1021"/>
            </a:xfrm>
            <a:prstGeom prst="wedgeEllipseCallou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2241" y="5602"/>
              <a:ext cx="1141" cy="108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完成、</a:t>
              </a:r>
            </a:p>
            <a:p>
              <a:pPr eaLnBrk="1" hangingPunct="1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成就。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114415" y="2545080"/>
            <a:ext cx="2517140" cy="932180"/>
            <a:chOff x="9629" y="4008"/>
            <a:chExt cx="3964" cy="1468"/>
          </a:xfrm>
        </p:grpSpPr>
        <p:sp>
          <p:nvSpPr>
            <p:cNvPr id="11" name="竖卷形 10"/>
            <p:cNvSpPr/>
            <p:nvPr/>
          </p:nvSpPr>
          <p:spPr>
            <a:xfrm>
              <a:off x="9629" y="4008"/>
              <a:ext cx="3964" cy="1468"/>
            </a:xfrm>
            <a:prstGeom prst="verticalScroll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0059" y="4219"/>
              <a:ext cx="3103" cy="95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l" eaLnBrk="1" hangingPunct="1">
                <a:lnSpc>
                  <a:spcPct val="120000"/>
                </a:lnSpc>
              </a:pPr>
              <a:r>
                <a:rPr lang="zh-CN" altLang="en-US" sz="2800" b="1" dirty="0">
                  <a:gradFill>
                    <a:gsLst>
                      <a:gs pos="0">
                        <a:srgbClr val="E30000"/>
                      </a:gs>
                      <a:gs pos="100000">
                        <a:srgbClr val="760303"/>
                      </a:gs>
                    </a:gsLst>
                    <a:lin scaled="0"/>
                  </a:gradFill>
                  <a:latin typeface="楷体" panose="02010609060101010101" pitchFamily="49" charset="-122"/>
                  <a:ea typeface="楷体" panose="02010609060101010101" pitchFamily="49" charset="-122"/>
                </a:rPr>
                <a:t>借助工具书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5" grpId="0" animBg="1"/>
      <p:bldP spid="15" grpId="1" animBg="1"/>
      <p:bldP spid="3" grpId="0" animBg="1"/>
      <p:bldP spid="3" grpId="1" animBg="1"/>
      <p:bldP spid="8" grpId="0" animBg="1"/>
      <p:bldP spid="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44" name="组合 5"/>
          <p:cNvGrpSpPr/>
          <p:nvPr/>
        </p:nvGrpSpPr>
        <p:grpSpPr>
          <a:xfrm>
            <a:off x="1089025" y="187960"/>
            <a:ext cx="2208213" cy="615950"/>
            <a:chOff x="423464" y="477036"/>
            <a:chExt cx="2209176" cy="616101"/>
          </a:xfrm>
        </p:grpSpPr>
        <p:sp>
          <p:nvSpPr>
            <p:cNvPr id="14345" name="文本框 6"/>
            <p:cNvSpPr txBox="1"/>
            <p:nvPr/>
          </p:nvSpPr>
          <p:spPr>
            <a:xfrm>
              <a:off x="648736" y="477036"/>
              <a:ext cx="1983904" cy="58370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zh-CN" altLang="en-US" sz="3200" b="1" dirty="0">
                  <a:solidFill>
                    <a:srgbClr val="00B0F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理解句子</a:t>
              </a:r>
            </a:p>
          </p:txBody>
        </p:sp>
        <p:grpSp>
          <p:nvGrpSpPr>
            <p:cNvPr id="14346" name="组合 7"/>
            <p:cNvGrpSpPr/>
            <p:nvPr/>
          </p:nvGrpSpPr>
          <p:grpSpPr>
            <a:xfrm>
              <a:off x="423464" y="477036"/>
              <a:ext cx="2194887" cy="616101"/>
              <a:chOff x="423464" y="477036"/>
              <a:chExt cx="2194887" cy="616101"/>
            </a:xfrm>
          </p:grpSpPr>
          <p:pic>
            <p:nvPicPr>
              <p:cNvPr id="15" name="图片 8"/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prstClr val="black"/>
                  <a:srgbClr val="00B0F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464" y="477036"/>
                <a:ext cx="369556" cy="574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6" name="直接连接符 15"/>
              <p:cNvCxnSpPr/>
              <p:nvPr/>
            </p:nvCxnSpPr>
            <p:spPr>
              <a:xfrm>
                <a:off x="533050" y="1093137"/>
                <a:ext cx="2085296" cy="0"/>
              </a:xfrm>
              <a:prstGeom prst="line">
                <a:avLst/>
              </a:prstGeom>
              <a:ln w="31750" cap="rnd" cmpd="sng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组合 6"/>
          <p:cNvGrpSpPr/>
          <p:nvPr/>
        </p:nvGrpSpPr>
        <p:grpSpPr>
          <a:xfrm>
            <a:off x="4144010" y="2002790"/>
            <a:ext cx="2538730" cy="1993900"/>
            <a:chOff x="3685536" y="205636"/>
            <a:chExt cx="2800985" cy="201803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04" t="66677"/>
            <a:stretch>
              <a:fillRect/>
            </a:stretch>
          </p:blipFill>
          <p:spPr>
            <a:xfrm rot="16378271">
              <a:off x="4077013" y="-185842"/>
              <a:ext cx="2018030" cy="2800985"/>
            </a:xfrm>
            <a:prstGeom prst="rect">
              <a:avLst/>
            </a:prstGeom>
          </p:spPr>
        </p:pic>
        <p:sp>
          <p:nvSpPr>
            <p:cNvPr id="24" name="TextBox 6"/>
            <p:cNvSpPr txBox="1"/>
            <p:nvPr/>
          </p:nvSpPr>
          <p:spPr>
            <a:xfrm rot="21438708">
              <a:off x="3743686" y="982642"/>
              <a:ext cx="2129814" cy="737802"/>
            </a:xfrm>
            <a:prstGeom prst="rect">
              <a:avLst/>
            </a:prstGeom>
            <a:noFill/>
          </p:spPr>
          <p:txBody>
            <a:bodyPr wrap="none" anchor="ctr">
              <a:normAutofit/>
            </a:bodyPr>
            <a:lstStyle/>
            <a:p>
              <a:r>
                <a:rPr lang="zh-CN" altLang="en-US" sz="2400" b="1" dirty="0">
                  <a:solidFill>
                    <a:schemeClr val="tx1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联系生活实际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799715" y="1002665"/>
            <a:ext cx="2428240" cy="1753235"/>
            <a:chOff x="3607477" y="687533"/>
            <a:chExt cx="2801156" cy="137998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04" t="66677"/>
            <a:stretch>
              <a:fillRect/>
            </a:stretch>
          </p:blipFill>
          <p:spPr>
            <a:xfrm rot="16378271">
              <a:off x="4318063" y="-23054"/>
              <a:ext cx="1379983" cy="2801156"/>
            </a:xfrm>
            <a:prstGeom prst="rect">
              <a:avLst/>
            </a:prstGeom>
          </p:spPr>
        </p:pic>
        <p:sp>
          <p:nvSpPr>
            <p:cNvPr id="6" name="TextBox 6"/>
            <p:cNvSpPr txBox="1"/>
            <p:nvPr/>
          </p:nvSpPr>
          <p:spPr>
            <a:xfrm rot="21438708">
              <a:off x="3798665" y="1306301"/>
              <a:ext cx="1866461" cy="408847"/>
            </a:xfrm>
            <a:prstGeom prst="rect">
              <a:avLst/>
            </a:prstGeom>
            <a:noFill/>
          </p:spPr>
          <p:txBody>
            <a:bodyPr wrap="none" anchor="ctr">
              <a:normAutofit fontScale="87500" lnSpcReduction="20000"/>
            </a:bodyPr>
            <a:lstStyle/>
            <a:p>
              <a:r>
                <a:rPr lang="zh-CN" altLang="en-US" sz="3555" b="1" dirty="0">
                  <a:solidFill>
                    <a:schemeClr val="tx1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查工具书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883025" y="-131445"/>
            <a:ext cx="2707640" cy="1871345"/>
            <a:chOff x="3602033" y="687283"/>
            <a:chExt cx="2801156" cy="154442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04" t="66677"/>
            <a:stretch>
              <a:fillRect/>
            </a:stretch>
          </p:blipFill>
          <p:spPr>
            <a:xfrm rot="16378271">
              <a:off x="4230400" y="58915"/>
              <a:ext cx="1544421" cy="2801156"/>
            </a:xfrm>
            <a:prstGeom prst="rect">
              <a:avLst/>
            </a:prstGeom>
          </p:spPr>
        </p:pic>
        <p:sp>
          <p:nvSpPr>
            <p:cNvPr id="11" name="TextBox 6"/>
            <p:cNvSpPr txBox="1"/>
            <p:nvPr/>
          </p:nvSpPr>
          <p:spPr>
            <a:xfrm rot="21438708">
              <a:off x="3826048" y="1301488"/>
              <a:ext cx="2122619" cy="530878"/>
            </a:xfrm>
            <a:prstGeom prst="rect">
              <a:avLst/>
            </a:prstGeom>
            <a:noFill/>
          </p:spPr>
          <p:txBody>
            <a:bodyPr wrap="none" anchor="ctr">
              <a:normAutofit/>
            </a:bodyPr>
            <a:lstStyle/>
            <a:p>
              <a:r>
                <a:rPr lang="zh-CN" altLang="en-US" sz="2400" b="1" dirty="0">
                  <a:solidFill>
                    <a:schemeClr val="tx1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联系上下文</a:t>
              </a: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5866130" y="2205990"/>
            <a:ext cx="3251835" cy="266319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155950" y="3310255"/>
            <a:ext cx="2652395" cy="1847850"/>
            <a:chOff x="3694426" y="136123"/>
            <a:chExt cx="2894330" cy="2085393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04" t="66677"/>
            <a:stretch>
              <a:fillRect/>
            </a:stretch>
          </p:blipFill>
          <p:spPr>
            <a:xfrm rot="16378271">
              <a:off x="4098894" y="-268346"/>
              <a:ext cx="2085393" cy="2894330"/>
            </a:xfrm>
            <a:prstGeom prst="rect">
              <a:avLst/>
            </a:prstGeom>
          </p:spPr>
        </p:pic>
        <p:sp>
          <p:nvSpPr>
            <p:cNvPr id="14" name="TextBox 6"/>
            <p:cNvSpPr txBox="1"/>
            <p:nvPr/>
          </p:nvSpPr>
          <p:spPr>
            <a:xfrm rot="21438708">
              <a:off x="3840476" y="895751"/>
              <a:ext cx="1991995" cy="822691"/>
            </a:xfrm>
            <a:prstGeom prst="rect">
              <a:avLst/>
            </a:prstGeom>
            <a:noFill/>
          </p:spPr>
          <p:txBody>
            <a:bodyPr wrap="none" anchor="ctr">
              <a:normAutofit/>
            </a:bodyPr>
            <a:lstStyle/>
            <a:p>
              <a:r>
                <a:rPr lang="en-US" altLang="zh-CN" sz="2800" b="1" dirty="0">
                  <a:solidFill>
                    <a:schemeClr val="tx1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 </a:t>
              </a:r>
              <a:r>
                <a:rPr lang="zh-CN" altLang="en-US" sz="2400" b="1" dirty="0">
                  <a:solidFill>
                    <a:schemeClr val="tx1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抓关键字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图片 11"/>
          <p:cNvPicPr>
            <a:picLocks noChangeAspect="1"/>
          </p:cNvPicPr>
          <p:nvPr/>
        </p:nvPicPr>
        <p:blipFill>
          <a:blip r:embed="rId2"/>
          <a:srcRect t="31174" b="29628"/>
          <a:stretch>
            <a:fillRect/>
          </a:stretch>
        </p:blipFill>
        <p:spPr>
          <a:xfrm>
            <a:off x="-57785" y="484505"/>
            <a:ext cx="9259570" cy="49479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18" name="矩形 1"/>
          <p:cNvSpPr/>
          <p:nvPr/>
        </p:nvSpPr>
        <p:spPr>
          <a:xfrm>
            <a:off x="971600" y="1229678"/>
            <a:ext cx="6841440" cy="34563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ts val="328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等线" panose="02010600030101010101" pitchFamily="2" charset="-122"/>
              </a:rPr>
              <a:t>穷则变，变则通，通则久。	                     ——《周易》</a:t>
            </a:r>
          </a:p>
          <a:p>
            <a:pPr eaLnBrk="1" hangingPunct="1">
              <a:lnSpc>
                <a:spcPts val="328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等线" panose="02010600030101010101" pitchFamily="2" charset="-122"/>
              </a:rPr>
              <a:t>苟日新，日日新，又日新。	                     ——《礼记》</a:t>
            </a:r>
          </a:p>
          <a:p>
            <a:pPr eaLnBrk="1" hangingPunct="1">
              <a:lnSpc>
                <a:spcPts val="328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等线" panose="02010600030101010101" pitchFamily="2" charset="-122"/>
              </a:rPr>
              <a:t>青，取之于蓝，而青于蓝。	                     ——《荀子》</a:t>
            </a:r>
          </a:p>
          <a:p>
            <a:pPr eaLnBrk="1" hangingPunct="1">
              <a:lnSpc>
                <a:spcPts val="328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等线" panose="02010600030101010101" pitchFamily="2" charset="-122"/>
              </a:rPr>
              <a:t>苟利于民，不必法古；苟周于事，不必循旧。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等线" panose="02010600030101010101" pitchFamily="2" charset="-122"/>
            </a:endParaRPr>
          </a:p>
          <a:p>
            <a:pPr algn="r" eaLnBrk="1" hangingPunct="1">
              <a:lnSpc>
                <a:spcPts val="328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等线" panose="02010600030101010101" pitchFamily="2" charset="-122"/>
              </a:rPr>
              <a:t>——《淮南子》</a:t>
            </a:r>
          </a:p>
        </p:txBody>
      </p:sp>
      <p:grpSp>
        <p:nvGrpSpPr>
          <p:cNvPr id="14344" name="组合 5"/>
          <p:cNvGrpSpPr/>
          <p:nvPr/>
        </p:nvGrpSpPr>
        <p:grpSpPr>
          <a:xfrm>
            <a:off x="1089025" y="187960"/>
            <a:ext cx="2208213" cy="615950"/>
            <a:chOff x="423464" y="477036"/>
            <a:chExt cx="2209176" cy="616101"/>
          </a:xfrm>
        </p:grpSpPr>
        <p:sp>
          <p:nvSpPr>
            <p:cNvPr id="14345" name="文本框 6"/>
            <p:cNvSpPr txBox="1"/>
            <p:nvPr/>
          </p:nvSpPr>
          <p:spPr>
            <a:xfrm>
              <a:off x="648736" y="477036"/>
              <a:ext cx="1983904" cy="58370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zh-CN" altLang="en-US" sz="3200" b="1" dirty="0">
                  <a:solidFill>
                    <a:srgbClr val="00B0F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积累名言</a:t>
              </a:r>
            </a:p>
          </p:txBody>
        </p:sp>
        <p:grpSp>
          <p:nvGrpSpPr>
            <p:cNvPr id="14346" name="组合 7"/>
            <p:cNvGrpSpPr/>
            <p:nvPr/>
          </p:nvGrpSpPr>
          <p:grpSpPr>
            <a:xfrm>
              <a:off x="423464" y="477036"/>
              <a:ext cx="2194887" cy="616101"/>
              <a:chOff x="423464" y="477036"/>
              <a:chExt cx="2194887" cy="616101"/>
            </a:xfrm>
          </p:grpSpPr>
          <p:pic>
            <p:nvPicPr>
              <p:cNvPr id="15" name="图片 8"/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prstClr val="black"/>
                  <a:srgbClr val="00B0F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464" y="477036"/>
                <a:ext cx="369556" cy="574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6" name="直接连接符 15"/>
              <p:cNvCxnSpPr/>
              <p:nvPr/>
            </p:nvCxnSpPr>
            <p:spPr>
              <a:xfrm>
                <a:off x="533050" y="1093137"/>
                <a:ext cx="2085296" cy="0"/>
              </a:xfrm>
              <a:prstGeom prst="line">
                <a:avLst/>
              </a:prstGeom>
              <a:ln w="31750" cap="rnd" cmpd="sng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组合 3"/>
          <p:cNvGrpSpPr/>
          <p:nvPr/>
        </p:nvGrpSpPr>
        <p:grpSpPr>
          <a:xfrm>
            <a:off x="4443095" y="187960"/>
            <a:ext cx="2897505" cy="1539875"/>
            <a:chOff x="6997" y="296"/>
            <a:chExt cx="4563" cy="2425"/>
          </a:xfrm>
        </p:grpSpPr>
        <p:sp>
          <p:nvSpPr>
            <p:cNvPr id="2" name="云形标注 1"/>
            <p:cNvSpPr/>
            <p:nvPr/>
          </p:nvSpPr>
          <p:spPr>
            <a:xfrm>
              <a:off x="6997" y="296"/>
              <a:ext cx="4563" cy="2425"/>
            </a:xfrm>
            <a:prstGeom prst="cloudCallout">
              <a:avLst/>
            </a:prstGeom>
            <a:solidFill>
              <a:srgbClr val="FFFFFF">
                <a:alpha val="4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7751" y="660"/>
              <a:ext cx="2886" cy="1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>
                  <a:solidFill>
                    <a:schemeClr val="accent6">
                      <a:lumMod val="7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改革创新</a:t>
              </a:r>
            </a:p>
            <a:p>
              <a:r>
                <a:rPr lang="zh-CN" altLang="en-US" sz="3200" b="1" dirty="0">
                  <a:solidFill>
                    <a:schemeClr val="accent6">
                      <a:lumMod val="7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发展超越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78" y="123478"/>
            <a:ext cx="6964506" cy="519811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092933" y="915566"/>
            <a:ext cx="41805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latinLnBrk="1" hangingPunct="1"/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学习文言文，可以与先贤的智慧对话，能够借先人的经验获得指引，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还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19781" y="3273827"/>
            <a:ext cx="41497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latinLnBrk="1" hangingPunct="1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可以提高我们的语文素养，指导我们更好的生活。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图片 11"/>
          <p:cNvPicPr>
            <a:picLocks noChangeAspect="1"/>
          </p:cNvPicPr>
          <p:nvPr/>
        </p:nvPicPr>
        <p:blipFill>
          <a:blip r:embed="rId2"/>
          <a:srcRect t="31174" b="29628"/>
          <a:stretch>
            <a:fillRect/>
          </a:stretch>
        </p:blipFill>
        <p:spPr>
          <a:xfrm>
            <a:off x="-57785" y="484505"/>
            <a:ext cx="9259570" cy="49479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18" name="矩形 1"/>
          <p:cNvSpPr/>
          <p:nvPr/>
        </p:nvSpPr>
        <p:spPr>
          <a:xfrm>
            <a:off x="1331278" y="1229678"/>
            <a:ext cx="6481762" cy="34563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ts val="328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等线" panose="02010600030101010101" pitchFamily="2" charset="-122"/>
              </a:rPr>
              <a:t>穷则变，变则通，通则久。	                     ——《周易》</a:t>
            </a:r>
          </a:p>
          <a:p>
            <a:pPr eaLnBrk="1" hangingPunct="1">
              <a:lnSpc>
                <a:spcPts val="328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等线" panose="02010600030101010101" pitchFamily="2" charset="-122"/>
              </a:rPr>
              <a:t>苟日新，日日新，又日新。	                     ——《礼记》</a:t>
            </a:r>
          </a:p>
          <a:p>
            <a:pPr eaLnBrk="1" hangingPunct="1">
              <a:lnSpc>
                <a:spcPts val="328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等线" panose="02010600030101010101" pitchFamily="2" charset="-122"/>
              </a:rPr>
              <a:t>青，取之于蓝，而青于蓝。	                     ——《荀子》</a:t>
            </a:r>
          </a:p>
          <a:p>
            <a:pPr eaLnBrk="1" hangingPunct="1">
              <a:lnSpc>
                <a:spcPts val="328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等线" panose="02010600030101010101" pitchFamily="2" charset="-122"/>
              </a:rPr>
              <a:t>苟利于民，不必法古；苟周于事，不必循旧。                       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等线" panose="02010600030101010101" pitchFamily="2" charset="-122"/>
            </a:endParaRPr>
          </a:p>
          <a:p>
            <a:pPr algn="r" eaLnBrk="1" hangingPunct="1">
              <a:lnSpc>
                <a:spcPts val="328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等线" panose="02010600030101010101" pitchFamily="2" charset="-122"/>
              </a:rPr>
              <a:t>——《淮南子》</a:t>
            </a:r>
          </a:p>
        </p:txBody>
      </p:sp>
      <p:grpSp>
        <p:nvGrpSpPr>
          <p:cNvPr id="14344" name="组合 5"/>
          <p:cNvGrpSpPr/>
          <p:nvPr/>
        </p:nvGrpSpPr>
        <p:grpSpPr>
          <a:xfrm>
            <a:off x="1089025" y="187960"/>
            <a:ext cx="2208213" cy="615950"/>
            <a:chOff x="423464" y="477036"/>
            <a:chExt cx="2209176" cy="616101"/>
          </a:xfrm>
        </p:grpSpPr>
        <p:sp>
          <p:nvSpPr>
            <p:cNvPr id="14345" name="文本框 6"/>
            <p:cNvSpPr txBox="1"/>
            <p:nvPr/>
          </p:nvSpPr>
          <p:spPr>
            <a:xfrm>
              <a:off x="648736" y="477036"/>
              <a:ext cx="1983904" cy="58370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zh-CN" altLang="en-US" sz="3200" b="1" dirty="0">
                  <a:solidFill>
                    <a:srgbClr val="00B0F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积累名言</a:t>
              </a:r>
            </a:p>
          </p:txBody>
        </p:sp>
        <p:grpSp>
          <p:nvGrpSpPr>
            <p:cNvPr id="14346" name="组合 7"/>
            <p:cNvGrpSpPr/>
            <p:nvPr/>
          </p:nvGrpSpPr>
          <p:grpSpPr>
            <a:xfrm>
              <a:off x="423464" y="477036"/>
              <a:ext cx="2194887" cy="616101"/>
              <a:chOff x="423464" y="477036"/>
              <a:chExt cx="2194887" cy="616101"/>
            </a:xfrm>
          </p:grpSpPr>
          <p:pic>
            <p:nvPicPr>
              <p:cNvPr id="15" name="图片 8"/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prstClr val="black"/>
                  <a:srgbClr val="00B0F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464" y="477036"/>
                <a:ext cx="369556" cy="574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6" name="直接连接符 15"/>
              <p:cNvCxnSpPr/>
              <p:nvPr/>
            </p:nvCxnSpPr>
            <p:spPr>
              <a:xfrm>
                <a:off x="533050" y="1093137"/>
                <a:ext cx="2085296" cy="0"/>
              </a:xfrm>
              <a:prstGeom prst="line">
                <a:avLst/>
              </a:prstGeom>
              <a:ln w="31750" cap="rnd" cmpd="sng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44" name="组合 5"/>
          <p:cNvGrpSpPr/>
          <p:nvPr/>
        </p:nvGrpSpPr>
        <p:grpSpPr>
          <a:xfrm>
            <a:off x="1037590" y="167640"/>
            <a:ext cx="2208213" cy="615950"/>
            <a:chOff x="423464" y="477036"/>
            <a:chExt cx="2209176" cy="616101"/>
          </a:xfrm>
        </p:grpSpPr>
        <p:sp>
          <p:nvSpPr>
            <p:cNvPr id="14345" name="文本框 6"/>
            <p:cNvSpPr txBox="1"/>
            <p:nvPr/>
          </p:nvSpPr>
          <p:spPr>
            <a:xfrm>
              <a:off x="648736" y="477036"/>
              <a:ext cx="1983904" cy="58370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zh-CN" altLang="en-US" sz="3200" b="1" dirty="0">
                  <a:solidFill>
                    <a:srgbClr val="00B0F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大显身手</a:t>
              </a:r>
            </a:p>
          </p:txBody>
        </p:sp>
        <p:grpSp>
          <p:nvGrpSpPr>
            <p:cNvPr id="14346" name="组合 7"/>
            <p:cNvGrpSpPr/>
            <p:nvPr/>
          </p:nvGrpSpPr>
          <p:grpSpPr>
            <a:xfrm>
              <a:off x="423464" y="477036"/>
              <a:ext cx="2194887" cy="616101"/>
              <a:chOff x="423464" y="477036"/>
              <a:chExt cx="2194887" cy="616101"/>
            </a:xfrm>
          </p:grpSpPr>
          <p:pic>
            <p:nvPicPr>
              <p:cNvPr id="15" name="图片 8"/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prstClr val="black"/>
                  <a:srgbClr val="00B0F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464" y="477036"/>
                <a:ext cx="369556" cy="574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6" name="直接连接符 15"/>
              <p:cNvCxnSpPr/>
              <p:nvPr/>
            </p:nvCxnSpPr>
            <p:spPr>
              <a:xfrm>
                <a:off x="533050" y="1093137"/>
                <a:ext cx="2085296" cy="0"/>
              </a:xfrm>
              <a:prstGeom prst="line">
                <a:avLst/>
              </a:prstGeom>
              <a:ln w="31750" cap="rnd" cmpd="sng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0" name="文本框 99"/>
          <p:cNvSpPr txBox="1"/>
          <p:nvPr/>
        </p:nvSpPr>
        <p:spPr>
          <a:xfrm>
            <a:off x="663005" y="843558"/>
            <a:ext cx="7937440" cy="424731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与“长江后浪推前浪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一代更比一代强”意思相近的一句古语是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“_______________________”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《淮南子》中说“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_______________________________</a:t>
            </a:r>
          </a:p>
          <a:p>
            <a:pPr marL="460800">
              <a:spcBef>
                <a:spcPts val="1200"/>
              </a:spcBef>
            </a:pPr>
            <a:r>
              <a:rPr lang="en-US" altLang="zh-CN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___________</a:t>
            </a:r>
            <a:r>
              <a:rPr 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”改革时期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我们正需要这种创新精神。《礼记》中早就提出“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________________________</a:t>
            </a:r>
            <a:r>
              <a:rPr 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”创新才是民族进步之魂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可见中国古人早在几千年前就认识到终身学习的重要性。</a:t>
            </a:r>
          </a:p>
          <a:p>
            <a:pPr marL="457200" indent="-457200">
              <a:spcBef>
                <a:spcPts val="1100"/>
              </a:spcBef>
              <a:buFont typeface="+mj-lt"/>
              <a:buAutoNum type="arabicPeriod" startAt="3"/>
            </a:pPr>
            <a:r>
              <a:rPr 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面对“一成不变、墨守成规”的经营理念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我们可以引用《周易》中的“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_________________________</a:t>
            </a:r>
            <a:r>
              <a:rPr 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”这句话进行劝诫。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987808" y="1156943"/>
            <a:ext cx="3876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青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取之于蓝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而青于蓝。</a:t>
            </a:r>
            <a:endParaRPr lang="en-US" altLang="zh-CN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543555" y="825374"/>
            <a:ext cx="8093715" cy="4235576"/>
          </a:xfrm>
          <a:prstGeom prst="roundRect">
            <a:avLst>
              <a:gd name="adj" fmla="val 13899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653508" y="1659101"/>
            <a:ext cx="48895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苟利于民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不必法古；苟周于事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endParaRPr lang="en-US" altLang="zh-CN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51985" y="2191883"/>
            <a:ext cx="17614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不必循旧。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329360" y="2560386"/>
            <a:ext cx="41084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苟日新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日日新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又日新。</a:t>
            </a:r>
            <a:endParaRPr lang="zh-CN" altLang="en-US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085287" y="4155926"/>
            <a:ext cx="40151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穷则变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变则通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通则久。</a:t>
            </a:r>
            <a:endParaRPr lang="zh-CN" altLang="en-US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2" grpId="0"/>
      <p:bldP spid="2" grpId="1"/>
      <p:bldP spid="3" grpId="0" animBg="1"/>
      <p:bldP spid="3" grpId="1" animBg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332480" y="1459230"/>
            <a:ext cx="161290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2800" b="1" dirty="0">
                <a:latin typeface="宋体" panose="02010600030101010101" pitchFamily="2" charset="-122"/>
              </a:rPr>
              <a:t>书法欣赏</a:t>
            </a:r>
          </a:p>
        </p:txBody>
      </p:sp>
      <p:sp>
        <p:nvSpPr>
          <p:cNvPr id="28" name="左大括号 27"/>
          <p:cNvSpPr/>
          <p:nvPr/>
        </p:nvSpPr>
        <p:spPr bwMode="auto">
          <a:xfrm flipH="1">
            <a:off x="5173980" y="1402715"/>
            <a:ext cx="436245" cy="2560955"/>
          </a:xfrm>
          <a:prstGeom prst="leftBrace">
            <a:avLst>
              <a:gd name="adj1" fmla="val 53795"/>
              <a:gd name="adj2" fmla="val 50000"/>
            </a:avLst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332480" y="584835"/>
            <a:ext cx="2478405" cy="645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36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语文园地五</a:t>
            </a:r>
          </a:p>
        </p:txBody>
      </p:sp>
      <p:pic>
        <p:nvPicPr>
          <p:cNvPr id="35850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68537" y="1779588"/>
            <a:ext cx="530225" cy="7985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51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98762" y="3651250"/>
            <a:ext cx="530225" cy="798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52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89037" y="5019675"/>
            <a:ext cx="530225" cy="798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53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438" y="6243638"/>
            <a:ext cx="530225" cy="7985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54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2313" y="4875213"/>
            <a:ext cx="530225" cy="800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55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0375" y="1981200"/>
            <a:ext cx="530225" cy="800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56" name="图片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0713" y="-423862"/>
            <a:ext cx="530225" cy="800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57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900" y="-1676400"/>
            <a:ext cx="530225" cy="798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58" name="图片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962" y="-2003425"/>
            <a:ext cx="530225" cy="798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59" name="文本框 6"/>
          <p:cNvSpPr txBox="1"/>
          <p:nvPr/>
        </p:nvSpPr>
        <p:spPr>
          <a:xfrm>
            <a:off x="760095" y="376555"/>
            <a:ext cx="2341563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板书设计</a:t>
            </a:r>
          </a:p>
        </p:txBody>
      </p:sp>
      <p:sp>
        <p:nvSpPr>
          <p:cNvPr id="6" name="矩形 5"/>
          <p:cNvSpPr/>
          <p:nvPr/>
        </p:nvSpPr>
        <p:spPr>
          <a:xfrm>
            <a:off x="3332480" y="3344545"/>
            <a:ext cx="161290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2800" b="1" dirty="0">
                <a:latin typeface="宋体" panose="02010600030101010101" pitchFamily="2" charset="-122"/>
              </a:rPr>
              <a:t>积累名言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610225" y="2421890"/>
            <a:ext cx="304292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弘扬中华传统文化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8" grpId="0" bldLvl="0" animBg="1"/>
      <p:bldP spid="28" grpId="1" animBg="1"/>
      <p:bldP spid="26" grpId="0"/>
      <p:bldP spid="26" grpId="1"/>
      <p:bldP spid="6" grpId="0"/>
      <p:bldP spid="2" grpId="0"/>
      <p:bldP spid="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图片 9"/>
          <p:cNvPicPr>
            <a:picLocks noChangeAspect="1"/>
          </p:cNvPicPr>
          <p:nvPr/>
        </p:nvPicPr>
        <p:blipFill>
          <a:blip r:embed="rId2"/>
          <a:srcRect t="31174" b="29628"/>
          <a:stretch>
            <a:fillRect/>
          </a:stretch>
        </p:blipFill>
        <p:spPr>
          <a:xfrm>
            <a:off x="-214676" y="960754"/>
            <a:ext cx="9539204" cy="38849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755576" y="1824036"/>
            <a:ext cx="7863021" cy="21583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 eaLnBrk="1" hangingPunct="1">
              <a:lnSpc>
                <a:spcPct val="120000"/>
              </a:lnSpc>
              <a:buFont typeface="Wingdings" panose="05000000000000000000" charset="0"/>
            </a:pPr>
            <a:r>
              <a:rPr sz="28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日新之谓盛德。——《周易·系辞上》</a:t>
            </a:r>
          </a:p>
          <a:p>
            <a:pPr algn="l" eaLnBrk="1" hangingPunct="1">
              <a:lnSpc>
                <a:spcPct val="120000"/>
              </a:lnSpc>
              <a:buFont typeface="Wingdings" panose="05000000000000000000" charset="0"/>
            </a:pPr>
            <a:r>
              <a:rPr sz="28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天变不足畏</a:t>
            </a:r>
            <a:r>
              <a:rPr lang="zh-CN" altLang="en-US" sz="28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</a:t>
            </a:r>
            <a:r>
              <a:rPr sz="28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祖宗不足法</a:t>
            </a:r>
            <a:r>
              <a:rPr lang="zh-CN" altLang="en-US" sz="28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</a:t>
            </a:r>
            <a:r>
              <a:rPr sz="28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人言不足恤</a:t>
            </a:r>
            <a:r>
              <a:rPr sz="28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</a:p>
          <a:p>
            <a:pPr algn="just" eaLnBrk="1" hangingPunct="1">
              <a:lnSpc>
                <a:spcPct val="120000"/>
              </a:lnSpc>
              <a:buFont typeface="Wingdings" panose="05000000000000000000" charset="0"/>
            </a:pPr>
            <a:r>
              <a:rPr sz="28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            ——《宋史·王安石列传》</a:t>
            </a:r>
          </a:p>
          <a:p>
            <a:pPr algn="l" eaLnBrk="1" hangingPunct="1">
              <a:lnSpc>
                <a:spcPct val="120000"/>
              </a:lnSpc>
              <a:buFont typeface="Wingdings" panose="05000000000000000000" charset="0"/>
            </a:pPr>
            <a:r>
              <a:rPr sz="28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惟进取也</a:t>
            </a:r>
            <a:r>
              <a:rPr lang="zh-CN" altLang="en-US" sz="28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</a:t>
            </a:r>
            <a:r>
              <a:rPr sz="28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故日新</a:t>
            </a:r>
            <a:r>
              <a:rPr sz="28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。——梁启超《少年中国说》</a:t>
            </a:r>
          </a:p>
        </p:txBody>
      </p:sp>
      <p:grpSp>
        <p:nvGrpSpPr>
          <p:cNvPr id="14344" name="组合 5"/>
          <p:cNvGrpSpPr/>
          <p:nvPr/>
        </p:nvGrpSpPr>
        <p:grpSpPr>
          <a:xfrm>
            <a:off x="0" y="0"/>
            <a:ext cx="2208213" cy="615950"/>
            <a:chOff x="423464" y="477036"/>
            <a:chExt cx="2209176" cy="616101"/>
          </a:xfrm>
        </p:grpSpPr>
        <p:sp>
          <p:nvSpPr>
            <p:cNvPr id="14345" name="文本框 6"/>
            <p:cNvSpPr txBox="1"/>
            <p:nvPr/>
          </p:nvSpPr>
          <p:spPr>
            <a:xfrm>
              <a:off x="648736" y="477036"/>
              <a:ext cx="1983904" cy="58370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zh-CN" altLang="en-US" sz="3200" b="1" dirty="0">
                  <a:solidFill>
                    <a:srgbClr val="00B0F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日积月累</a:t>
              </a:r>
            </a:p>
          </p:txBody>
        </p:sp>
        <p:grpSp>
          <p:nvGrpSpPr>
            <p:cNvPr id="14346" name="组合 7"/>
            <p:cNvGrpSpPr/>
            <p:nvPr/>
          </p:nvGrpSpPr>
          <p:grpSpPr>
            <a:xfrm>
              <a:off x="423464" y="477036"/>
              <a:ext cx="2194887" cy="616101"/>
              <a:chOff x="423464" y="477036"/>
              <a:chExt cx="2194887" cy="616101"/>
            </a:xfrm>
          </p:grpSpPr>
          <p:pic>
            <p:nvPicPr>
              <p:cNvPr id="15" name="图片 8"/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prstClr val="black"/>
                  <a:srgbClr val="00B0F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464" y="477036"/>
                <a:ext cx="369556" cy="574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6" name="直接连接符 15"/>
              <p:cNvCxnSpPr/>
              <p:nvPr/>
            </p:nvCxnSpPr>
            <p:spPr>
              <a:xfrm>
                <a:off x="533050" y="1093137"/>
                <a:ext cx="2085296" cy="0"/>
              </a:xfrm>
              <a:prstGeom prst="line">
                <a:avLst/>
              </a:prstGeom>
              <a:ln w="31750" cap="rnd" cmpd="sng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2123728" y="1419622"/>
            <a:ext cx="5437351" cy="178664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514350" indent="-514350" eaLnBrk="1" hangingPunct="1">
              <a:lnSpc>
                <a:spcPct val="120000"/>
              </a:lnSpc>
              <a:buFont typeface="Calibri" panose="020F0502020204030204" pitchFamily="34" charset="0"/>
              <a:buAutoNum type="arabicPeriod"/>
            </a:pP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eaLnBrk="1" hangingPunct="1">
              <a:lnSpc>
                <a:spcPct val="120000"/>
              </a:lnSpc>
              <a:buFont typeface="Calibri" panose="020F0502020204030204" pitchFamily="34" charset="0"/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默写名人名言。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  <a:buFont typeface="Calibri" panose="020F0502020204030204" pitchFamily="34" charset="0"/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完成本课相关练习。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4344" name="组合 5"/>
          <p:cNvGrpSpPr/>
          <p:nvPr/>
        </p:nvGrpSpPr>
        <p:grpSpPr>
          <a:xfrm>
            <a:off x="481330" y="412750"/>
            <a:ext cx="2208213" cy="615950"/>
            <a:chOff x="423464" y="477036"/>
            <a:chExt cx="2209176" cy="616101"/>
          </a:xfrm>
        </p:grpSpPr>
        <p:sp>
          <p:nvSpPr>
            <p:cNvPr id="14345" name="文本框 6"/>
            <p:cNvSpPr txBox="1"/>
            <p:nvPr/>
          </p:nvSpPr>
          <p:spPr>
            <a:xfrm>
              <a:off x="648736" y="477036"/>
              <a:ext cx="1983904" cy="58370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zh-CN" altLang="en-US" sz="3200" b="1" dirty="0">
                  <a:solidFill>
                    <a:srgbClr val="00B0F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课后作业</a:t>
              </a:r>
            </a:p>
          </p:txBody>
        </p:sp>
        <p:grpSp>
          <p:nvGrpSpPr>
            <p:cNvPr id="14346" name="组合 7"/>
            <p:cNvGrpSpPr/>
            <p:nvPr/>
          </p:nvGrpSpPr>
          <p:grpSpPr>
            <a:xfrm>
              <a:off x="423464" y="477036"/>
              <a:ext cx="2194887" cy="616101"/>
              <a:chOff x="423464" y="477036"/>
              <a:chExt cx="2194887" cy="616101"/>
            </a:xfrm>
          </p:grpSpPr>
          <p:pic>
            <p:nvPicPr>
              <p:cNvPr id="15" name="图片 8"/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prstClr val="black"/>
                  <a:srgbClr val="00B0F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464" y="477036"/>
                <a:ext cx="369556" cy="574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" name="直接连接符 1"/>
              <p:cNvCxnSpPr/>
              <p:nvPr/>
            </p:nvCxnSpPr>
            <p:spPr>
              <a:xfrm>
                <a:off x="533050" y="1093137"/>
                <a:ext cx="2085296" cy="0"/>
              </a:xfrm>
              <a:prstGeom prst="line">
                <a:avLst/>
              </a:prstGeom>
              <a:ln w="31750" cap="rnd" cmpd="sng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223AE865-0293-4567-9E9E-10056AA1CADB}"/>
              </a:ext>
            </a:extLst>
          </p:cNvPr>
          <p:cNvGrpSpPr/>
          <p:nvPr/>
        </p:nvGrpSpPr>
        <p:grpSpPr>
          <a:xfrm>
            <a:off x="1074038" y="229637"/>
            <a:ext cx="6609207" cy="4572000"/>
            <a:chOff x="1030999" y="364369"/>
            <a:chExt cx="4580117" cy="3968441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9DF21D5-C582-404A-BD50-ED3592BC7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1739" y="1203629"/>
              <a:ext cx="3968441" cy="2289922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1C7E74D-27F5-4F12-A73F-7167C609CB60}"/>
                </a:ext>
              </a:extLst>
            </p:cNvPr>
            <p:cNvPicPr>
              <a:picLocks/>
            </p:cNvPicPr>
            <p:nvPr/>
          </p:nvPicPr>
          <p:blipFill rotWithShape="1">
            <a:blip r:embed="rId3"/>
            <a:srcRect l="5883" t="3800" r="7833" b="9400"/>
            <a:stretch/>
          </p:blipFill>
          <p:spPr>
            <a:xfrm>
              <a:off x="3320921" y="364369"/>
              <a:ext cx="2290195" cy="3802829"/>
            </a:xfrm>
            <a:prstGeom prst="rect">
              <a:avLst/>
            </a:prstGeom>
          </p:spPr>
        </p:pic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7286ACE9-CC48-4B67-AF0E-3B7F60A7E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533" y="411163"/>
            <a:ext cx="2019300" cy="64516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3000">
                <a:schemeClr val="tx2">
                  <a:lumMod val="20000"/>
                  <a:lumOff val="80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0"/>
          </a:gra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学习习惯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EB9B1AE-9D7E-403E-BA42-D3DE75CDD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9451" y="3128068"/>
            <a:ext cx="4058285" cy="82994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0"/>
          </a:gra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根据文言文里学过的字的意思来推想词语的意思。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0CD3DFA-77A1-4970-B457-5A04BC248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9451" y="4076991"/>
            <a:ext cx="4058285" cy="82994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0"/>
          </a:gra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2"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结合课文内容体会引用的好处。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882728E8-EA69-438B-896D-10FB62627090}"/>
              </a:ext>
            </a:extLst>
          </p:cNvPr>
          <p:cNvSpPr/>
          <p:nvPr/>
        </p:nvSpPr>
        <p:spPr>
          <a:xfrm>
            <a:off x="1348952" y="954279"/>
            <a:ext cx="1080562" cy="3567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C4EAD3AF-9E4C-4DFE-A661-DAE2708B1F1E}"/>
              </a:ext>
            </a:extLst>
          </p:cNvPr>
          <p:cNvSpPr/>
          <p:nvPr/>
        </p:nvSpPr>
        <p:spPr>
          <a:xfrm>
            <a:off x="1460755" y="3163901"/>
            <a:ext cx="1080562" cy="3567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78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7" grpId="0" bldLvl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065339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474140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95" y="1155065"/>
            <a:ext cx="7385685" cy="27971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" name="组合 9"/>
          <p:cNvGrpSpPr/>
          <p:nvPr/>
        </p:nvGrpSpPr>
        <p:grpSpPr>
          <a:xfrm>
            <a:off x="5004048" y="827405"/>
            <a:ext cx="3920877" cy="1936750"/>
            <a:chOff x="4903304" y="1072282"/>
            <a:chExt cx="3457864" cy="1197589"/>
          </a:xfrm>
        </p:grpSpPr>
        <p:sp>
          <p:nvSpPr>
            <p:cNvPr id="8" name="云形标注 7"/>
            <p:cNvSpPr/>
            <p:nvPr/>
          </p:nvSpPr>
          <p:spPr>
            <a:xfrm>
              <a:off x="4903304" y="1072282"/>
              <a:ext cx="3457864" cy="1197589"/>
            </a:xfrm>
            <a:prstGeom prst="cloudCallout">
              <a:avLst>
                <a:gd name="adj1" fmla="val -36670"/>
                <a:gd name="adj2" fmla="val 60402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 cmpd="sng">
              <a:solidFill>
                <a:schemeClr val="accent4">
                  <a:lumMod val="40000"/>
                  <a:lumOff val="60000"/>
                </a:schemeClr>
              </a:solidFill>
              <a:prstDash val="sysDash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702" name="文本框 8"/>
            <p:cNvSpPr txBox="1"/>
            <p:nvPr/>
          </p:nvSpPr>
          <p:spPr>
            <a:xfrm>
              <a:off x="5093818" y="1171322"/>
              <a:ext cx="3127337" cy="9005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   这是谁的作品？你还知道哪些有名的书法家？</a:t>
              </a: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2611120" y="4024630"/>
            <a:ext cx="4291965" cy="6819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dirty="0">
                <a:solidFill>
                  <a:srgbClr val="0033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王羲之</a:t>
            </a:r>
            <a:r>
              <a:rPr lang="en-US" altLang="zh-CN" sz="3200" b="1" dirty="0">
                <a:solidFill>
                  <a:srgbClr val="0033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3200" b="1" dirty="0">
                <a:solidFill>
                  <a:srgbClr val="0033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兰亭集序</a:t>
            </a:r>
            <a:r>
              <a:rPr lang="en-US" altLang="zh-CN" sz="3200" b="1" dirty="0">
                <a:solidFill>
                  <a:srgbClr val="0033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endParaRPr lang="zh-CN" altLang="en-US" sz="3200" b="1" dirty="0">
              <a:solidFill>
                <a:srgbClr val="0033C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4344" name="组合 5"/>
          <p:cNvGrpSpPr/>
          <p:nvPr/>
        </p:nvGrpSpPr>
        <p:grpSpPr>
          <a:xfrm>
            <a:off x="854075" y="239395"/>
            <a:ext cx="2208213" cy="615950"/>
            <a:chOff x="423464" y="477036"/>
            <a:chExt cx="2209176" cy="616101"/>
          </a:xfrm>
        </p:grpSpPr>
        <p:sp>
          <p:nvSpPr>
            <p:cNvPr id="14345" name="文本框 6"/>
            <p:cNvSpPr txBox="1"/>
            <p:nvPr/>
          </p:nvSpPr>
          <p:spPr>
            <a:xfrm>
              <a:off x="648736" y="477036"/>
              <a:ext cx="1983904" cy="58370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zh-CN" altLang="en-US" sz="3200" b="1" dirty="0">
                  <a:solidFill>
                    <a:schemeClr val="accent6">
                      <a:lumMod val="7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书法欣赏</a:t>
              </a:r>
            </a:p>
          </p:txBody>
        </p:sp>
        <p:grpSp>
          <p:nvGrpSpPr>
            <p:cNvPr id="14346" name="组合 7"/>
            <p:cNvGrpSpPr/>
            <p:nvPr/>
          </p:nvGrpSpPr>
          <p:grpSpPr>
            <a:xfrm>
              <a:off x="423464" y="477036"/>
              <a:ext cx="2194887" cy="616101"/>
              <a:chOff x="423464" y="477036"/>
              <a:chExt cx="2194887" cy="616101"/>
            </a:xfrm>
          </p:grpSpPr>
          <p:pic>
            <p:nvPicPr>
              <p:cNvPr id="15" name="图片 8"/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prstClr val="black"/>
                  <a:srgbClr val="00B0F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464" y="477036"/>
                <a:ext cx="369556" cy="574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6" name="直接连接符 15"/>
              <p:cNvCxnSpPr/>
              <p:nvPr/>
            </p:nvCxnSpPr>
            <p:spPr>
              <a:xfrm>
                <a:off x="533050" y="1093137"/>
                <a:ext cx="2085296" cy="0"/>
              </a:xfrm>
              <a:prstGeom prst="line">
                <a:avLst/>
              </a:prstGeom>
              <a:ln w="31750" cap="rnd" cmpd="sng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114425" y="854075"/>
            <a:ext cx="6158230" cy="30460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书法史上的“楷书四大家”是指唐代</a:t>
            </a:r>
            <a:r>
              <a:rPr 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欧阳询</a:t>
            </a:r>
            <a:r>
              <a:rPr 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（欧体）、唐代</a:t>
            </a:r>
            <a:r>
              <a:rPr 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颜真卿</a:t>
            </a:r>
            <a:r>
              <a:rPr 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（颜体）、唐代</a:t>
            </a:r>
            <a:r>
              <a:rPr 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柳公权</a:t>
            </a:r>
            <a:r>
              <a:rPr 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（柳体）、元代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赵孟頫</a:t>
            </a:r>
            <a:r>
              <a:rPr 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（赵体）。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870624" y="2873430"/>
            <a:ext cx="47815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dirty="0"/>
              <a:t>fǔ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21F116A75A8651A807C749A56899A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485" y="308610"/>
            <a:ext cx="4431030" cy="4424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736F317910C9C8E5FE96866E806F47D"/>
          <p:cNvPicPr>
            <a:picLocks noChangeAspect="1"/>
          </p:cNvPicPr>
          <p:nvPr/>
        </p:nvPicPr>
        <p:blipFill rotWithShape="1">
          <a:blip r:embed="rId2"/>
          <a:srcRect r="1400"/>
          <a:stretch/>
        </p:blipFill>
        <p:spPr>
          <a:xfrm>
            <a:off x="184785" y="601980"/>
            <a:ext cx="3883159" cy="4176395"/>
          </a:xfrm>
          <a:prstGeom prst="rect">
            <a:avLst/>
          </a:prstGeom>
        </p:spPr>
      </p:pic>
      <p:pic>
        <p:nvPicPr>
          <p:cNvPr id="4" name="图片 3" descr="FA3D305C22AF06457086A253278695A9"/>
          <p:cNvPicPr>
            <a:picLocks noChangeAspect="1"/>
          </p:cNvPicPr>
          <p:nvPr/>
        </p:nvPicPr>
        <p:blipFill rotWithShape="1">
          <a:blip r:embed="rId3"/>
          <a:srcRect r="3399"/>
          <a:stretch/>
        </p:blipFill>
        <p:spPr>
          <a:xfrm>
            <a:off x="3996056" y="602615"/>
            <a:ext cx="4560116" cy="4175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F11F931BCC15AB1C19DA6EA76CBDE8D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040" y="30480"/>
            <a:ext cx="3589655" cy="4799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3551E94C007DE8235F2B63C001D90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050" y="215265"/>
            <a:ext cx="4062730" cy="43935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884</Words>
  <Application>Microsoft Office PowerPoint</Application>
  <PresentationFormat>全屏显示(16:9)</PresentationFormat>
  <Paragraphs>107</Paragraphs>
  <Slides>31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31</vt:i4>
      </vt:variant>
    </vt:vector>
  </HeadingPairs>
  <TitlesOfParts>
    <vt:vector size="42" baseType="lpstr">
      <vt:lpstr>黑体</vt:lpstr>
      <vt:lpstr>华文楷体</vt:lpstr>
      <vt:lpstr>楷体</vt:lpstr>
      <vt:lpstr>楷体-简</vt:lpstr>
      <vt:lpstr>宋体</vt:lpstr>
      <vt:lpstr>字魂36号-正文宋楷</vt:lpstr>
      <vt:lpstr>Arial</vt:lpstr>
      <vt:lpstr>Calibri</vt:lpstr>
      <vt:lpstr>Wingdings</vt:lpstr>
      <vt:lpstr>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状元成才路</dc:title>
  <dc:subject>状元成才路</dc:subject>
  <dc:creator>状元成才路</dc:creator>
  <cp:keywords>状元成才路</cp:keywords>
  <dc:description>声  明_x000d_
_x000d_
 本文件仅用于个人学习、研究或欣赏，以及其他非商业性或非盈利性用途，但同时应遵守著作权法及其他相关法律的规定，不得侵犯本司及相关权利人的合法权利。_x000d_
 除此以外，将本文件任何内容用于其他用途时，应获得授权，如发现未经授权用于商业或盈利用途将追加侵权者的法律责任。_x000d_
_x000d_
武汉天成贵龙文化传播有限公司</dc:description>
  <cp:lastModifiedBy>admin</cp:lastModifiedBy>
  <cp:revision>629</cp:revision>
  <dcterms:created xsi:type="dcterms:W3CDTF">2016-10-29T08:56:00Z</dcterms:created>
  <dcterms:modified xsi:type="dcterms:W3CDTF">2024-09-21T02:30:07Z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来源">
    <vt:lpwstr>状元成才路系列</vt:lpwstr>
  </property>
  <property fmtid="{D5CDD505-2E9C-101B-9397-08002B2CF9AE}" pid="3" name="KSOProductBuildVer">
    <vt:lpwstr>2052-11.1.0.10024</vt:lpwstr>
  </property>
</Properties>
</file>