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62" r:id="rId3"/>
  </p:sldMasterIdLst>
  <p:notesMasterIdLst>
    <p:notesMasterId r:id="rId47"/>
  </p:notesMasterIdLst>
  <p:handoutMasterIdLst>
    <p:handoutMasterId r:id="rId48"/>
  </p:handoutMasterIdLst>
  <p:sldIdLst>
    <p:sldId id="401" r:id="rId4"/>
    <p:sldId id="416" r:id="rId5"/>
    <p:sldId id="697" r:id="rId6"/>
    <p:sldId id="450" r:id="rId7"/>
    <p:sldId id="695" r:id="rId8"/>
    <p:sldId id="459" r:id="rId9"/>
    <p:sldId id="621" r:id="rId10"/>
    <p:sldId id="462" r:id="rId11"/>
    <p:sldId id="463" r:id="rId12"/>
    <p:sldId id="464" r:id="rId13"/>
    <p:sldId id="465" r:id="rId14"/>
    <p:sldId id="467" r:id="rId15"/>
    <p:sldId id="460" r:id="rId16"/>
    <p:sldId id="470" r:id="rId17"/>
    <p:sldId id="471" r:id="rId18"/>
    <p:sldId id="472" r:id="rId19"/>
    <p:sldId id="473" r:id="rId20"/>
    <p:sldId id="474" r:id="rId21"/>
    <p:sldId id="477" r:id="rId22"/>
    <p:sldId id="583" r:id="rId23"/>
    <p:sldId id="479" r:id="rId24"/>
    <p:sldId id="482" r:id="rId25"/>
    <p:sldId id="481" r:id="rId26"/>
    <p:sldId id="484" r:id="rId27"/>
    <p:sldId id="563" r:id="rId28"/>
    <p:sldId id="565" r:id="rId29"/>
    <p:sldId id="567" r:id="rId30"/>
    <p:sldId id="566" r:id="rId31"/>
    <p:sldId id="485" r:id="rId32"/>
    <p:sldId id="681" r:id="rId33"/>
    <p:sldId id="486" r:id="rId34"/>
    <p:sldId id="487" r:id="rId35"/>
    <p:sldId id="489" r:id="rId36"/>
    <p:sldId id="490" r:id="rId37"/>
    <p:sldId id="488" r:id="rId38"/>
    <p:sldId id="457" r:id="rId39"/>
    <p:sldId id="456" r:id="rId40"/>
    <p:sldId id="492" r:id="rId41"/>
    <p:sldId id="491" r:id="rId42"/>
    <p:sldId id="274" r:id="rId43"/>
    <p:sldId id="493" r:id="rId44"/>
    <p:sldId id="698" r:id="rId45"/>
    <p:sldId id="699" r:id="rId46"/>
  </p:sldIdLst>
  <p:sldSz cx="9144000" cy="5143500" type="screen16x9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9">
          <p15:clr>
            <a:srgbClr val="A4A3A4"/>
          </p15:clr>
        </p15:guide>
        <p15:guide id="2" pos="29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33CC"/>
    <a:srgbClr val="21B8BB"/>
    <a:srgbClr val="C3F0F6"/>
    <a:srgbClr val="9FD0CD"/>
    <a:srgbClr val="D6F5F8"/>
    <a:srgbClr val="B0D98D"/>
    <a:srgbClr val="003399"/>
    <a:srgbClr val="F8F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256"/>
  </p:normalViewPr>
  <p:slideViewPr>
    <p:cSldViewPr showGuides="1">
      <p:cViewPr varScale="1">
        <p:scale>
          <a:sx n="111" d="100"/>
          <a:sy n="111" d="100"/>
        </p:scale>
        <p:origin x="120" y="642"/>
      </p:cViewPr>
      <p:guideLst>
        <p:guide orient="horz" pos="1669"/>
        <p:guide pos="29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6A1E3B-7D1A-4477-BBA5-6198B92328EE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373180A-26F2-46B7-B4AA-D1F5223060A8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89EA8F-AD73-4F52-B820-819D41C490CB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2024/9/21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状元成才路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7A9A9D1-2208-4EA6-A48F-D28CB50BDAEF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图片 2"/>
          <p:cNvPicPr>
            <a:picLocks noChangeAspect="1"/>
          </p:cNvPicPr>
          <p:nvPr userDrawn="1"/>
        </p:nvPicPr>
        <p:blipFill>
          <a:blip r:embed="rId3"/>
          <a:srcRect l="20692" r="25253" b="4771"/>
          <a:stretch>
            <a:fillRect/>
          </a:stretch>
        </p:blipFill>
        <p:spPr>
          <a:xfrm>
            <a:off x="-36512" y="0"/>
            <a:ext cx="9217025" cy="5143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BE5B72A3-6C1D-4EA9-A52C-3995FF852A4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51470"/>
            <a:ext cx="728855" cy="781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23850" y="268288"/>
            <a:ext cx="8569325" cy="46069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97CAFAB-5A10-483A-A50A-91AA301A16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95" y="268287"/>
            <a:ext cx="728855" cy="781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23850" y="268288"/>
            <a:ext cx="8569325" cy="46069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2" name="图片 5"/>
          <p:cNvPicPr>
            <a:picLocks noChangeAspect="1"/>
          </p:cNvPicPr>
          <p:nvPr userDrawn="1"/>
        </p:nvPicPr>
        <p:blipFill>
          <a:blip r:embed="rId4"/>
          <a:srcRect l="12601" t="8400" r="55202" b="67801"/>
          <a:stretch>
            <a:fillRect/>
          </a:stretch>
        </p:blipFill>
        <p:spPr>
          <a:xfrm>
            <a:off x="179388" y="195263"/>
            <a:ext cx="1655762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CAD6AD4-F27F-45EC-B234-7CC8BED263A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95" y="268287"/>
            <a:ext cx="728855" cy="781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23850" y="268288"/>
            <a:ext cx="8569325" cy="46069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9F25068-DEAE-401E-A8B6-02D07651978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95" y="268287"/>
            <a:ext cx="728855" cy="781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矩形 3"/>
          <p:cNvSpPr/>
          <p:nvPr/>
        </p:nvSpPr>
        <p:spPr>
          <a:xfrm>
            <a:off x="323850" y="268288"/>
            <a:ext cx="8569325" cy="4606925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102" name="图片 5"/>
          <p:cNvPicPr>
            <a:picLocks noChangeAspect="1"/>
          </p:cNvPicPr>
          <p:nvPr userDrawn="1"/>
        </p:nvPicPr>
        <p:blipFill>
          <a:blip r:embed="rId4"/>
          <a:srcRect l="12601" t="8400" r="55202" b="67801"/>
          <a:stretch>
            <a:fillRect/>
          </a:stretch>
        </p:blipFill>
        <p:spPr>
          <a:xfrm>
            <a:off x="179388" y="195263"/>
            <a:ext cx="1655762" cy="12239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EBE1ACDB-072B-4C3E-9C71-D0AE5DFC4F0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295" y="268287"/>
            <a:ext cx="728855" cy="7818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754964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475900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图片 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</p:sldLayoutIdLst>
  <p:transition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emf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3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2"/>
          <p:cNvSpPr txBox="1">
            <a:spLocks noChangeArrowheads="1"/>
          </p:cNvSpPr>
          <p:nvPr/>
        </p:nvSpPr>
        <p:spPr bwMode="auto">
          <a:xfrm>
            <a:off x="1087438" y="915988"/>
            <a:ext cx="7423150" cy="217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36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统编版六年级下册</a:t>
            </a:r>
            <a:endParaRPr lang="en-US" altLang="zh-CN" sz="36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语文慕课堂</a:t>
            </a:r>
            <a:endParaRPr lang="en-US" altLang="zh-CN" sz="6000" b="1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267" name="TextBox 13"/>
          <p:cNvSpPr txBox="1">
            <a:spLocks noChangeArrowheads="1"/>
          </p:cNvSpPr>
          <p:nvPr/>
        </p:nvSpPr>
        <p:spPr bwMode="auto">
          <a:xfrm>
            <a:off x="3143250" y="3786188"/>
            <a:ext cx="2698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主讲：丁丁老师</a:t>
            </a:r>
          </a:p>
        </p:txBody>
      </p:sp>
      <p:sp>
        <p:nvSpPr>
          <p:cNvPr id="11268" name="TextBox 1"/>
          <p:cNvSpPr txBox="1">
            <a:spLocks noChangeArrowheads="1"/>
          </p:cNvSpPr>
          <p:nvPr/>
        </p:nvSpPr>
        <p:spPr bwMode="auto">
          <a:xfrm>
            <a:off x="107950" y="123825"/>
            <a:ext cx="28908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状元成才路慕课堂</a:t>
            </a:r>
          </a:p>
        </p:txBody>
      </p:sp>
    </p:spTree>
  </p:cSld>
  <p:clrMapOvr>
    <a:masterClrMapping/>
  </p:clrMapOvr>
  <p:transition advTm="1833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72285" y="854075"/>
            <a:ext cx="6924675" cy="3154680"/>
            <a:chOff x="2791" y="1345"/>
            <a:chExt cx="10905" cy="4968"/>
          </a:xfrm>
        </p:grpSpPr>
        <p:sp>
          <p:nvSpPr>
            <p:cNvPr id="6147" name="文本框 2"/>
            <p:cNvSpPr txBox="1"/>
            <p:nvPr/>
          </p:nvSpPr>
          <p:spPr>
            <a:xfrm>
              <a:off x="3789" y="1897"/>
              <a:ext cx="8909" cy="329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我每次完成习作后都认真读几遍，看看通不通顺，有什么问题，然后用修改符号仔细修改。我越来越喜欢写作文了。</a:t>
              </a:r>
            </a:p>
          </p:txBody>
        </p:sp>
        <p:sp>
          <p:nvSpPr>
            <p:cNvPr id="4" name="云形标注 3"/>
            <p:cNvSpPr/>
            <p:nvPr/>
          </p:nvSpPr>
          <p:spPr>
            <a:xfrm>
              <a:off x="2791" y="1345"/>
              <a:ext cx="10905" cy="4968"/>
            </a:xfrm>
            <a:prstGeom prst="cloudCallout">
              <a:avLst>
                <a:gd name="adj1" fmla="val -47395"/>
                <a:gd name="adj2" fmla="val 49597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8194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97799" y="2750185"/>
            <a:ext cx="1244682" cy="22320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29995" y="710565"/>
            <a:ext cx="6925310" cy="3225800"/>
            <a:chOff x="1937" y="1119"/>
            <a:chExt cx="10906" cy="5080"/>
          </a:xfrm>
        </p:grpSpPr>
        <p:sp>
          <p:nvSpPr>
            <p:cNvPr id="4" name="云形标注 3"/>
            <p:cNvSpPr/>
            <p:nvPr/>
          </p:nvSpPr>
          <p:spPr>
            <a:xfrm>
              <a:off x="1937" y="1119"/>
              <a:ext cx="10906" cy="5080"/>
            </a:xfrm>
            <a:prstGeom prst="cloudCallout">
              <a:avLst>
                <a:gd name="adj1" fmla="val 34735"/>
                <a:gd name="adj2" fmla="val 4918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70" name="文本框 2"/>
            <p:cNvSpPr txBox="1"/>
            <p:nvPr/>
          </p:nvSpPr>
          <p:spPr>
            <a:xfrm>
              <a:off x="3012" y="1781"/>
              <a:ext cx="9073" cy="329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我碰到不懂的问题会随时向别人请教，或者去读书、查资料，琢磨解决问题的办法。勤问勤查的习惯让我学到了不少知识。</a:t>
              </a:r>
              <a:endParaRPr lang="zh-CN" altLang="en-US" sz="2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</p:txBody>
        </p:sp>
      </p:grpSp>
      <p:pic>
        <p:nvPicPr>
          <p:cNvPr id="9218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0248" y="2812415"/>
            <a:ext cx="1585912" cy="1871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539750" y="743585"/>
            <a:ext cx="8222615" cy="3124835"/>
            <a:chOff x="315108" y="843558"/>
            <a:chExt cx="8008889" cy="2808312"/>
          </a:xfrm>
        </p:grpSpPr>
        <p:pic>
          <p:nvPicPr>
            <p:cNvPr id="3" name="图片 2" descr="15"/>
            <p:cNvPicPr>
              <a:picLocks noChangeAspect="1"/>
            </p:cNvPicPr>
            <p:nvPr/>
          </p:nvPicPr>
          <p:blipFill rotWithShape="1">
            <a:blip r:embed="rId2"/>
            <a:srcRect l="1" r="-1986" b="39154"/>
            <a:stretch>
              <a:fillRect/>
            </a:stretch>
          </p:blipFill>
          <p:spPr>
            <a:xfrm>
              <a:off x="315108" y="843558"/>
              <a:ext cx="8008889" cy="280831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0722" name="文本框 1"/>
            <p:cNvSpPr txBox="1"/>
            <p:nvPr/>
          </p:nvSpPr>
          <p:spPr>
            <a:xfrm>
              <a:off x="1134374" y="1904116"/>
              <a:ext cx="6145320" cy="130694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3200" b="1" dirty="0">
                  <a:solidFill>
                    <a:schemeClr val="accent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想一想这几个同学说的是关于学习哪些方面的良好习惯。</a:t>
              </a:r>
              <a:endParaRPr lang="en-US" altLang="zh-CN" sz="32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1891665" y="1084580"/>
            <a:ext cx="5360035" cy="304609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762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indent="304800">
              <a:lnSpc>
                <a:spcPct val="150000"/>
              </a:lnSpc>
            </a:pPr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坚持课外阅读的习惯</a:t>
            </a:r>
          </a:p>
          <a:p>
            <a:pPr indent="304800">
              <a:lnSpc>
                <a:spcPct val="150000"/>
              </a:lnSpc>
            </a:pPr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边读书边思考的习惯</a:t>
            </a:r>
          </a:p>
          <a:p>
            <a:pPr indent="304800">
              <a:lnSpc>
                <a:spcPct val="150000"/>
              </a:lnSpc>
            </a:pPr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修改自己习作的习惯</a:t>
            </a:r>
          </a:p>
          <a:p>
            <a:pPr indent="304800">
              <a:lnSpc>
                <a:spcPct val="150000"/>
              </a:lnSpc>
            </a:pPr>
            <a:r>
              <a:rPr lang="zh-CN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勤问勤查的习惯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4398" y="1772285"/>
            <a:ext cx="1244600" cy="3122613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组合 2"/>
          <p:cNvGrpSpPr/>
          <p:nvPr/>
        </p:nvGrpSpPr>
        <p:grpSpPr>
          <a:xfrm>
            <a:off x="-594360" y="0"/>
            <a:ext cx="8833485" cy="5367655"/>
            <a:chOff x="-936" y="0"/>
            <a:chExt cx="13911" cy="8453"/>
          </a:xfrm>
        </p:grpSpPr>
        <p:pic>
          <p:nvPicPr>
            <p:cNvPr id="9" name="图片 8" descr="462a0b9c8e080635ad0754087d6fbb5d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936" y="0"/>
              <a:ext cx="13911" cy="8453"/>
            </a:xfrm>
            <a:prstGeom prst="rect">
              <a:avLst/>
            </a:prstGeom>
          </p:spPr>
        </p:pic>
        <p:sp>
          <p:nvSpPr>
            <p:cNvPr id="2" name="文本框 1"/>
            <p:cNvSpPr txBox="1"/>
            <p:nvPr/>
          </p:nvSpPr>
          <p:spPr>
            <a:xfrm>
              <a:off x="1870" y="2215"/>
              <a:ext cx="8774" cy="42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>
                <a:spcBef>
                  <a:spcPts val="1200"/>
                </a:spcBef>
              </a:pPr>
              <a:r>
                <a:rPr lang="en-US" altLang="zh-CN" sz="3200" dirty="0"/>
                <a:t>   </a:t>
              </a:r>
              <a:r>
                <a:rPr lang="en-US" altLang="zh-CN" sz="3200" dirty="0"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rPr>
                <a:t>   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在学习中，除了上面提到的四种良好的学习习惯，你们还有哪些良好的学习习惯呢？</a:t>
              </a:r>
            </a:p>
            <a:p>
              <a:pPr algn="l">
                <a:spcBef>
                  <a:spcPts val="1200"/>
                </a:spcBef>
              </a:pP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请大家联系自己的实际情况，谈一谈。</a:t>
              </a:r>
              <a:endPara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914525" y="908685"/>
            <a:ext cx="6787515" cy="3596640"/>
            <a:chOff x="3015" y="1431"/>
            <a:chExt cx="10689" cy="5664"/>
          </a:xfrm>
        </p:grpSpPr>
        <p:sp>
          <p:nvSpPr>
            <p:cNvPr id="4" name="云形标注 3"/>
            <p:cNvSpPr/>
            <p:nvPr/>
          </p:nvSpPr>
          <p:spPr>
            <a:xfrm>
              <a:off x="3015" y="1431"/>
              <a:ext cx="10689" cy="5664"/>
            </a:xfrm>
            <a:prstGeom prst="cloudCallout">
              <a:avLst>
                <a:gd name="adj1" fmla="val -50591"/>
                <a:gd name="adj2" fmla="val 4257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47" name="文本框 2"/>
            <p:cNvSpPr txBox="1"/>
            <p:nvPr/>
          </p:nvSpPr>
          <p:spPr>
            <a:xfrm>
              <a:off x="4429" y="2150"/>
              <a:ext cx="8232" cy="422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我在学习新课前，会对课文进行预习，了解课文的主要内容，找出不懂的地方，这样带着问题听老师讲课，可以提高课堂的学习效率。</a:t>
              </a:r>
            </a:p>
          </p:txBody>
        </p:sp>
      </p:grpSp>
      <p:pic>
        <p:nvPicPr>
          <p:cNvPr id="1024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8739" y="2633345"/>
            <a:ext cx="1327599" cy="18716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47775" y="984885"/>
            <a:ext cx="6182995" cy="3172460"/>
            <a:chOff x="1965" y="1551"/>
            <a:chExt cx="9737" cy="4996"/>
          </a:xfrm>
        </p:grpSpPr>
        <p:sp>
          <p:nvSpPr>
            <p:cNvPr id="4" name="云形标注 3"/>
            <p:cNvSpPr/>
            <p:nvPr/>
          </p:nvSpPr>
          <p:spPr>
            <a:xfrm>
              <a:off x="1965" y="1551"/>
              <a:ext cx="9737" cy="4996"/>
            </a:xfrm>
            <a:prstGeom prst="cloudCallout">
              <a:avLst>
                <a:gd name="adj1" fmla="val 51561"/>
                <a:gd name="adj2" fmla="val 32766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47" name="文本框 2"/>
            <p:cNvSpPr txBox="1"/>
            <p:nvPr/>
          </p:nvSpPr>
          <p:spPr>
            <a:xfrm>
              <a:off x="2605" y="2473"/>
              <a:ext cx="8840" cy="248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我养成了留心观察周围事物，坚持每天写日记的习惯，这可以为我们的习作积累很多素材。</a:t>
              </a:r>
            </a:p>
          </p:txBody>
        </p:sp>
      </p:grpSp>
      <p:pic>
        <p:nvPicPr>
          <p:cNvPr id="11266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6793" y="2787015"/>
            <a:ext cx="1698625" cy="20939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00860" y="698500"/>
            <a:ext cx="6828155" cy="3622675"/>
            <a:chOff x="2836" y="1100"/>
            <a:chExt cx="10753" cy="5705"/>
          </a:xfrm>
        </p:grpSpPr>
        <p:sp>
          <p:nvSpPr>
            <p:cNvPr id="4" name="云形标注 3"/>
            <p:cNvSpPr/>
            <p:nvPr/>
          </p:nvSpPr>
          <p:spPr>
            <a:xfrm>
              <a:off x="2836" y="1100"/>
              <a:ext cx="10753" cy="5705"/>
            </a:xfrm>
            <a:prstGeom prst="cloudCallout">
              <a:avLst>
                <a:gd name="adj1" fmla="val -52938"/>
                <a:gd name="adj2" fmla="val 28948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7030A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47" name="文本框 2"/>
            <p:cNvSpPr txBox="1"/>
            <p:nvPr/>
          </p:nvSpPr>
          <p:spPr>
            <a:xfrm>
              <a:off x="3793" y="1676"/>
              <a:ext cx="8840" cy="410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28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</a:t>
              </a:r>
              <a:r>
                <a:rPr lang="zh-CN" altLang="en-US" sz="28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我为自己的学习制订了计划，安排好时间，并且在一段时间后，对该阶段的学习情况进行总结。只有有计划、有总结地学习，才能达到事半功倍的效果。</a:t>
              </a:r>
            </a:p>
          </p:txBody>
        </p:sp>
      </p:grpSp>
      <p:pic>
        <p:nvPicPr>
          <p:cNvPr id="6148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625" y="2582545"/>
            <a:ext cx="1075544" cy="20955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26720" y="288290"/>
            <a:ext cx="1812290" cy="673192"/>
            <a:chOff x="1544292" y="1914677"/>
            <a:chExt cx="1678615" cy="67331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8" t="20753" r="49115" b="70531"/>
            <a:stretch>
              <a:fillRect/>
            </a:stretch>
          </p:blipFill>
          <p:spPr>
            <a:xfrm>
              <a:off x="1544292" y="1914677"/>
              <a:ext cx="1678615" cy="673100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1544292" y="2065926"/>
              <a:ext cx="1678615" cy="5220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dirty="0">
                  <a:solidFill>
                    <a:schemeClr val="bg1"/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自我评价</a:t>
              </a:r>
            </a:p>
          </p:txBody>
        </p:sp>
      </p:grpSp>
      <p:sp>
        <p:nvSpPr>
          <p:cNvPr id="2" name="圆角矩形 1"/>
          <p:cNvSpPr/>
          <p:nvPr/>
        </p:nvSpPr>
        <p:spPr>
          <a:xfrm>
            <a:off x="648335" y="961390"/>
            <a:ext cx="7988935" cy="3851275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25426" y="961272"/>
            <a:ext cx="8123038" cy="389393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607061" y="1084188"/>
            <a:ext cx="8252631" cy="3699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eaLnBrk="1" hangingPunct="1">
              <a:lnSpc>
                <a:spcPct val="110000"/>
              </a:lnSpc>
            </a:pPr>
            <a:r>
              <a:rPr lang="en-US" altLang="zh-CN" sz="2400" b="1" dirty="0">
                <a:latin typeface="+mn-ea"/>
                <a:ea typeface="+mn-ea"/>
              </a:rPr>
              <a:t>    </a:t>
            </a:r>
            <a:r>
              <a:rPr lang="zh-CN" altLang="en-US" sz="2400" b="1" dirty="0">
                <a:latin typeface="+mn-ea"/>
                <a:ea typeface="+mn-ea"/>
              </a:rPr>
              <a:t>线上学习，下面这些好习惯你有吗？如果有请打“√”，并写一写自我评价。</a:t>
            </a:r>
          </a:p>
          <a:p>
            <a:pPr algn="l" eaLnBrk="1" hangingPunct="1">
              <a:lnSpc>
                <a:spcPct val="110000"/>
              </a:lnSpc>
            </a:pPr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ea"/>
                <a:ea typeface="+mn-ea"/>
              </a:rPr>
              <a:t>好习惯：</a:t>
            </a:r>
          </a:p>
          <a:p>
            <a:pPr algn="l" eaLnBrk="1" hangingPunct="1">
              <a:lnSpc>
                <a:spcPct val="110000"/>
              </a:lnSpc>
            </a:pPr>
            <a:r>
              <a:rPr lang="zh-CN" altLang="en-US" sz="2400" b="1" dirty="0">
                <a:latin typeface="+mn-ea"/>
                <a:ea typeface="+mn-ea"/>
              </a:rPr>
              <a:t>1.每天都要读课外书。（   ）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+mn-ea"/>
                <a:ea typeface="+mn-ea"/>
              </a:rPr>
              <a:t>2.听网课时边认真做笔记边思考，不动笔墨不读书。</a:t>
            </a:r>
            <a:r>
              <a:rPr lang="zh-CN" altLang="en-US" sz="2400" b="1" dirty="0">
                <a:latin typeface="+mn-ea"/>
              </a:rPr>
              <a:t>（   ）</a:t>
            </a:r>
            <a:endParaRPr lang="zh-CN" altLang="en-US" sz="2400" b="1" dirty="0">
              <a:latin typeface="+mn-ea"/>
              <a:ea typeface="+mn-ea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+mn-ea"/>
                <a:ea typeface="+mn-ea"/>
              </a:rPr>
              <a:t>3.认真完成作业。</a:t>
            </a:r>
            <a:r>
              <a:rPr lang="zh-CN" altLang="en-US" sz="2400" b="1" dirty="0">
                <a:latin typeface="+mn-ea"/>
              </a:rPr>
              <a:t>（   ）</a:t>
            </a:r>
            <a:endParaRPr lang="zh-CN" altLang="en-US" sz="2400" b="1" dirty="0">
              <a:latin typeface="+mn-ea"/>
              <a:ea typeface="+mn-ea"/>
            </a:endParaRP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+mn-ea"/>
                <a:ea typeface="+mn-ea"/>
              </a:rPr>
              <a:t>4.不懂的问题请教老师或同学。</a:t>
            </a:r>
            <a:r>
              <a:rPr lang="zh-CN" altLang="en-US" sz="2400" b="1" dirty="0">
                <a:latin typeface="+mn-ea"/>
              </a:rPr>
              <a:t>（   ）</a:t>
            </a:r>
          </a:p>
          <a:p>
            <a:pPr eaLnBrk="1" hangingPunct="1">
              <a:lnSpc>
                <a:spcPct val="110000"/>
              </a:lnSpc>
            </a:pPr>
            <a:r>
              <a:rPr lang="zh-CN" altLang="en-US" sz="2400" b="1" dirty="0">
                <a:latin typeface="+mn-ea"/>
                <a:ea typeface="+mn-ea"/>
              </a:rPr>
              <a:t>5.学习新知识前，预习新内容。</a:t>
            </a:r>
            <a:r>
              <a:rPr lang="zh-CN" altLang="en-US" sz="2400" b="1" dirty="0">
                <a:latin typeface="+mn-ea"/>
              </a:rPr>
              <a:t>（   ）</a:t>
            </a:r>
            <a:endParaRPr lang="zh-CN" altLang="en-US" sz="2400" b="1" dirty="0">
              <a:latin typeface="+mn-ea"/>
              <a:ea typeface="+mn-ea"/>
            </a:endParaRPr>
          </a:p>
          <a:p>
            <a:pPr algn="l" eaLnBrk="1" hangingPunct="1">
              <a:lnSpc>
                <a:spcPct val="110000"/>
              </a:lnSpc>
            </a:pPr>
            <a:r>
              <a:rPr lang="zh-CN" altLang="en-US" sz="2400" b="1" dirty="0">
                <a:latin typeface="+mn-ea"/>
                <a:ea typeface="+mn-ea"/>
              </a:rPr>
              <a:t>自我评价_____________________________________</a:t>
            </a:r>
            <a:r>
              <a:rPr lang="en-US" altLang="zh-CN" sz="2400" b="1" dirty="0">
                <a:latin typeface="+mn-ea"/>
                <a:ea typeface="+mn-ea"/>
              </a:rPr>
              <a:t>_______</a:t>
            </a:r>
            <a:endParaRPr lang="zh-CN" altLang="en-US" sz="24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  <p:bldP spid="7" grpId="0" animBg="1"/>
      <p:bldP spid="7" grpId="1" animBg="1"/>
      <p:bldP spid="8" grpId="0"/>
      <p:bldP spid="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979712" y="1707654"/>
            <a:ext cx="523938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  <a:ea typeface="+mn-ea"/>
              </a:rPr>
              <a:t>    </a:t>
            </a:r>
            <a:r>
              <a:rPr lang="zh-CN" altLang="en-US" sz="32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ea"/>
                <a:ea typeface="+mn-ea"/>
                <a:cs typeface="楷体" panose="02010609060101010101" pitchFamily="49" charset="-122"/>
              </a:rPr>
              <a:t>同学们，希望大家养成良好的学习习惯，增强学习的自觉性，提高学习效率。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组合 3"/>
          <p:cNvGrpSpPr/>
          <p:nvPr/>
        </p:nvGrpSpPr>
        <p:grpSpPr>
          <a:xfrm>
            <a:off x="2855278" y="1367155"/>
            <a:ext cx="3097212" cy="3095625"/>
            <a:chOff x="2711190" y="1223302"/>
            <a:chExt cx="3096344" cy="3096344"/>
          </a:xfrm>
        </p:grpSpPr>
        <p:pic>
          <p:nvPicPr>
            <p:cNvPr id="9222" name="图片 1">
              <a:hlinkClick r:id="rId2" action="ppaction://hlinksldjump"/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11190" y="1223302"/>
              <a:ext cx="3096344" cy="309634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199" name="文本框 2">
              <a:hlinkClick r:id="rId2" action="ppaction://hlinksldjump"/>
            </p:cNvPr>
            <p:cNvSpPr txBox="1">
              <a:spLocks noChangeArrowheads="1"/>
            </p:cNvSpPr>
            <p:nvPr/>
          </p:nvSpPr>
          <p:spPr bwMode="auto">
            <a:xfrm>
              <a:off x="3390449" y="2447549"/>
              <a:ext cx="1944142" cy="6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第</a:t>
              </a:r>
              <a:r>
                <a:rPr kumimoji="0" lang="en-US" altLang="zh-CN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1</a:t>
              </a:r>
              <a:r>
                <a:rPr kumimoji="0" lang="zh-C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ea"/>
                  <a:ea typeface="+mn-ea"/>
                  <a:cs typeface="+mn-cs"/>
                </a:rPr>
                <a:t>课时</a:t>
              </a:r>
            </a:p>
          </p:txBody>
        </p:sp>
      </p:grpSp>
      <p:pic>
        <p:nvPicPr>
          <p:cNvPr id="4099" name="图片 2"/>
          <p:cNvPicPr>
            <a:picLocks noChangeAspect="1"/>
          </p:cNvPicPr>
          <p:nvPr/>
        </p:nvPicPr>
        <p:blipFill>
          <a:blip r:embed="rId4"/>
          <a:srcRect l="36086"/>
          <a:stretch>
            <a:fillRect/>
          </a:stretch>
        </p:blipFill>
        <p:spPr>
          <a:xfrm>
            <a:off x="405448" y="195263"/>
            <a:ext cx="2295525" cy="4635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8" name="标题 1"/>
          <p:cNvSpPr txBox="1"/>
          <p:nvPr/>
        </p:nvSpPr>
        <p:spPr>
          <a:xfrm>
            <a:off x="1775460" y="1192848"/>
            <a:ext cx="5256213" cy="8636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algn="ctr" defTabSz="850900">
              <a:buFont typeface="Arial" panose="020B0604020202020204" pitchFamily="34" charset="0"/>
            </a:pPr>
            <a:r>
              <a:rPr lang="zh-CN" altLang="en-US" sz="4400" b="1" dirty="0">
                <a:latin typeface="楷体" panose="02010609060101010101" pitchFamily="49" charset="-122"/>
                <a:ea typeface="楷体" panose="02010609060101010101" pitchFamily="49" charset="-122"/>
              </a:rPr>
              <a:t>语文园地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864870" y="740410"/>
            <a:ext cx="7548880" cy="3900805"/>
            <a:chOff x="1362" y="1434"/>
            <a:chExt cx="11888" cy="587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任意多边形: 形状 87"/>
            <p:cNvSpPr/>
            <p:nvPr/>
          </p:nvSpPr>
          <p:spPr>
            <a:xfrm rot="5400000">
              <a:off x="5090" y="-639"/>
              <a:ext cx="4221" cy="11677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2109">
              <a:off x="11210" y="1434"/>
              <a:ext cx="2040" cy="2040"/>
            </a:xfrm>
            <a:prstGeom prst="rect">
              <a:avLst/>
            </a:prstGeom>
            <a:grpFill/>
          </p:spPr>
        </p:pic>
      </p:grpSp>
      <p:sp>
        <p:nvSpPr>
          <p:cNvPr id="2" name="文本框 1"/>
          <p:cNvSpPr txBox="1"/>
          <p:nvPr/>
        </p:nvSpPr>
        <p:spPr>
          <a:xfrm>
            <a:off x="574040" y="191135"/>
            <a:ext cx="7200900" cy="169334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同学们，词语是汉字文化的一大特色，有固定的结构形式和固定的说法，表示一定的意义</a:t>
            </a:r>
            <a:r>
              <a:rPr 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42085" y="1899920"/>
            <a:ext cx="5763260" cy="2680335"/>
            <a:chOff x="4466" y="3432"/>
            <a:chExt cx="4949" cy="2194"/>
          </a:xfrm>
        </p:grpSpPr>
        <p:sp>
          <p:nvSpPr>
            <p:cNvPr id="9" name="云形标注 8"/>
            <p:cNvSpPr/>
            <p:nvPr/>
          </p:nvSpPr>
          <p:spPr>
            <a:xfrm>
              <a:off x="4466" y="3432"/>
              <a:ext cx="4949" cy="2194"/>
            </a:xfrm>
            <a:prstGeom prst="cloudCallout">
              <a:avLst>
                <a:gd name="adj1" fmla="val 59543"/>
                <a:gd name="adj2" fmla="val -75925"/>
              </a:avLst>
            </a:prstGeom>
            <a:ln w="12700" cmpd="sng">
              <a:solidFill>
                <a:srgbClr val="DAADA2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968" y="3841"/>
              <a:ext cx="4289" cy="128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sz="28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    </a:t>
              </a:r>
              <a:r>
                <a:rPr sz="2800" b="1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今天我们来学习联系文言文中学过的字的意思</a:t>
              </a:r>
              <a:r>
                <a:rPr sz="2800" b="1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，</a:t>
              </a:r>
              <a:r>
                <a:rPr sz="2800" b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推</a:t>
              </a:r>
              <a:r>
                <a:rPr lang="zh-CN" altLang="en-US" sz="2800" b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测</a:t>
              </a:r>
              <a:r>
                <a:rPr sz="2800" b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词语意思的方法</a:t>
              </a:r>
              <a:r>
                <a:rPr sz="28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75030" y="1158240"/>
            <a:ext cx="7517765" cy="31750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2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3316" name="组合 11"/>
          <p:cNvGrpSpPr/>
          <p:nvPr/>
        </p:nvGrpSpPr>
        <p:grpSpPr>
          <a:xfrm>
            <a:off x="1290638" y="1670685"/>
            <a:ext cx="6911975" cy="1647825"/>
            <a:chOff x="1331640" y="2571750"/>
            <a:chExt cx="6912768" cy="1648142"/>
          </a:xfrm>
        </p:grpSpPr>
        <p:sp>
          <p:nvSpPr>
            <p:cNvPr id="13317" name="文本框 4"/>
            <p:cNvSpPr txBox="1"/>
            <p:nvPr/>
          </p:nvSpPr>
          <p:spPr>
            <a:xfrm>
              <a:off x="1331640" y="2571750"/>
              <a:ext cx="6912768" cy="156966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走马观花    自愧弗如    声泪俱下</a:t>
              </a:r>
              <a:endPara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不以为然    过犹不及    赴汤蹈火</a:t>
              </a:r>
            </a:p>
          </p:txBody>
        </p:sp>
        <p:sp>
          <p:nvSpPr>
            <p:cNvPr id="13318" name="文本框 103"/>
            <p:cNvSpPr txBox="1"/>
            <p:nvPr/>
          </p:nvSpPr>
          <p:spPr>
            <a:xfrm>
              <a:off x="1465558" y="2682636"/>
              <a:ext cx="288032" cy="7969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319" name="文本框 103"/>
            <p:cNvSpPr txBox="1"/>
            <p:nvPr/>
          </p:nvSpPr>
          <p:spPr>
            <a:xfrm>
              <a:off x="4752008" y="2682636"/>
              <a:ext cx="288032" cy="797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320" name="文本框 103"/>
            <p:cNvSpPr txBox="1"/>
            <p:nvPr/>
          </p:nvSpPr>
          <p:spPr>
            <a:xfrm>
              <a:off x="7209792" y="2682636"/>
              <a:ext cx="288032" cy="797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321" name="文本框 103"/>
            <p:cNvSpPr txBox="1"/>
            <p:nvPr/>
          </p:nvSpPr>
          <p:spPr>
            <a:xfrm>
              <a:off x="2689604" y="3422840"/>
              <a:ext cx="288032" cy="797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322" name="文本框 103"/>
            <p:cNvSpPr txBox="1"/>
            <p:nvPr/>
          </p:nvSpPr>
          <p:spPr>
            <a:xfrm>
              <a:off x="5125300" y="3422840"/>
              <a:ext cx="288032" cy="797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3323" name="文本框 103"/>
            <p:cNvSpPr txBox="1"/>
            <p:nvPr/>
          </p:nvSpPr>
          <p:spPr>
            <a:xfrm>
              <a:off x="6794534" y="3422840"/>
              <a:ext cx="288032" cy="797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  <a:endParaRPr lang="zh-CN" altLang="en-US" sz="44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14344" name="组合 5"/>
          <p:cNvGrpSpPr/>
          <p:nvPr/>
        </p:nvGrpSpPr>
        <p:grpSpPr>
          <a:xfrm>
            <a:off x="505460" y="403225"/>
            <a:ext cx="2208213" cy="615950"/>
            <a:chOff x="423464" y="477036"/>
            <a:chExt cx="2209176" cy="616101"/>
          </a:xfrm>
        </p:grpSpPr>
        <p:sp>
          <p:nvSpPr>
            <p:cNvPr id="14345" name="文本框 6"/>
            <p:cNvSpPr txBox="1"/>
            <p:nvPr/>
          </p:nvSpPr>
          <p:spPr>
            <a:xfrm>
              <a:off x="648736" y="477036"/>
              <a:ext cx="1983904" cy="5837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理解词语</a:t>
              </a:r>
            </a:p>
          </p:txBody>
        </p:sp>
        <p:grpSp>
          <p:nvGrpSpPr>
            <p:cNvPr id="14346" name="组合 7"/>
            <p:cNvGrpSpPr/>
            <p:nvPr/>
          </p:nvGrpSpPr>
          <p:grpSpPr>
            <a:xfrm>
              <a:off x="423464" y="477036"/>
              <a:ext cx="2194887" cy="616101"/>
              <a:chOff x="423464" y="477036"/>
              <a:chExt cx="2194887" cy="616101"/>
            </a:xfrm>
          </p:grpSpPr>
          <p:pic>
            <p:nvPicPr>
              <p:cNvPr id="15" name="图片 8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00B0F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64" y="477036"/>
                <a:ext cx="369556" cy="57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直接连接符 15"/>
              <p:cNvCxnSpPr/>
              <p:nvPr/>
            </p:nvCxnSpPr>
            <p:spPr>
              <a:xfrm>
                <a:off x="533050" y="1093137"/>
                <a:ext cx="2085296" cy="0"/>
              </a:xfrm>
              <a:prstGeom prst="line">
                <a:avLst/>
              </a:prstGeom>
              <a:ln w="31750" cap="rnd" cmpd="sng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3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云形标注 3"/>
          <p:cNvSpPr/>
          <p:nvPr/>
        </p:nvSpPr>
        <p:spPr>
          <a:xfrm>
            <a:off x="3125470" y="2259330"/>
            <a:ext cx="4439285" cy="2132965"/>
          </a:xfrm>
          <a:prstGeom prst="cloudCallout">
            <a:avLst>
              <a:gd name="adj1" fmla="val -32634"/>
              <a:gd name="adj2" fmla="val -62801"/>
            </a:avLst>
          </a:prstGeom>
          <a:solidFill>
            <a:schemeClr val="accent5">
              <a:lumMod val="20000"/>
              <a:lumOff val="80000"/>
            </a:schemeClr>
          </a:solidFill>
          <a:ln w="28575" cmpd="sng">
            <a:solidFill>
              <a:schemeClr val="accent6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altLang="zh-CN" sz="36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08075" y="1163955"/>
            <a:ext cx="2703830" cy="1094740"/>
            <a:chOff x="1745" y="1833"/>
            <a:chExt cx="4258" cy="1724"/>
          </a:xfrm>
        </p:grpSpPr>
        <p:sp>
          <p:nvSpPr>
            <p:cNvPr id="22" name="任意多边形: 形状 21"/>
            <p:cNvSpPr/>
            <p:nvPr/>
          </p:nvSpPr>
          <p:spPr>
            <a:xfrm>
              <a:off x="1745" y="1833"/>
              <a:ext cx="4258" cy="1725"/>
            </a:xfrm>
            <a:custGeom>
              <a:avLst/>
              <a:gdLst>
                <a:gd name="connsiteX0" fmla="*/ 396922 w 3331002"/>
                <a:gd name="connsiteY0" fmla="*/ 83782 h 906836"/>
                <a:gd name="connsiteX1" fmla="*/ 2864350 w 3331002"/>
                <a:gd name="connsiteY1" fmla="*/ 98296 h 906836"/>
                <a:gd name="connsiteX2" fmla="*/ 3096579 w 3331002"/>
                <a:gd name="connsiteY2" fmla="*/ 809496 h 906836"/>
                <a:gd name="connsiteX3" fmla="*/ 280807 w 3331002"/>
                <a:gd name="connsiteY3" fmla="*/ 824010 h 906836"/>
                <a:gd name="connsiteX4" fmla="*/ 396922 w 3331002"/>
                <a:gd name="connsiteY4" fmla="*/ 83782 h 90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002" h="906836">
                  <a:moveTo>
                    <a:pt x="396922" y="83782"/>
                  </a:moveTo>
                  <a:cubicBezTo>
                    <a:pt x="827512" y="-37170"/>
                    <a:pt x="2414407" y="-22656"/>
                    <a:pt x="2864350" y="98296"/>
                  </a:cubicBezTo>
                  <a:cubicBezTo>
                    <a:pt x="3314293" y="219248"/>
                    <a:pt x="3527169" y="688544"/>
                    <a:pt x="3096579" y="809496"/>
                  </a:cubicBezTo>
                  <a:cubicBezTo>
                    <a:pt x="2665989" y="930448"/>
                    <a:pt x="735588" y="942543"/>
                    <a:pt x="280807" y="824010"/>
                  </a:cubicBezTo>
                  <a:cubicBezTo>
                    <a:pt x="-173974" y="705477"/>
                    <a:pt x="-33668" y="204734"/>
                    <a:pt x="396922" y="837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DAADA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297" y="2139"/>
              <a:ext cx="34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赴汤蹈火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3673475" y="2655570"/>
            <a:ext cx="33401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400" dirty="0" err="1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请联系文言文学过的字的意思，说说词语“赴汤蹈火”的意思</a:t>
            </a:r>
            <a:r>
              <a:rPr lang="en-US" altLang="zh-CN"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572000" y="866140"/>
            <a:ext cx="370840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en-US" altLang="zh-CN" sz="2400" dirty="0" err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汤，热水。跳进热水之中，踏着烈火，比喻不避艰险，奋不顾身</a:t>
            </a:r>
            <a:r>
              <a:rPr lang="en-US" altLang="zh-CN" sz="2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4" grpId="1" animBg="1"/>
      <p:bldP spid="7" grpId="0"/>
      <p:bldP spid="7" grpId="1"/>
      <p:bldP spid="8" grpId="0"/>
      <p:bldP spid="8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2" descr="边框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9540" y="332105"/>
            <a:ext cx="9185275" cy="590423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542925" y="436880"/>
            <a:ext cx="7200900" cy="11331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你能借助文言文中学过的字的意思</a:t>
            </a: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，推</a:t>
            </a:r>
            <a:r>
              <a:rPr lang="zh-CN" altLang="en-US"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测</a:t>
            </a:r>
            <a:r>
              <a:rPr sz="2800" b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下面词语的意思吗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？</a:t>
            </a:r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2109">
            <a:off x="7118121" y="910745"/>
            <a:ext cx="1295258" cy="1295258"/>
          </a:xfrm>
          <a:prstGeom prst="rect">
            <a:avLst/>
          </a:prstGeom>
        </p:spPr>
      </p:pic>
      <p:grpSp>
        <p:nvGrpSpPr>
          <p:cNvPr id="13316" name="组合 11"/>
          <p:cNvGrpSpPr/>
          <p:nvPr/>
        </p:nvGrpSpPr>
        <p:grpSpPr>
          <a:xfrm>
            <a:off x="1197928" y="2460625"/>
            <a:ext cx="6911975" cy="1647825"/>
            <a:chOff x="1331640" y="2571750"/>
            <a:chExt cx="6912768" cy="1648142"/>
          </a:xfrm>
        </p:grpSpPr>
        <p:sp>
          <p:nvSpPr>
            <p:cNvPr id="13317" name="文本框 4"/>
            <p:cNvSpPr txBox="1"/>
            <p:nvPr/>
          </p:nvSpPr>
          <p:spPr>
            <a:xfrm>
              <a:off x="1331640" y="2571750"/>
              <a:ext cx="6912768" cy="15687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楷体" panose="02010609060101010101" pitchFamily="49" charset="-122"/>
                  <a:ea typeface="楷体" panose="02010609060101010101" pitchFamily="49" charset="-122"/>
                </a:rPr>
                <a:t>走马观花    自愧弗如    声泪俱下</a:t>
              </a:r>
              <a:endParaRPr lang="en-US" altLang="zh-CN" sz="32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3200" b="1" dirty="0">
                  <a:gradFill>
                    <a:gsLst>
                      <a:gs pos="0">
                        <a:srgbClr val="007BD3"/>
                      </a:gs>
                      <a:gs pos="100000">
                        <a:srgbClr val="034373"/>
                      </a:gs>
                    </a:gsLst>
                    <a:lin scaled="0"/>
                  </a:gradFill>
                  <a:latin typeface="楷体" panose="02010609060101010101" pitchFamily="49" charset="-122"/>
                  <a:ea typeface="楷体" panose="02010609060101010101" pitchFamily="49" charset="-122"/>
                </a:rPr>
                <a:t>不以为然    过犹不及</a:t>
              </a:r>
              <a:r>
                <a:rPr lang="zh-CN" altLang="en-US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</a:p>
          </p:txBody>
        </p:sp>
        <p:sp>
          <p:nvSpPr>
            <p:cNvPr id="13318" name="文本框 103"/>
            <p:cNvSpPr txBox="1"/>
            <p:nvPr/>
          </p:nvSpPr>
          <p:spPr>
            <a:xfrm>
              <a:off x="1465558" y="2682636"/>
              <a:ext cx="288032" cy="79694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</a:p>
          </p:txBody>
        </p:sp>
        <p:sp>
          <p:nvSpPr>
            <p:cNvPr id="13319" name="文本框 103"/>
            <p:cNvSpPr txBox="1"/>
            <p:nvPr/>
          </p:nvSpPr>
          <p:spPr>
            <a:xfrm>
              <a:off x="4752008" y="2682636"/>
              <a:ext cx="288032" cy="797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</a:p>
          </p:txBody>
        </p:sp>
        <p:sp>
          <p:nvSpPr>
            <p:cNvPr id="13320" name="文本框 103"/>
            <p:cNvSpPr txBox="1"/>
            <p:nvPr/>
          </p:nvSpPr>
          <p:spPr>
            <a:xfrm>
              <a:off x="7209792" y="2682636"/>
              <a:ext cx="288032" cy="797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</a:p>
          </p:txBody>
        </p:sp>
        <p:sp>
          <p:nvSpPr>
            <p:cNvPr id="13321" name="文本框 103"/>
            <p:cNvSpPr txBox="1"/>
            <p:nvPr/>
          </p:nvSpPr>
          <p:spPr>
            <a:xfrm>
              <a:off x="2689604" y="3422840"/>
              <a:ext cx="288032" cy="797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</a:p>
          </p:txBody>
        </p:sp>
        <p:sp>
          <p:nvSpPr>
            <p:cNvPr id="13322" name="文本框 103"/>
            <p:cNvSpPr txBox="1"/>
            <p:nvPr/>
          </p:nvSpPr>
          <p:spPr>
            <a:xfrm>
              <a:off x="5125300" y="3422840"/>
              <a:ext cx="288032" cy="7970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lnSpc>
                  <a:spcPct val="120000"/>
                </a:lnSpc>
                <a:buFont typeface="Arial" panose="020B0604020202020204" pitchFamily="34" charset="0"/>
              </a:pPr>
              <a:r>
                <a:rPr lang="en-US" altLang="zh-CN" sz="44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075" y="1163955"/>
            <a:ext cx="2703830" cy="1094740"/>
            <a:chOff x="1745" y="1833"/>
            <a:chExt cx="4258" cy="1724"/>
          </a:xfrm>
        </p:grpSpPr>
        <p:sp>
          <p:nvSpPr>
            <p:cNvPr id="22" name="任意多边形: 形状 21"/>
            <p:cNvSpPr/>
            <p:nvPr/>
          </p:nvSpPr>
          <p:spPr>
            <a:xfrm>
              <a:off x="1745" y="1833"/>
              <a:ext cx="4258" cy="1725"/>
            </a:xfrm>
            <a:custGeom>
              <a:avLst/>
              <a:gdLst>
                <a:gd name="connsiteX0" fmla="*/ 396922 w 3331002"/>
                <a:gd name="connsiteY0" fmla="*/ 83782 h 906836"/>
                <a:gd name="connsiteX1" fmla="*/ 2864350 w 3331002"/>
                <a:gd name="connsiteY1" fmla="*/ 98296 h 906836"/>
                <a:gd name="connsiteX2" fmla="*/ 3096579 w 3331002"/>
                <a:gd name="connsiteY2" fmla="*/ 809496 h 906836"/>
                <a:gd name="connsiteX3" fmla="*/ 280807 w 3331002"/>
                <a:gd name="connsiteY3" fmla="*/ 824010 h 906836"/>
                <a:gd name="connsiteX4" fmla="*/ 396922 w 3331002"/>
                <a:gd name="connsiteY4" fmla="*/ 83782 h 90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002" h="906836">
                  <a:moveTo>
                    <a:pt x="396922" y="83782"/>
                  </a:moveTo>
                  <a:cubicBezTo>
                    <a:pt x="827512" y="-37170"/>
                    <a:pt x="2414407" y="-22656"/>
                    <a:pt x="2864350" y="98296"/>
                  </a:cubicBezTo>
                  <a:cubicBezTo>
                    <a:pt x="3314293" y="219248"/>
                    <a:pt x="3527169" y="688544"/>
                    <a:pt x="3096579" y="809496"/>
                  </a:cubicBezTo>
                  <a:cubicBezTo>
                    <a:pt x="2665989" y="930448"/>
                    <a:pt x="735588" y="942543"/>
                    <a:pt x="280807" y="824010"/>
                  </a:cubicBezTo>
                  <a:cubicBezTo>
                    <a:pt x="-173974" y="705477"/>
                    <a:pt x="-33668" y="204734"/>
                    <a:pt x="396922" y="837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DAADA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30" y="2139"/>
              <a:ext cx="34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走马观花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79725" y="2259330"/>
            <a:ext cx="5944870" cy="2673350"/>
            <a:chOff x="4535" y="3558"/>
            <a:chExt cx="9362" cy="4210"/>
          </a:xfrm>
        </p:grpSpPr>
        <p:sp>
          <p:nvSpPr>
            <p:cNvPr id="4" name="云形标注 3"/>
            <p:cNvSpPr/>
            <p:nvPr/>
          </p:nvSpPr>
          <p:spPr>
            <a:xfrm>
              <a:off x="4535" y="3558"/>
              <a:ext cx="9362" cy="4211"/>
            </a:xfrm>
            <a:prstGeom prst="cloudCallout">
              <a:avLst>
                <a:gd name="adj1" fmla="val -32634"/>
                <a:gd name="adj2" fmla="val -6280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chemeClr val="accent6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91" y="4137"/>
              <a:ext cx="8050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lang="en-US" altLang="zh-CN"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在“诸儿竞走取之”中“走”的意思是“跑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</a:t>
              </a:r>
              <a:r>
                <a:rPr lang="en-US" altLang="zh-CN"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所以可以推断“走马观花”这个词语的意思是骑在奔跑的马上看花。原形容事情如意，心境愉快。后多指大略地观察一下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。</a:t>
              </a: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38040" y="927735"/>
            <a:ext cx="3851910" cy="119888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走，奔跑。骑在奔跑的马上看花。比喻粗略地观察事物。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075" y="1163955"/>
            <a:ext cx="2703830" cy="1095375"/>
            <a:chOff x="1745" y="1833"/>
            <a:chExt cx="4258" cy="1725"/>
          </a:xfrm>
        </p:grpSpPr>
        <p:sp>
          <p:nvSpPr>
            <p:cNvPr id="22" name="任意多边形: 形状 21"/>
            <p:cNvSpPr/>
            <p:nvPr/>
          </p:nvSpPr>
          <p:spPr>
            <a:xfrm>
              <a:off x="1745" y="1833"/>
              <a:ext cx="4258" cy="1725"/>
            </a:xfrm>
            <a:custGeom>
              <a:avLst/>
              <a:gdLst>
                <a:gd name="connsiteX0" fmla="*/ 396922 w 3331002"/>
                <a:gd name="connsiteY0" fmla="*/ 83782 h 906836"/>
                <a:gd name="connsiteX1" fmla="*/ 2864350 w 3331002"/>
                <a:gd name="connsiteY1" fmla="*/ 98296 h 906836"/>
                <a:gd name="connsiteX2" fmla="*/ 3096579 w 3331002"/>
                <a:gd name="connsiteY2" fmla="*/ 809496 h 906836"/>
                <a:gd name="connsiteX3" fmla="*/ 280807 w 3331002"/>
                <a:gd name="connsiteY3" fmla="*/ 824010 h 906836"/>
                <a:gd name="connsiteX4" fmla="*/ 396922 w 3331002"/>
                <a:gd name="connsiteY4" fmla="*/ 83782 h 90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002" h="906836">
                  <a:moveTo>
                    <a:pt x="396922" y="83782"/>
                  </a:moveTo>
                  <a:cubicBezTo>
                    <a:pt x="827512" y="-37170"/>
                    <a:pt x="2414407" y="-22656"/>
                    <a:pt x="2864350" y="98296"/>
                  </a:cubicBezTo>
                  <a:cubicBezTo>
                    <a:pt x="3314293" y="219248"/>
                    <a:pt x="3527169" y="688544"/>
                    <a:pt x="3096579" y="809496"/>
                  </a:cubicBezTo>
                  <a:cubicBezTo>
                    <a:pt x="2665989" y="930448"/>
                    <a:pt x="735588" y="942543"/>
                    <a:pt x="280807" y="824010"/>
                  </a:cubicBezTo>
                  <a:cubicBezTo>
                    <a:pt x="-173974" y="705477"/>
                    <a:pt x="-33668" y="204734"/>
                    <a:pt x="396922" y="837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DAADA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30" y="2139"/>
              <a:ext cx="34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自愧弗如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79725" y="2259330"/>
            <a:ext cx="5944870" cy="2673985"/>
            <a:chOff x="4535" y="3558"/>
            <a:chExt cx="9362" cy="4211"/>
          </a:xfrm>
        </p:grpSpPr>
        <p:sp>
          <p:nvSpPr>
            <p:cNvPr id="4" name="云形标注 3"/>
            <p:cNvSpPr/>
            <p:nvPr/>
          </p:nvSpPr>
          <p:spPr>
            <a:xfrm>
              <a:off x="4535" y="3558"/>
              <a:ext cx="9362" cy="4211"/>
            </a:xfrm>
            <a:prstGeom prst="cloudCallout">
              <a:avLst>
                <a:gd name="adj1" fmla="val -32634"/>
                <a:gd name="adj2" fmla="val -6280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chemeClr val="accent6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91" y="4137"/>
              <a:ext cx="8050" cy="2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在“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为是其智弗若与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”中“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弗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</a:t>
              </a:r>
              <a:r>
                <a:rPr lang="en-US" altLang="zh-CN"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的意思是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“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不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</a:t>
              </a:r>
              <a:r>
                <a:rPr lang="en-US" altLang="zh-CN"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所以可以推断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“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自愧弗如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</a:t>
              </a:r>
              <a:r>
                <a:rPr lang="en-US" altLang="zh-CN"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这个词语的意思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是</a:t>
              </a:r>
              <a:r>
                <a:rPr lang="en-US" altLang="zh-CN"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自感不如别人而内心惭愧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。</a:t>
              </a: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30420" y="897890"/>
            <a:ext cx="1381740" cy="4603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弗，不。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075" y="1163955"/>
            <a:ext cx="2703830" cy="1095375"/>
            <a:chOff x="1745" y="1833"/>
            <a:chExt cx="4258" cy="1725"/>
          </a:xfrm>
        </p:grpSpPr>
        <p:sp>
          <p:nvSpPr>
            <p:cNvPr id="22" name="任意多边形: 形状 21"/>
            <p:cNvSpPr/>
            <p:nvPr/>
          </p:nvSpPr>
          <p:spPr>
            <a:xfrm>
              <a:off x="1745" y="1833"/>
              <a:ext cx="4258" cy="1725"/>
            </a:xfrm>
            <a:custGeom>
              <a:avLst/>
              <a:gdLst>
                <a:gd name="connsiteX0" fmla="*/ 396922 w 3331002"/>
                <a:gd name="connsiteY0" fmla="*/ 83782 h 906836"/>
                <a:gd name="connsiteX1" fmla="*/ 2864350 w 3331002"/>
                <a:gd name="connsiteY1" fmla="*/ 98296 h 906836"/>
                <a:gd name="connsiteX2" fmla="*/ 3096579 w 3331002"/>
                <a:gd name="connsiteY2" fmla="*/ 809496 h 906836"/>
                <a:gd name="connsiteX3" fmla="*/ 280807 w 3331002"/>
                <a:gd name="connsiteY3" fmla="*/ 824010 h 906836"/>
                <a:gd name="connsiteX4" fmla="*/ 396922 w 3331002"/>
                <a:gd name="connsiteY4" fmla="*/ 83782 h 90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002" h="906836">
                  <a:moveTo>
                    <a:pt x="396922" y="83782"/>
                  </a:moveTo>
                  <a:cubicBezTo>
                    <a:pt x="827512" y="-37170"/>
                    <a:pt x="2414407" y="-22656"/>
                    <a:pt x="2864350" y="98296"/>
                  </a:cubicBezTo>
                  <a:cubicBezTo>
                    <a:pt x="3314293" y="219248"/>
                    <a:pt x="3527169" y="688544"/>
                    <a:pt x="3096579" y="809496"/>
                  </a:cubicBezTo>
                  <a:cubicBezTo>
                    <a:pt x="2665989" y="930448"/>
                    <a:pt x="735588" y="942543"/>
                    <a:pt x="280807" y="824010"/>
                  </a:cubicBezTo>
                  <a:cubicBezTo>
                    <a:pt x="-173974" y="705477"/>
                    <a:pt x="-33668" y="204734"/>
                    <a:pt x="396922" y="837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DAADA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30" y="2139"/>
              <a:ext cx="34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声泪俱下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79725" y="2259330"/>
            <a:ext cx="5944870" cy="2673985"/>
            <a:chOff x="4535" y="3558"/>
            <a:chExt cx="9362" cy="4211"/>
          </a:xfrm>
        </p:grpSpPr>
        <p:sp>
          <p:nvSpPr>
            <p:cNvPr id="4" name="云形标注 3"/>
            <p:cNvSpPr/>
            <p:nvPr/>
          </p:nvSpPr>
          <p:spPr>
            <a:xfrm>
              <a:off x="4535" y="3558"/>
              <a:ext cx="9362" cy="4211"/>
            </a:xfrm>
            <a:prstGeom prst="cloudCallout">
              <a:avLst>
                <a:gd name="adj1" fmla="val -32634"/>
                <a:gd name="adj2" fmla="val -6280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chemeClr val="accent6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91" y="4137"/>
              <a:ext cx="8050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lang="en-US" altLang="zh-CN"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在</a:t>
              </a:r>
              <a:r>
                <a:rPr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文言文《学弈》中的“虽与之俱学”的“俱”是“一起</a:t>
              </a:r>
              <a:r>
                <a:rPr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的意思</a:t>
              </a:r>
              <a:r>
                <a:rPr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，我推想“声泪俱下”的意思是说话声和眼泪一起出来，表示边诉说，边哭泣，形容极其悲伤。</a:t>
              </a: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38040" y="927735"/>
            <a:ext cx="1501140" cy="4603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俱，一起。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23315" y="1163955"/>
            <a:ext cx="2703830" cy="1095375"/>
            <a:chOff x="1745" y="1833"/>
            <a:chExt cx="4258" cy="1725"/>
          </a:xfrm>
        </p:grpSpPr>
        <p:sp>
          <p:nvSpPr>
            <p:cNvPr id="22" name="任意多边形: 形状 21"/>
            <p:cNvSpPr/>
            <p:nvPr/>
          </p:nvSpPr>
          <p:spPr>
            <a:xfrm>
              <a:off x="1745" y="1833"/>
              <a:ext cx="4258" cy="1725"/>
            </a:xfrm>
            <a:custGeom>
              <a:avLst/>
              <a:gdLst>
                <a:gd name="connsiteX0" fmla="*/ 396922 w 3331002"/>
                <a:gd name="connsiteY0" fmla="*/ 83782 h 906836"/>
                <a:gd name="connsiteX1" fmla="*/ 2864350 w 3331002"/>
                <a:gd name="connsiteY1" fmla="*/ 98296 h 906836"/>
                <a:gd name="connsiteX2" fmla="*/ 3096579 w 3331002"/>
                <a:gd name="connsiteY2" fmla="*/ 809496 h 906836"/>
                <a:gd name="connsiteX3" fmla="*/ 280807 w 3331002"/>
                <a:gd name="connsiteY3" fmla="*/ 824010 h 906836"/>
                <a:gd name="connsiteX4" fmla="*/ 396922 w 3331002"/>
                <a:gd name="connsiteY4" fmla="*/ 83782 h 90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002" h="906836">
                  <a:moveTo>
                    <a:pt x="396922" y="83782"/>
                  </a:moveTo>
                  <a:cubicBezTo>
                    <a:pt x="827512" y="-37170"/>
                    <a:pt x="2414407" y="-22656"/>
                    <a:pt x="2864350" y="98296"/>
                  </a:cubicBezTo>
                  <a:cubicBezTo>
                    <a:pt x="3314293" y="219248"/>
                    <a:pt x="3527169" y="688544"/>
                    <a:pt x="3096579" y="809496"/>
                  </a:cubicBezTo>
                  <a:cubicBezTo>
                    <a:pt x="2665989" y="930448"/>
                    <a:pt x="735588" y="942543"/>
                    <a:pt x="280807" y="824010"/>
                  </a:cubicBezTo>
                  <a:cubicBezTo>
                    <a:pt x="-173974" y="705477"/>
                    <a:pt x="-33668" y="204734"/>
                    <a:pt x="396922" y="837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DAADA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1979" y="2139"/>
              <a:ext cx="3639" cy="11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不以为然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86710" y="2169795"/>
            <a:ext cx="5944870" cy="2578100"/>
            <a:chOff x="4535" y="3558"/>
            <a:chExt cx="9362" cy="4211"/>
          </a:xfrm>
        </p:grpSpPr>
        <p:sp>
          <p:nvSpPr>
            <p:cNvPr id="4" name="云形标注 3"/>
            <p:cNvSpPr/>
            <p:nvPr/>
          </p:nvSpPr>
          <p:spPr>
            <a:xfrm>
              <a:off x="4535" y="3558"/>
              <a:ext cx="9362" cy="4211"/>
            </a:xfrm>
            <a:prstGeom prst="cloudCallout">
              <a:avLst>
                <a:gd name="adj1" fmla="val -32634"/>
                <a:gd name="adj2" fmla="val -6280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chemeClr val="accent6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508" y="4020"/>
              <a:ext cx="7834" cy="31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在文</a:t>
              </a:r>
              <a:r>
                <a:rPr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言文《学弈》中的“非然也”的“然”是</a:t>
              </a:r>
              <a:r>
                <a:rPr lang="en-US"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“</a:t>
              </a:r>
              <a:r>
                <a:rPr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对</a:t>
              </a:r>
              <a:r>
                <a:rPr 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  <a:sym typeface="+mn-ea"/>
                </a:rPr>
                <a:t>”</a:t>
              </a:r>
              <a:r>
                <a:rPr lang="zh-CN" altLang="en-US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的意思</a:t>
              </a:r>
              <a:r>
                <a:rPr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，</a:t>
              </a:r>
              <a:r>
                <a:rPr sz="2400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我推想“不以为然”的意思是不认为是对的，表示不同意（多含轻视</a:t>
              </a:r>
              <a:endParaRPr sz="2400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endParaRPr>
            </a:p>
            <a:p>
              <a:r>
                <a:rPr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意）</a:t>
              </a:r>
              <a:r>
                <a:rPr 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。</a:t>
              </a: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38040" y="927735"/>
            <a:ext cx="1382395" cy="4603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然，对。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8075" y="1163955"/>
            <a:ext cx="2703830" cy="1095375"/>
            <a:chOff x="1745" y="1833"/>
            <a:chExt cx="4258" cy="1725"/>
          </a:xfrm>
        </p:grpSpPr>
        <p:sp>
          <p:nvSpPr>
            <p:cNvPr id="22" name="任意多边形: 形状 21"/>
            <p:cNvSpPr/>
            <p:nvPr/>
          </p:nvSpPr>
          <p:spPr>
            <a:xfrm>
              <a:off x="1745" y="1833"/>
              <a:ext cx="4258" cy="1725"/>
            </a:xfrm>
            <a:custGeom>
              <a:avLst/>
              <a:gdLst>
                <a:gd name="connsiteX0" fmla="*/ 396922 w 3331002"/>
                <a:gd name="connsiteY0" fmla="*/ 83782 h 906836"/>
                <a:gd name="connsiteX1" fmla="*/ 2864350 w 3331002"/>
                <a:gd name="connsiteY1" fmla="*/ 98296 h 906836"/>
                <a:gd name="connsiteX2" fmla="*/ 3096579 w 3331002"/>
                <a:gd name="connsiteY2" fmla="*/ 809496 h 906836"/>
                <a:gd name="connsiteX3" fmla="*/ 280807 w 3331002"/>
                <a:gd name="connsiteY3" fmla="*/ 824010 h 906836"/>
                <a:gd name="connsiteX4" fmla="*/ 396922 w 3331002"/>
                <a:gd name="connsiteY4" fmla="*/ 83782 h 906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31002" h="906836">
                  <a:moveTo>
                    <a:pt x="396922" y="83782"/>
                  </a:moveTo>
                  <a:cubicBezTo>
                    <a:pt x="827512" y="-37170"/>
                    <a:pt x="2414407" y="-22656"/>
                    <a:pt x="2864350" y="98296"/>
                  </a:cubicBezTo>
                  <a:cubicBezTo>
                    <a:pt x="3314293" y="219248"/>
                    <a:pt x="3527169" y="688544"/>
                    <a:pt x="3096579" y="809496"/>
                  </a:cubicBezTo>
                  <a:cubicBezTo>
                    <a:pt x="2665989" y="930448"/>
                    <a:pt x="735588" y="942543"/>
                    <a:pt x="280807" y="824010"/>
                  </a:cubicBezTo>
                  <a:cubicBezTo>
                    <a:pt x="-173974" y="705477"/>
                    <a:pt x="-33668" y="204734"/>
                    <a:pt x="396922" y="83782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solidFill>
                <a:srgbClr val="DAADA2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130" y="2139"/>
              <a:ext cx="3488" cy="11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4000">
                  <a:latin typeface="楷体" panose="02010609060101010101" pitchFamily="49" charset="-122"/>
                  <a:ea typeface="楷体" panose="02010609060101010101" pitchFamily="49" charset="-122"/>
                </a:rPr>
                <a:t>过犹不及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2879725" y="2259330"/>
            <a:ext cx="5944870" cy="2673985"/>
            <a:chOff x="4535" y="3558"/>
            <a:chExt cx="9362" cy="4211"/>
          </a:xfrm>
        </p:grpSpPr>
        <p:sp>
          <p:nvSpPr>
            <p:cNvPr id="4" name="云形标注 3"/>
            <p:cNvSpPr/>
            <p:nvPr/>
          </p:nvSpPr>
          <p:spPr>
            <a:xfrm>
              <a:off x="4535" y="3558"/>
              <a:ext cx="9362" cy="4211"/>
            </a:xfrm>
            <a:prstGeom prst="cloudCallout">
              <a:avLst>
                <a:gd name="adj1" fmla="val -32634"/>
                <a:gd name="adj2" fmla="val -62801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 cmpd="sng">
              <a:solidFill>
                <a:schemeClr val="accent6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5191" y="4137"/>
              <a:ext cx="8050" cy="30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zh-CN" sz="2400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    </a:t>
              </a:r>
              <a:r>
                <a:rPr lang="en-US" altLang="zh-CN"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在</a:t>
              </a:r>
              <a:r>
                <a:rPr sz="2400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sym typeface="+mn-ea"/>
                </a:rPr>
                <a:t>《两小儿辩日》中“及日中则如盘盂”的“及”是“到”的意思，我推断“过犹不及”的意思是事情办得过火，就跟做得不够一样，都是不好的。</a:t>
              </a:r>
            </a:p>
          </p:txBody>
        </p:sp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4638040" y="927735"/>
            <a:ext cx="2309495" cy="460375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"/>
                  <a:lumOff val="95000"/>
                </a:schemeClr>
              </a:gs>
              <a:gs pos="74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“及”是“到”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2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621030" y="1845628"/>
            <a:ext cx="309880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99123" y="3450273"/>
            <a:ext cx="1816100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过犹不及 </a:t>
            </a:r>
          </a:p>
        </p:txBody>
      </p:sp>
      <p:sp>
        <p:nvSpPr>
          <p:cNvPr id="18" name="TextBox 6"/>
          <p:cNvSpPr txBox="1">
            <a:spLocks noChangeArrowheads="1"/>
          </p:cNvSpPr>
          <p:nvPr/>
        </p:nvSpPr>
        <p:spPr bwMode="auto">
          <a:xfrm>
            <a:off x="620395" y="1051878"/>
            <a:ext cx="1816100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自愧弗如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599440" y="2616835"/>
            <a:ext cx="1816100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不以为然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778250" y="1052195"/>
            <a:ext cx="5147945" cy="29127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457200" eaLnBrk="1" hangingPunct="1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俱，一起。边诉说，边哭泣，形容极其悲恸。</a:t>
            </a: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eaLnBrk="1" hangingPunct="1">
              <a:lnSpc>
                <a:spcPts val="2000"/>
              </a:lnSpc>
            </a:pPr>
            <a:endParaRPr lang="en-US" altLang="zh-CN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eaLnBrk="1" hangingPunct="1">
              <a:lnSpc>
                <a:spcPts val="2000"/>
              </a:lnSpc>
            </a:pP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eaLnBrk="1" hangingPunct="1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及，达到。事情办得过火，就跟做得不够一样，都是不好的。</a:t>
            </a:r>
            <a:endParaRPr lang="zh-CN" altLang="en-US" sz="24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eaLnBrk="1" hangingPunct="1">
              <a:lnSpc>
                <a:spcPts val="2000"/>
              </a:lnSpc>
              <a:buFont typeface="Wingdings" panose="05000000000000000000" pitchFamily="2" charset="2"/>
            </a:pP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eaLnBrk="1" hangingPunct="1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然，对。不认为是对的，表示不同意（多含轻视意）。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457200" eaLnBrk="1" hangingPunct="1">
              <a:lnSpc>
                <a:spcPts val="2000"/>
              </a:lnSpc>
              <a:buFont typeface="Wingdings" panose="05000000000000000000" pitchFamily="2" charset="2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</a:p>
          <a:p>
            <a:pPr marL="457200" eaLnBrk="1" hangingPunct="1">
              <a:lnSpc>
                <a:spcPts val="2000"/>
              </a:lnSpc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弗，不。自感不如别人而内心惭愧。</a:t>
            </a:r>
          </a:p>
        </p:txBody>
      </p:sp>
      <p:cxnSp>
        <p:nvCxnSpPr>
          <p:cNvPr id="112" name="直接连接符 111"/>
          <p:cNvCxnSpPr/>
          <p:nvPr/>
        </p:nvCxnSpPr>
        <p:spPr>
          <a:xfrm flipH="1">
            <a:off x="2295283" y="1384778"/>
            <a:ext cx="1922069" cy="82938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接连接符 116"/>
          <p:cNvCxnSpPr>
            <a:cxnSpLocks/>
            <a:endCxn id="18" idx="3"/>
          </p:cNvCxnSpPr>
          <p:nvPr/>
        </p:nvCxnSpPr>
        <p:spPr>
          <a:xfrm flipH="1" flipV="1">
            <a:off x="2436495" y="1343661"/>
            <a:ext cx="1991360" cy="259587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接连接符 124"/>
          <p:cNvCxnSpPr>
            <a:endCxn id="16" idx="3"/>
          </p:cNvCxnSpPr>
          <p:nvPr/>
        </p:nvCxnSpPr>
        <p:spPr>
          <a:xfrm flipH="1">
            <a:off x="2415223" y="2138650"/>
            <a:ext cx="1854517" cy="160404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直接连接符 126"/>
          <p:cNvCxnSpPr/>
          <p:nvPr/>
        </p:nvCxnSpPr>
        <p:spPr>
          <a:xfrm flipH="1" flipV="1">
            <a:off x="2268855" y="2931795"/>
            <a:ext cx="2087245" cy="28765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: 圆角 11"/>
          <p:cNvSpPr/>
          <p:nvPr/>
        </p:nvSpPr>
        <p:spPr>
          <a:xfrm>
            <a:off x="3543300" y="350520"/>
            <a:ext cx="1730375" cy="450850"/>
          </a:xfrm>
          <a:prstGeom prst="roundRect">
            <a:avLst>
              <a:gd name="adj" fmla="val 0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lvl="0" indent="0" algn="ctr" defTabSz="9144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300" normalizeH="0" baseline="0" noProof="0" dirty="0">
                <a:ln>
                  <a:noFill/>
                </a:ln>
                <a:solidFill>
                  <a:srgbClr val="2C5049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连一连</a:t>
            </a:r>
          </a:p>
        </p:txBody>
      </p:sp>
      <p:grpSp>
        <p:nvGrpSpPr>
          <p:cNvPr id="24" name="组合 23"/>
          <p:cNvGrpSpPr/>
          <p:nvPr/>
        </p:nvGrpSpPr>
        <p:grpSpPr>
          <a:xfrm>
            <a:off x="0" y="-245593"/>
            <a:ext cx="2667000" cy="1089989"/>
            <a:chOff x="4060031" y="4140011"/>
            <a:chExt cx="2667000" cy="1089989"/>
          </a:xfrm>
          <a:solidFill>
            <a:srgbClr val="29333C"/>
          </a:solidFill>
        </p:grpSpPr>
        <p:sp>
          <p:nvSpPr>
            <p:cNvPr id="25" name="任意多边形: 形状 24"/>
            <p:cNvSpPr/>
            <p:nvPr/>
          </p:nvSpPr>
          <p:spPr>
            <a:xfrm>
              <a:off x="4913695" y="4577387"/>
              <a:ext cx="206860" cy="212164"/>
            </a:xfrm>
            <a:custGeom>
              <a:avLst/>
              <a:gdLst>
                <a:gd name="connsiteX0" fmla="*/ 240506 w 371475"/>
                <a:gd name="connsiteY0" fmla="*/ 377599 h 381000"/>
                <a:gd name="connsiteX1" fmla="*/ 289084 w 371475"/>
                <a:gd name="connsiteY1" fmla="*/ 299494 h 381000"/>
                <a:gd name="connsiteX2" fmla="*/ 284321 w 371475"/>
                <a:gd name="connsiteY2" fmla="*/ 269014 h 381000"/>
                <a:gd name="connsiteX3" fmla="*/ 371951 w 371475"/>
                <a:gd name="connsiteY3" fmla="*/ 191862 h 381000"/>
                <a:gd name="connsiteX4" fmla="*/ 281464 w 371475"/>
                <a:gd name="connsiteY4" fmla="*/ 116614 h 381000"/>
                <a:gd name="connsiteX5" fmla="*/ 285274 w 371475"/>
                <a:gd name="connsiteY5" fmla="*/ 86134 h 381000"/>
                <a:gd name="connsiteX6" fmla="*/ 234791 w 371475"/>
                <a:gd name="connsiteY6" fmla="*/ 9934 h 381000"/>
                <a:gd name="connsiteX7" fmla="*/ 173831 w 371475"/>
                <a:gd name="connsiteY7" fmla="*/ 20412 h 381000"/>
                <a:gd name="connsiteX8" fmla="*/ 135731 w 371475"/>
                <a:gd name="connsiteY8" fmla="*/ 71847 h 381000"/>
                <a:gd name="connsiteX9" fmla="*/ 19526 w 371475"/>
                <a:gd name="connsiteY9" fmla="*/ 83277 h 381000"/>
                <a:gd name="connsiteX10" fmla="*/ 7144 w 371475"/>
                <a:gd name="connsiteY10" fmla="*/ 123282 h 381000"/>
                <a:gd name="connsiteX11" fmla="*/ 48101 w 371475"/>
                <a:gd name="connsiteY11" fmla="*/ 196624 h 381000"/>
                <a:gd name="connsiteX12" fmla="*/ 10001 w 371475"/>
                <a:gd name="connsiteY12" fmla="*/ 271872 h 381000"/>
                <a:gd name="connsiteX13" fmla="*/ 23336 w 371475"/>
                <a:gd name="connsiteY13" fmla="*/ 310924 h 381000"/>
                <a:gd name="connsiteX14" fmla="*/ 140494 w 371475"/>
                <a:gd name="connsiteY14" fmla="*/ 318544 h 381000"/>
                <a:gd name="connsiteX15" fmla="*/ 180499 w 371475"/>
                <a:gd name="connsiteY15" fmla="*/ 369027 h 381000"/>
                <a:gd name="connsiteX16" fmla="*/ 240506 w 371475"/>
                <a:gd name="connsiteY16" fmla="*/ 377599 h 381000"/>
                <a:gd name="connsiteX17" fmla="*/ 176689 w 371475"/>
                <a:gd name="connsiteY17" fmla="*/ 66132 h 381000"/>
                <a:gd name="connsiteX18" fmla="*/ 189071 w 371475"/>
                <a:gd name="connsiteY18" fmla="*/ 102327 h 381000"/>
                <a:gd name="connsiteX19" fmla="*/ 188119 w 371475"/>
                <a:gd name="connsiteY19" fmla="*/ 129949 h 381000"/>
                <a:gd name="connsiteX20" fmla="*/ 196691 w 371475"/>
                <a:gd name="connsiteY20" fmla="*/ 92802 h 381000"/>
                <a:gd name="connsiteX21" fmla="*/ 220504 w 371475"/>
                <a:gd name="connsiteY21" fmla="*/ 55654 h 381000"/>
                <a:gd name="connsiteX22" fmla="*/ 219551 w 371475"/>
                <a:gd name="connsiteY22" fmla="*/ 99469 h 381000"/>
                <a:gd name="connsiteX23" fmla="*/ 205264 w 371475"/>
                <a:gd name="connsiteY23" fmla="*/ 135664 h 381000"/>
                <a:gd name="connsiteX24" fmla="*/ 220504 w 371475"/>
                <a:gd name="connsiteY24" fmla="*/ 111852 h 381000"/>
                <a:gd name="connsiteX25" fmla="*/ 250984 w 371475"/>
                <a:gd name="connsiteY25" fmla="*/ 88992 h 381000"/>
                <a:gd name="connsiteX26" fmla="*/ 236696 w 371475"/>
                <a:gd name="connsiteY26" fmla="*/ 125187 h 381000"/>
                <a:gd name="connsiteX27" fmla="*/ 207169 w 371475"/>
                <a:gd name="connsiteY27" fmla="*/ 157572 h 381000"/>
                <a:gd name="connsiteX28" fmla="*/ 176689 w 371475"/>
                <a:gd name="connsiteY28" fmla="*/ 147094 h 381000"/>
                <a:gd name="connsiteX29" fmla="*/ 172879 w 371475"/>
                <a:gd name="connsiteY29" fmla="*/ 147094 h 381000"/>
                <a:gd name="connsiteX30" fmla="*/ 167164 w 371475"/>
                <a:gd name="connsiteY30" fmla="*/ 103279 h 381000"/>
                <a:gd name="connsiteX31" fmla="*/ 176689 w 371475"/>
                <a:gd name="connsiteY31" fmla="*/ 66132 h 381000"/>
                <a:gd name="connsiteX32" fmla="*/ 89059 w 371475"/>
                <a:gd name="connsiteY32" fmla="*/ 176622 h 381000"/>
                <a:gd name="connsiteX33" fmla="*/ 55721 w 371475"/>
                <a:gd name="connsiteY33" fmla="*/ 156619 h 381000"/>
                <a:gd name="connsiteX34" fmla="*/ 93821 w 371475"/>
                <a:gd name="connsiteY34" fmla="*/ 155667 h 381000"/>
                <a:gd name="connsiteX35" fmla="*/ 120491 w 371475"/>
                <a:gd name="connsiteY35" fmla="*/ 165192 h 381000"/>
                <a:gd name="connsiteX36" fmla="*/ 87154 w 371475"/>
                <a:gd name="connsiteY36" fmla="*/ 145189 h 381000"/>
                <a:gd name="connsiteX37" fmla="*/ 59531 w 371475"/>
                <a:gd name="connsiteY37" fmla="*/ 110899 h 381000"/>
                <a:gd name="connsiteX38" fmla="*/ 101441 w 371475"/>
                <a:gd name="connsiteY38" fmla="*/ 125187 h 381000"/>
                <a:gd name="connsiteX39" fmla="*/ 130969 w 371475"/>
                <a:gd name="connsiteY39" fmla="*/ 149952 h 381000"/>
                <a:gd name="connsiteX40" fmla="*/ 113824 w 371475"/>
                <a:gd name="connsiteY40" fmla="*/ 128044 h 381000"/>
                <a:gd name="connsiteX41" fmla="*/ 101441 w 371475"/>
                <a:gd name="connsiteY41" fmla="*/ 91849 h 381000"/>
                <a:gd name="connsiteX42" fmla="*/ 131921 w 371475"/>
                <a:gd name="connsiteY42" fmla="*/ 116614 h 381000"/>
                <a:gd name="connsiteX43" fmla="*/ 153829 w 371475"/>
                <a:gd name="connsiteY43" fmla="*/ 154714 h 381000"/>
                <a:gd name="connsiteX44" fmla="*/ 133826 w 371475"/>
                <a:gd name="connsiteY44" fmla="*/ 183289 h 381000"/>
                <a:gd name="connsiteX45" fmla="*/ 89059 w 371475"/>
                <a:gd name="connsiteY45" fmla="*/ 176622 h 381000"/>
                <a:gd name="connsiteX46" fmla="*/ 219551 w 371475"/>
                <a:gd name="connsiteY46" fmla="*/ 175669 h 381000"/>
                <a:gd name="connsiteX47" fmla="*/ 259556 w 371475"/>
                <a:gd name="connsiteY47" fmla="*/ 156619 h 381000"/>
                <a:gd name="connsiteX48" fmla="*/ 298609 w 371475"/>
                <a:gd name="connsiteY48" fmla="*/ 153762 h 381000"/>
                <a:gd name="connsiteX49" fmla="*/ 268129 w 371475"/>
                <a:gd name="connsiteY49" fmla="*/ 176622 h 381000"/>
                <a:gd name="connsiteX50" fmla="*/ 241459 w 371475"/>
                <a:gd name="connsiteY50" fmla="*/ 184242 h 381000"/>
                <a:gd name="connsiteX51" fmla="*/ 279559 w 371475"/>
                <a:gd name="connsiteY51" fmla="*/ 180432 h 381000"/>
                <a:gd name="connsiteX52" fmla="*/ 322421 w 371475"/>
                <a:gd name="connsiteY52" fmla="*/ 191862 h 381000"/>
                <a:gd name="connsiteX53" fmla="*/ 280511 w 371475"/>
                <a:gd name="connsiteY53" fmla="*/ 204244 h 381000"/>
                <a:gd name="connsiteX54" fmla="*/ 242411 w 371475"/>
                <a:gd name="connsiteY54" fmla="*/ 202339 h 381000"/>
                <a:gd name="connsiteX55" fmla="*/ 269081 w 371475"/>
                <a:gd name="connsiteY55" fmla="*/ 209007 h 381000"/>
                <a:gd name="connsiteX56" fmla="*/ 300514 w 371475"/>
                <a:gd name="connsiteY56" fmla="*/ 230914 h 381000"/>
                <a:gd name="connsiteX57" fmla="*/ 261461 w 371475"/>
                <a:gd name="connsiteY57" fmla="*/ 229009 h 381000"/>
                <a:gd name="connsiteX58" fmla="*/ 221456 w 371475"/>
                <a:gd name="connsiteY58" fmla="*/ 210912 h 381000"/>
                <a:gd name="connsiteX59" fmla="*/ 224314 w 371475"/>
                <a:gd name="connsiteY59" fmla="*/ 192814 h 381000"/>
                <a:gd name="connsiteX60" fmla="*/ 219551 w 371475"/>
                <a:gd name="connsiteY60" fmla="*/ 175669 h 381000"/>
                <a:gd name="connsiteX61" fmla="*/ 103346 w 371475"/>
                <a:gd name="connsiteY61" fmla="*/ 298542 h 381000"/>
                <a:gd name="connsiteX62" fmla="*/ 114776 w 371475"/>
                <a:gd name="connsiteY62" fmla="*/ 262347 h 381000"/>
                <a:gd name="connsiteX63" fmla="*/ 131921 w 371475"/>
                <a:gd name="connsiteY63" fmla="*/ 240439 h 381000"/>
                <a:gd name="connsiteX64" fmla="*/ 103346 w 371475"/>
                <a:gd name="connsiteY64" fmla="*/ 266157 h 381000"/>
                <a:gd name="connsiteX65" fmla="*/ 62389 w 371475"/>
                <a:gd name="connsiteY65" fmla="*/ 282349 h 381000"/>
                <a:gd name="connsiteX66" fmla="*/ 89059 w 371475"/>
                <a:gd name="connsiteY66" fmla="*/ 247107 h 381000"/>
                <a:gd name="connsiteX67" fmla="*/ 121444 w 371475"/>
                <a:gd name="connsiteY67" fmla="*/ 226152 h 381000"/>
                <a:gd name="connsiteX68" fmla="*/ 95726 w 371475"/>
                <a:gd name="connsiteY68" fmla="*/ 236629 h 381000"/>
                <a:gd name="connsiteX69" fmla="*/ 57626 w 371475"/>
                <a:gd name="connsiteY69" fmla="*/ 237582 h 381000"/>
                <a:gd name="connsiteX70" fmla="*/ 90011 w 371475"/>
                <a:gd name="connsiteY70" fmla="*/ 216627 h 381000"/>
                <a:gd name="connsiteX71" fmla="*/ 132874 w 371475"/>
                <a:gd name="connsiteY71" fmla="*/ 208054 h 381000"/>
                <a:gd name="connsiteX72" fmla="*/ 153829 w 371475"/>
                <a:gd name="connsiteY72" fmla="*/ 235677 h 381000"/>
                <a:gd name="connsiteX73" fmla="*/ 132874 w 371475"/>
                <a:gd name="connsiteY73" fmla="*/ 274729 h 381000"/>
                <a:gd name="connsiteX74" fmla="*/ 103346 w 371475"/>
                <a:gd name="connsiteY74" fmla="*/ 298542 h 381000"/>
                <a:gd name="connsiteX75" fmla="*/ 199549 w 371475"/>
                <a:gd name="connsiteY75" fmla="*/ 295684 h 381000"/>
                <a:gd name="connsiteX76" fmla="*/ 190024 w 371475"/>
                <a:gd name="connsiteY76" fmla="*/ 258537 h 381000"/>
                <a:gd name="connsiteX77" fmla="*/ 191929 w 371475"/>
                <a:gd name="connsiteY77" fmla="*/ 286159 h 381000"/>
                <a:gd name="connsiteX78" fmla="*/ 180499 w 371475"/>
                <a:gd name="connsiteY78" fmla="*/ 322354 h 381000"/>
                <a:gd name="connsiteX79" fmla="*/ 170021 w 371475"/>
                <a:gd name="connsiteY79" fmla="*/ 284254 h 381000"/>
                <a:gd name="connsiteX80" fmla="*/ 174784 w 371475"/>
                <a:gd name="connsiteY80" fmla="*/ 240439 h 381000"/>
                <a:gd name="connsiteX81" fmla="*/ 178594 w 371475"/>
                <a:gd name="connsiteY81" fmla="*/ 240439 h 381000"/>
                <a:gd name="connsiteX82" fmla="*/ 208121 w 371475"/>
                <a:gd name="connsiteY82" fmla="*/ 229009 h 381000"/>
                <a:gd name="connsiteX83" fmla="*/ 238601 w 371475"/>
                <a:gd name="connsiteY83" fmla="*/ 260442 h 381000"/>
                <a:gd name="connsiteX84" fmla="*/ 253841 w 371475"/>
                <a:gd name="connsiteY84" fmla="*/ 296637 h 381000"/>
                <a:gd name="connsiteX85" fmla="*/ 222409 w 371475"/>
                <a:gd name="connsiteY85" fmla="*/ 274729 h 381000"/>
                <a:gd name="connsiteX86" fmla="*/ 206216 w 371475"/>
                <a:gd name="connsiteY86" fmla="*/ 251869 h 381000"/>
                <a:gd name="connsiteX87" fmla="*/ 221456 w 371475"/>
                <a:gd name="connsiteY87" fmla="*/ 287112 h 381000"/>
                <a:gd name="connsiteX88" fmla="*/ 223361 w 371475"/>
                <a:gd name="connsiteY88" fmla="*/ 330927 h 381000"/>
                <a:gd name="connsiteX89" fmla="*/ 199549 w 371475"/>
                <a:gd name="connsiteY89" fmla="*/ 29568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371475" h="381000">
                  <a:moveTo>
                    <a:pt x="240506" y="377599"/>
                  </a:moveTo>
                  <a:cubicBezTo>
                    <a:pt x="270034" y="367122"/>
                    <a:pt x="289084" y="336642"/>
                    <a:pt x="289084" y="299494"/>
                  </a:cubicBezTo>
                  <a:cubicBezTo>
                    <a:pt x="289084" y="289017"/>
                    <a:pt x="287179" y="278539"/>
                    <a:pt x="284321" y="269014"/>
                  </a:cubicBezTo>
                  <a:cubicBezTo>
                    <a:pt x="333851" y="267109"/>
                    <a:pt x="372904" y="232819"/>
                    <a:pt x="371951" y="191862"/>
                  </a:cubicBezTo>
                  <a:cubicBezTo>
                    <a:pt x="370999" y="150904"/>
                    <a:pt x="330994" y="117567"/>
                    <a:pt x="281464" y="116614"/>
                  </a:cubicBezTo>
                  <a:cubicBezTo>
                    <a:pt x="284321" y="106137"/>
                    <a:pt x="285274" y="95659"/>
                    <a:pt x="285274" y="86134"/>
                  </a:cubicBezTo>
                  <a:cubicBezTo>
                    <a:pt x="284321" y="48987"/>
                    <a:pt x="265271" y="18507"/>
                    <a:pt x="234791" y="9934"/>
                  </a:cubicBezTo>
                  <a:cubicBezTo>
                    <a:pt x="214789" y="4219"/>
                    <a:pt x="192881" y="7077"/>
                    <a:pt x="173831" y="20412"/>
                  </a:cubicBezTo>
                  <a:cubicBezTo>
                    <a:pt x="156686" y="31842"/>
                    <a:pt x="143351" y="50892"/>
                    <a:pt x="135731" y="71847"/>
                  </a:cubicBezTo>
                  <a:cubicBezTo>
                    <a:pt x="94774" y="44224"/>
                    <a:pt x="43339" y="48987"/>
                    <a:pt x="19526" y="83277"/>
                  </a:cubicBezTo>
                  <a:cubicBezTo>
                    <a:pt x="11906" y="94707"/>
                    <a:pt x="7144" y="108042"/>
                    <a:pt x="7144" y="123282"/>
                  </a:cubicBezTo>
                  <a:cubicBezTo>
                    <a:pt x="7144" y="150904"/>
                    <a:pt x="22384" y="178527"/>
                    <a:pt x="48101" y="196624"/>
                  </a:cubicBezTo>
                  <a:cubicBezTo>
                    <a:pt x="23336" y="215674"/>
                    <a:pt x="9049" y="244249"/>
                    <a:pt x="10001" y="271872"/>
                  </a:cubicBezTo>
                  <a:cubicBezTo>
                    <a:pt x="10001" y="286159"/>
                    <a:pt x="14764" y="300447"/>
                    <a:pt x="23336" y="310924"/>
                  </a:cubicBezTo>
                  <a:cubicBezTo>
                    <a:pt x="48101" y="344262"/>
                    <a:pt x="99536" y="347119"/>
                    <a:pt x="140494" y="318544"/>
                  </a:cubicBezTo>
                  <a:cubicBezTo>
                    <a:pt x="148114" y="340452"/>
                    <a:pt x="162401" y="357597"/>
                    <a:pt x="180499" y="369027"/>
                  </a:cubicBezTo>
                  <a:cubicBezTo>
                    <a:pt x="198596" y="381409"/>
                    <a:pt x="220504" y="384267"/>
                    <a:pt x="240506" y="377599"/>
                  </a:cubicBezTo>
                  <a:close/>
                  <a:moveTo>
                    <a:pt x="176689" y="66132"/>
                  </a:moveTo>
                  <a:cubicBezTo>
                    <a:pt x="182404" y="65179"/>
                    <a:pt x="187166" y="69942"/>
                    <a:pt x="189071" y="102327"/>
                  </a:cubicBezTo>
                  <a:cubicBezTo>
                    <a:pt x="189071" y="110899"/>
                    <a:pt x="189071" y="120424"/>
                    <a:pt x="188119" y="129949"/>
                  </a:cubicBezTo>
                  <a:cubicBezTo>
                    <a:pt x="190024" y="116614"/>
                    <a:pt x="192881" y="103279"/>
                    <a:pt x="196691" y="92802"/>
                  </a:cubicBezTo>
                  <a:cubicBezTo>
                    <a:pt x="207169" y="57559"/>
                    <a:pt x="213836" y="53749"/>
                    <a:pt x="220504" y="55654"/>
                  </a:cubicBezTo>
                  <a:cubicBezTo>
                    <a:pt x="227171" y="57559"/>
                    <a:pt x="230029" y="65179"/>
                    <a:pt x="219551" y="99469"/>
                  </a:cubicBezTo>
                  <a:cubicBezTo>
                    <a:pt x="215741" y="110899"/>
                    <a:pt x="210979" y="123282"/>
                    <a:pt x="205264" y="135664"/>
                  </a:cubicBezTo>
                  <a:cubicBezTo>
                    <a:pt x="210026" y="127092"/>
                    <a:pt x="214789" y="119472"/>
                    <a:pt x="220504" y="111852"/>
                  </a:cubicBezTo>
                  <a:cubicBezTo>
                    <a:pt x="239554" y="86134"/>
                    <a:pt x="246221" y="85182"/>
                    <a:pt x="250984" y="88992"/>
                  </a:cubicBezTo>
                  <a:cubicBezTo>
                    <a:pt x="255746" y="92802"/>
                    <a:pt x="255746" y="100422"/>
                    <a:pt x="236696" y="125187"/>
                  </a:cubicBezTo>
                  <a:cubicBezTo>
                    <a:pt x="228124" y="135664"/>
                    <a:pt x="217646" y="148047"/>
                    <a:pt x="207169" y="157572"/>
                  </a:cubicBezTo>
                  <a:cubicBezTo>
                    <a:pt x="198596" y="150904"/>
                    <a:pt x="188119" y="147094"/>
                    <a:pt x="176689" y="147094"/>
                  </a:cubicBezTo>
                  <a:cubicBezTo>
                    <a:pt x="175736" y="147094"/>
                    <a:pt x="174784" y="147094"/>
                    <a:pt x="172879" y="147094"/>
                  </a:cubicBezTo>
                  <a:cubicBezTo>
                    <a:pt x="170021" y="132807"/>
                    <a:pt x="167164" y="116614"/>
                    <a:pt x="167164" y="103279"/>
                  </a:cubicBezTo>
                  <a:cubicBezTo>
                    <a:pt x="166211" y="72799"/>
                    <a:pt x="170021" y="67084"/>
                    <a:pt x="176689" y="66132"/>
                  </a:cubicBezTo>
                  <a:close/>
                  <a:moveTo>
                    <a:pt x="89059" y="176622"/>
                  </a:moveTo>
                  <a:cubicBezTo>
                    <a:pt x="58579" y="168049"/>
                    <a:pt x="54769" y="162334"/>
                    <a:pt x="55721" y="156619"/>
                  </a:cubicBezTo>
                  <a:cubicBezTo>
                    <a:pt x="56674" y="150904"/>
                    <a:pt x="62389" y="147094"/>
                    <a:pt x="93821" y="155667"/>
                  </a:cubicBezTo>
                  <a:cubicBezTo>
                    <a:pt x="102394" y="157572"/>
                    <a:pt x="110966" y="161382"/>
                    <a:pt x="120491" y="165192"/>
                  </a:cubicBezTo>
                  <a:cubicBezTo>
                    <a:pt x="109061" y="159477"/>
                    <a:pt x="96679" y="152809"/>
                    <a:pt x="87154" y="145189"/>
                  </a:cubicBezTo>
                  <a:cubicBezTo>
                    <a:pt x="57626" y="124234"/>
                    <a:pt x="55721" y="116614"/>
                    <a:pt x="59531" y="110899"/>
                  </a:cubicBezTo>
                  <a:cubicBezTo>
                    <a:pt x="63341" y="105184"/>
                    <a:pt x="70961" y="104232"/>
                    <a:pt x="101441" y="125187"/>
                  </a:cubicBezTo>
                  <a:cubicBezTo>
                    <a:pt x="110966" y="131854"/>
                    <a:pt x="121444" y="140427"/>
                    <a:pt x="130969" y="149952"/>
                  </a:cubicBezTo>
                  <a:cubicBezTo>
                    <a:pt x="124301" y="142332"/>
                    <a:pt x="118586" y="135664"/>
                    <a:pt x="113824" y="128044"/>
                  </a:cubicBezTo>
                  <a:cubicBezTo>
                    <a:pt x="95726" y="102327"/>
                    <a:pt x="96679" y="95659"/>
                    <a:pt x="101441" y="91849"/>
                  </a:cubicBezTo>
                  <a:cubicBezTo>
                    <a:pt x="106204" y="88992"/>
                    <a:pt x="113824" y="89944"/>
                    <a:pt x="131921" y="116614"/>
                  </a:cubicBezTo>
                  <a:cubicBezTo>
                    <a:pt x="139541" y="128044"/>
                    <a:pt x="147161" y="142332"/>
                    <a:pt x="153829" y="154714"/>
                  </a:cubicBezTo>
                  <a:cubicBezTo>
                    <a:pt x="143351" y="161382"/>
                    <a:pt x="136684" y="171859"/>
                    <a:pt x="133826" y="183289"/>
                  </a:cubicBezTo>
                  <a:cubicBezTo>
                    <a:pt x="118586" y="182337"/>
                    <a:pt x="102394" y="180432"/>
                    <a:pt x="89059" y="176622"/>
                  </a:cubicBezTo>
                  <a:close/>
                  <a:moveTo>
                    <a:pt x="219551" y="175669"/>
                  </a:moveTo>
                  <a:cubicBezTo>
                    <a:pt x="231934" y="169002"/>
                    <a:pt x="246221" y="161382"/>
                    <a:pt x="259556" y="156619"/>
                  </a:cubicBezTo>
                  <a:cubicBezTo>
                    <a:pt x="289084" y="145189"/>
                    <a:pt x="295751" y="148047"/>
                    <a:pt x="298609" y="153762"/>
                  </a:cubicBezTo>
                  <a:cubicBezTo>
                    <a:pt x="301466" y="159477"/>
                    <a:pt x="298609" y="165192"/>
                    <a:pt x="268129" y="176622"/>
                  </a:cubicBezTo>
                  <a:cubicBezTo>
                    <a:pt x="260509" y="179479"/>
                    <a:pt x="250984" y="182337"/>
                    <a:pt x="241459" y="184242"/>
                  </a:cubicBezTo>
                  <a:cubicBezTo>
                    <a:pt x="254794" y="182337"/>
                    <a:pt x="268129" y="180432"/>
                    <a:pt x="279559" y="180432"/>
                  </a:cubicBezTo>
                  <a:cubicBezTo>
                    <a:pt x="315754" y="179479"/>
                    <a:pt x="321469" y="185194"/>
                    <a:pt x="322421" y="191862"/>
                  </a:cubicBezTo>
                  <a:cubicBezTo>
                    <a:pt x="322421" y="198529"/>
                    <a:pt x="316706" y="204244"/>
                    <a:pt x="280511" y="204244"/>
                  </a:cubicBezTo>
                  <a:cubicBezTo>
                    <a:pt x="269081" y="204244"/>
                    <a:pt x="254794" y="203292"/>
                    <a:pt x="242411" y="202339"/>
                  </a:cubicBezTo>
                  <a:cubicBezTo>
                    <a:pt x="251936" y="204244"/>
                    <a:pt x="261461" y="207102"/>
                    <a:pt x="269081" y="209007"/>
                  </a:cubicBezTo>
                  <a:cubicBezTo>
                    <a:pt x="299561" y="219484"/>
                    <a:pt x="302419" y="225199"/>
                    <a:pt x="300514" y="230914"/>
                  </a:cubicBezTo>
                  <a:cubicBezTo>
                    <a:pt x="298609" y="236629"/>
                    <a:pt x="291941" y="239487"/>
                    <a:pt x="261461" y="229009"/>
                  </a:cubicBezTo>
                  <a:cubicBezTo>
                    <a:pt x="248126" y="224247"/>
                    <a:pt x="233839" y="217579"/>
                    <a:pt x="221456" y="210912"/>
                  </a:cubicBezTo>
                  <a:cubicBezTo>
                    <a:pt x="223361" y="205197"/>
                    <a:pt x="224314" y="199482"/>
                    <a:pt x="224314" y="192814"/>
                  </a:cubicBezTo>
                  <a:cubicBezTo>
                    <a:pt x="223361" y="187099"/>
                    <a:pt x="222409" y="181384"/>
                    <a:pt x="219551" y="175669"/>
                  </a:cubicBezTo>
                  <a:close/>
                  <a:moveTo>
                    <a:pt x="103346" y="298542"/>
                  </a:moveTo>
                  <a:cubicBezTo>
                    <a:pt x="98584" y="295684"/>
                    <a:pt x="96679" y="289017"/>
                    <a:pt x="114776" y="262347"/>
                  </a:cubicBezTo>
                  <a:cubicBezTo>
                    <a:pt x="119539" y="255679"/>
                    <a:pt x="125254" y="248059"/>
                    <a:pt x="131921" y="240439"/>
                  </a:cubicBezTo>
                  <a:cubicBezTo>
                    <a:pt x="122396" y="249964"/>
                    <a:pt x="112871" y="258537"/>
                    <a:pt x="103346" y="266157"/>
                  </a:cubicBezTo>
                  <a:cubicBezTo>
                    <a:pt x="73819" y="288064"/>
                    <a:pt x="66199" y="287112"/>
                    <a:pt x="62389" y="282349"/>
                  </a:cubicBezTo>
                  <a:cubicBezTo>
                    <a:pt x="58579" y="276634"/>
                    <a:pt x="59531" y="269014"/>
                    <a:pt x="89059" y="247107"/>
                  </a:cubicBezTo>
                  <a:cubicBezTo>
                    <a:pt x="98584" y="240439"/>
                    <a:pt x="110014" y="232819"/>
                    <a:pt x="121444" y="226152"/>
                  </a:cubicBezTo>
                  <a:cubicBezTo>
                    <a:pt x="112871" y="229962"/>
                    <a:pt x="103346" y="233772"/>
                    <a:pt x="95726" y="236629"/>
                  </a:cubicBezTo>
                  <a:cubicBezTo>
                    <a:pt x="65246" y="246154"/>
                    <a:pt x="59531" y="243297"/>
                    <a:pt x="57626" y="237582"/>
                  </a:cubicBezTo>
                  <a:cubicBezTo>
                    <a:pt x="56674" y="231867"/>
                    <a:pt x="59531" y="225199"/>
                    <a:pt x="90011" y="216627"/>
                  </a:cubicBezTo>
                  <a:cubicBezTo>
                    <a:pt x="103346" y="212817"/>
                    <a:pt x="119539" y="209959"/>
                    <a:pt x="132874" y="208054"/>
                  </a:cubicBezTo>
                  <a:cubicBezTo>
                    <a:pt x="135731" y="220437"/>
                    <a:pt x="143351" y="229962"/>
                    <a:pt x="153829" y="235677"/>
                  </a:cubicBezTo>
                  <a:cubicBezTo>
                    <a:pt x="148114" y="249012"/>
                    <a:pt x="140494" y="263299"/>
                    <a:pt x="132874" y="274729"/>
                  </a:cubicBezTo>
                  <a:cubicBezTo>
                    <a:pt x="115729" y="299494"/>
                    <a:pt x="108109" y="301399"/>
                    <a:pt x="103346" y="298542"/>
                  </a:cubicBezTo>
                  <a:close/>
                  <a:moveTo>
                    <a:pt x="199549" y="295684"/>
                  </a:moveTo>
                  <a:cubicBezTo>
                    <a:pt x="195739" y="284254"/>
                    <a:pt x="192881" y="270919"/>
                    <a:pt x="190024" y="258537"/>
                  </a:cubicBezTo>
                  <a:cubicBezTo>
                    <a:pt x="190976" y="268062"/>
                    <a:pt x="191929" y="277587"/>
                    <a:pt x="191929" y="286159"/>
                  </a:cubicBezTo>
                  <a:cubicBezTo>
                    <a:pt x="191929" y="318544"/>
                    <a:pt x="186214" y="322354"/>
                    <a:pt x="180499" y="322354"/>
                  </a:cubicBezTo>
                  <a:cubicBezTo>
                    <a:pt x="174784" y="322354"/>
                    <a:pt x="170021" y="316639"/>
                    <a:pt x="170021" y="284254"/>
                  </a:cubicBezTo>
                  <a:cubicBezTo>
                    <a:pt x="170021" y="270919"/>
                    <a:pt x="171926" y="254727"/>
                    <a:pt x="174784" y="240439"/>
                  </a:cubicBezTo>
                  <a:cubicBezTo>
                    <a:pt x="175736" y="240439"/>
                    <a:pt x="176689" y="240439"/>
                    <a:pt x="178594" y="240439"/>
                  </a:cubicBezTo>
                  <a:cubicBezTo>
                    <a:pt x="190024" y="240439"/>
                    <a:pt x="200501" y="235677"/>
                    <a:pt x="208121" y="229009"/>
                  </a:cubicBezTo>
                  <a:cubicBezTo>
                    <a:pt x="218599" y="238534"/>
                    <a:pt x="230029" y="249964"/>
                    <a:pt x="238601" y="260442"/>
                  </a:cubicBezTo>
                  <a:cubicBezTo>
                    <a:pt x="258604" y="285207"/>
                    <a:pt x="257651" y="292827"/>
                    <a:pt x="253841" y="296637"/>
                  </a:cubicBezTo>
                  <a:cubicBezTo>
                    <a:pt x="249079" y="300447"/>
                    <a:pt x="242411" y="299494"/>
                    <a:pt x="222409" y="274729"/>
                  </a:cubicBezTo>
                  <a:cubicBezTo>
                    <a:pt x="216694" y="268062"/>
                    <a:pt x="211931" y="260442"/>
                    <a:pt x="206216" y="251869"/>
                  </a:cubicBezTo>
                  <a:cubicBezTo>
                    <a:pt x="211931" y="263299"/>
                    <a:pt x="217646" y="275682"/>
                    <a:pt x="221456" y="287112"/>
                  </a:cubicBezTo>
                  <a:cubicBezTo>
                    <a:pt x="232886" y="321402"/>
                    <a:pt x="230029" y="329022"/>
                    <a:pt x="223361" y="330927"/>
                  </a:cubicBezTo>
                  <a:cubicBezTo>
                    <a:pt x="217646" y="333784"/>
                    <a:pt x="210979" y="329974"/>
                    <a:pt x="199549" y="29568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6536531" y="4965365"/>
              <a:ext cx="190500" cy="197304"/>
            </a:xfrm>
            <a:custGeom>
              <a:avLst/>
              <a:gdLst>
                <a:gd name="connsiteX0" fmla="*/ 170021 w 266700"/>
                <a:gd name="connsiteY0" fmla="*/ 267534 h 276225"/>
                <a:gd name="connsiteX1" fmla="*/ 204311 w 266700"/>
                <a:gd name="connsiteY1" fmla="*/ 213241 h 276225"/>
                <a:gd name="connsiteX2" fmla="*/ 200501 w 266700"/>
                <a:gd name="connsiteY2" fmla="*/ 191334 h 276225"/>
                <a:gd name="connsiteX3" fmla="*/ 262414 w 266700"/>
                <a:gd name="connsiteY3" fmla="*/ 137041 h 276225"/>
                <a:gd name="connsiteX4" fmla="*/ 199549 w 266700"/>
                <a:gd name="connsiteY4" fmla="*/ 84654 h 276225"/>
                <a:gd name="connsiteX5" fmla="*/ 202406 w 266700"/>
                <a:gd name="connsiteY5" fmla="*/ 62746 h 276225"/>
                <a:gd name="connsiteX6" fmla="*/ 167164 w 266700"/>
                <a:gd name="connsiteY6" fmla="*/ 9406 h 276225"/>
                <a:gd name="connsiteX7" fmla="*/ 124301 w 266700"/>
                <a:gd name="connsiteY7" fmla="*/ 17026 h 276225"/>
                <a:gd name="connsiteX8" fmla="*/ 97631 w 266700"/>
                <a:gd name="connsiteY8" fmla="*/ 53221 h 276225"/>
                <a:gd name="connsiteX9" fmla="*/ 15716 w 266700"/>
                <a:gd name="connsiteY9" fmla="*/ 60841 h 276225"/>
                <a:gd name="connsiteX10" fmla="*/ 7144 w 266700"/>
                <a:gd name="connsiteY10" fmla="*/ 88464 h 276225"/>
                <a:gd name="connsiteX11" fmla="*/ 35719 w 266700"/>
                <a:gd name="connsiteY11" fmla="*/ 139899 h 276225"/>
                <a:gd name="connsiteX12" fmla="*/ 9049 w 266700"/>
                <a:gd name="connsiteY12" fmla="*/ 192286 h 276225"/>
                <a:gd name="connsiteX13" fmla="*/ 18574 w 266700"/>
                <a:gd name="connsiteY13" fmla="*/ 219909 h 276225"/>
                <a:gd name="connsiteX14" fmla="*/ 100489 w 266700"/>
                <a:gd name="connsiteY14" fmla="*/ 225624 h 276225"/>
                <a:gd name="connsiteX15" fmla="*/ 128111 w 266700"/>
                <a:gd name="connsiteY15" fmla="*/ 260866 h 276225"/>
                <a:gd name="connsiteX16" fmla="*/ 170021 w 266700"/>
                <a:gd name="connsiteY16" fmla="*/ 267534 h 276225"/>
                <a:gd name="connsiteX17" fmla="*/ 125254 w 266700"/>
                <a:gd name="connsiteY17" fmla="*/ 49411 h 276225"/>
                <a:gd name="connsiteX18" fmla="*/ 133826 w 266700"/>
                <a:gd name="connsiteY18" fmla="*/ 74176 h 276225"/>
                <a:gd name="connsiteX19" fmla="*/ 132874 w 266700"/>
                <a:gd name="connsiteY19" fmla="*/ 93226 h 276225"/>
                <a:gd name="connsiteX20" fmla="*/ 138589 w 266700"/>
                <a:gd name="connsiteY20" fmla="*/ 66556 h 276225"/>
                <a:gd name="connsiteX21" fmla="*/ 155734 w 266700"/>
                <a:gd name="connsiteY21" fmla="*/ 40839 h 276225"/>
                <a:gd name="connsiteX22" fmla="*/ 154781 w 266700"/>
                <a:gd name="connsiteY22" fmla="*/ 71319 h 276225"/>
                <a:gd name="connsiteX23" fmla="*/ 145256 w 266700"/>
                <a:gd name="connsiteY23" fmla="*/ 96084 h 276225"/>
                <a:gd name="connsiteX24" fmla="*/ 155734 w 266700"/>
                <a:gd name="connsiteY24" fmla="*/ 79891 h 276225"/>
                <a:gd name="connsiteX25" fmla="*/ 176689 w 266700"/>
                <a:gd name="connsiteY25" fmla="*/ 63699 h 276225"/>
                <a:gd name="connsiteX26" fmla="*/ 167164 w 266700"/>
                <a:gd name="connsiteY26" fmla="*/ 89416 h 276225"/>
                <a:gd name="connsiteX27" fmla="*/ 146209 w 266700"/>
                <a:gd name="connsiteY27" fmla="*/ 112276 h 276225"/>
                <a:gd name="connsiteX28" fmla="*/ 125254 w 266700"/>
                <a:gd name="connsiteY28" fmla="*/ 104656 h 276225"/>
                <a:gd name="connsiteX29" fmla="*/ 122396 w 266700"/>
                <a:gd name="connsiteY29" fmla="*/ 104656 h 276225"/>
                <a:gd name="connsiteX30" fmla="*/ 118586 w 266700"/>
                <a:gd name="connsiteY30" fmla="*/ 74176 h 276225"/>
                <a:gd name="connsiteX31" fmla="*/ 125254 w 266700"/>
                <a:gd name="connsiteY31" fmla="*/ 49411 h 276225"/>
                <a:gd name="connsiteX32" fmla="*/ 64294 w 266700"/>
                <a:gd name="connsiteY32" fmla="*/ 126564 h 276225"/>
                <a:gd name="connsiteX33" fmla="*/ 40481 w 266700"/>
                <a:gd name="connsiteY33" fmla="*/ 112276 h 276225"/>
                <a:gd name="connsiteX34" fmla="*/ 67151 w 266700"/>
                <a:gd name="connsiteY34" fmla="*/ 112276 h 276225"/>
                <a:gd name="connsiteX35" fmla="*/ 85249 w 266700"/>
                <a:gd name="connsiteY35" fmla="*/ 118944 h 276225"/>
                <a:gd name="connsiteX36" fmla="*/ 62389 w 266700"/>
                <a:gd name="connsiteY36" fmla="*/ 105609 h 276225"/>
                <a:gd name="connsiteX37" fmla="*/ 43339 w 266700"/>
                <a:gd name="connsiteY37" fmla="*/ 81796 h 276225"/>
                <a:gd name="connsiteX38" fmla="*/ 72866 w 266700"/>
                <a:gd name="connsiteY38" fmla="*/ 92274 h 276225"/>
                <a:gd name="connsiteX39" fmla="*/ 93821 w 266700"/>
                <a:gd name="connsiteY39" fmla="*/ 109419 h 276225"/>
                <a:gd name="connsiteX40" fmla="*/ 81439 w 266700"/>
                <a:gd name="connsiteY40" fmla="*/ 94179 h 276225"/>
                <a:gd name="connsiteX41" fmla="*/ 72866 w 266700"/>
                <a:gd name="connsiteY41" fmla="*/ 69414 h 276225"/>
                <a:gd name="connsiteX42" fmla="*/ 93821 w 266700"/>
                <a:gd name="connsiteY42" fmla="*/ 86559 h 276225"/>
                <a:gd name="connsiteX43" fmla="*/ 109061 w 266700"/>
                <a:gd name="connsiteY43" fmla="*/ 113229 h 276225"/>
                <a:gd name="connsiteX44" fmla="*/ 94774 w 266700"/>
                <a:gd name="connsiteY44" fmla="*/ 133231 h 276225"/>
                <a:gd name="connsiteX45" fmla="*/ 64294 w 266700"/>
                <a:gd name="connsiteY45" fmla="*/ 126564 h 276225"/>
                <a:gd name="connsiteX46" fmla="*/ 155734 w 266700"/>
                <a:gd name="connsiteY46" fmla="*/ 125611 h 276225"/>
                <a:gd name="connsiteX47" fmla="*/ 183356 w 266700"/>
                <a:gd name="connsiteY47" fmla="*/ 112276 h 276225"/>
                <a:gd name="connsiteX48" fmla="*/ 210979 w 266700"/>
                <a:gd name="connsiteY48" fmla="*/ 110371 h 276225"/>
                <a:gd name="connsiteX49" fmla="*/ 190024 w 266700"/>
                <a:gd name="connsiteY49" fmla="*/ 126564 h 276225"/>
                <a:gd name="connsiteX50" fmla="*/ 170974 w 266700"/>
                <a:gd name="connsiteY50" fmla="*/ 132279 h 276225"/>
                <a:gd name="connsiteX51" fmla="*/ 197644 w 266700"/>
                <a:gd name="connsiteY51" fmla="*/ 129421 h 276225"/>
                <a:gd name="connsiteX52" fmla="*/ 227171 w 266700"/>
                <a:gd name="connsiteY52" fmla="*/ 137041 h 276225"/>
                <a:gd name="connsiteX53" fmla="*/ 197644 w 266700"/>
                <a:gd name="connsiteY53" fmla="*/ 145614 h 276225"/>
                <a:gd name="connsiteX54" fmla="*/ 170974 w 266700"/>
                <a:gd name="connsiteY54" fmla="*/ 143709 h 276225"/>
                <a:gd name="connsiteX55" fmla="*/ 190024 w 266700"/>
                <a:gd name="connsiteY55" fmla="*/ 148471 h 276225"/>
                <a:gd name="connsiteX56" fmla="*/ 211931 w 266700"/>
                <a:gd name="connsiteY56" fmla="*/ 163711 h 276225"/>
                <a:gd name="connsiteX57" fmla="*/ 184309 w 266700"/>
                <a:gd name="connsiteY57" fmla="*/ 162759 h 276225"/>
                <a:gd name="connsiteX58" fmla="*/ 155734 w 266700"/>
                <a:gd name="connsiteY58" fmla="*/ 150376 h 276225"/>
                <a:gd name="connsiteX59" fmla="*/ 157639 w 266700"/>
                <a:gd name="connsiteY59" fmla="*/ 137994 h 276225"/>
                <a:gd name="connsiteX60" fmla="*/ 155734 w 266700"/>
                <a:gd name="connsiteY60" fmla="*/ 125611 h 276225"/>
                <a:gd name="connsiteX61" fmla="*/ 73819 w 266700"/>
                <a:gd name="connsiteY61" fmla="*/ 211336 h 276225"/>
                <a:gd name="connsiteX62" fmla="*/ 81439 w 266700"/>
                <a:gd name="connsiteY62" fmla="*/ 185619 h 276225"/>
                <a:gd name="connsiteX63" fmla="*/ 92869 w 266700"/>
                <a:gd name="connsiteY63" fmla="*/ 170379 h 276225"/>
                <a:gd name="connsiteX64" fmla="*/ 72866 w 266700"/>
                <a:gd name="connsiteY64" fmla="*/ 188476 h 276225"/>
                <a:gd name="connsiteX65" fmla="*/ 44291 w 266700"/>
                <a:gd name="connsiteY65" fmla="*/ 199906 h 276225"/>
                <a:gd name="connsiteX66" fmla="*/ 63341 w 266700"/>
                <a:gd name="connsiteY66" fmla="*/ 175141 h 276225"/>
                <a:gd name="connsiteX67" fmla="*/ 86201 w 266700"/>
                <a:gd name="connsiteY67" fmla="*/ 160854 h 276225"/>
                <a:gd name="connsiteX68" fmla="*/ 68104 w 266700"/>
                <a:gd name="connsiteY68" fmla="*/ 167521 h 276225"/>
                <a:gd name="connsiteX69" fmla="*/ 41434 w 266700"/>
                <a:gd name="connsiteY69" fmla="*/ 167521 h 276225"/>
                <a:gd name="connsiteX70" fmla="*/ 64294 w 266700"/>
                <a:gd name="connsiteY70" fmla="*/ 152281 h 276225"/>
                <a:gd name="connsiteX71" fmla="*/ 94774 w 266700"/>
                <a:gd name="connsiteY71" fmla="*/ 145614 h 276225"/>
                <a:gd name="connsiteX72" fmla="*/ 109061 w 266700"/>
                <a:gd name="connsiteY72" fmla="*/ 165616 h 276225"/>
                <a:gd name="connsiteX73" fmla="*/ 94774 w 266700"/>
                <a:gd name="connsiteY73" fmla="*/ 193239 h 276225"/>
                <a:gd name="connsiteX74" fmla="*/ 73819 w 266700"/>
                <a:gd name="connsiteY74" fmla="*/ 211336 h 276225"/>
                <a:gd name="connsiteX75" fmla="*/ 141446 w 266700"/>
                <a:gd name="connsiteY75" fmla="*/ 209431 h 276225"/>
                <a:gd name="connsiteX76" fmla="*/ 134779 w 266700"/>
                <a:gd name="connsiteY76" fmla="*/ 183714 h 276225"/>
                <a:gd name="connsiteX77" fmla="*/ 135731 w 266700"/>
                <a:gd name="connsiteY77" fmla="*/ 202764 h 276225"/>
                <a:gd name="connsiteX78" fmla="*/ 128111 w 266700"/>
                <a:gd name="connsiteY78" fmla="*/ 228481 h 276225"/>
                <a:gd name="connsiteX79" fmla="*/ 120491 w 266700"/>
                <a:gd name="connsiteY79" fmla="*/ 201811 h 276225"/>
                <a:gd name="connsiteX80" fmla="*/ 124301 w 266700"/>
                <a:gd name="connsiteY80" fmla="*/ 171331 h 276225"/>
                <a:gd name="connsiteX81" fmla="*/ 127159 w 266700"/>
                <a:gd name="connsiteY81" fmla="*/ 171331 h 276225"/>
                <a:gd name="connsiteX82" fmla="*/ 148114 w 266700"/>
                <a:gd name="connsiteY82" fmla="*/ 163711 h 276225"/>
                <a:gd name="connsiteX83" fmla="*/ 170021 w 266700"/>
                <a:gd name="connsiteY83" fmla="*/ 185619 h 276225"/>
                <a:gd name="connsiteX84" fmla="*/ 180499 w 266700"/>
                <a:gd name="connsiteY84" fmla="*/ 211336 h 276225"/>
                <a:gd name="connsiteX85" fmla="*/ 158591 w 266700"/>
                <a:gd name="connsiteY85" fmla="*/ 196096 h 276225"/>
                <a:gd name="connsiteX86" fmla="*/ 147161 w 266700"/>
                <a:gd name="connsiteY86" fmla="*/ 179904 h 276225"/>
                <a:gd name="connsiteX87" fmla="*/ 157639 w 266700"/>
                <a:gd name="connsiteY87" fmla="*/ 204669 h 276225"/>
                <a:gd name="connsiteX88" fmla="*/ 159544 w 266700"/>
                <a:gd name="connsiteY88" fmla="*/ 235149 h 276225"/>
                <a:gd name="connsiteX89" fmla="*/ 141446 w 266700"/>
                <a:gd name="connsiteY89" fmla="*/ 20943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266700" h="276225">
                  <a:moveTo>
                    <a:pt x="170021" y="267534"/>
                  </a:moveTo>
                  <a:cubicBezTo>
                    <a:pt x="190976" y="259914"/>
                    <a:pt x="204311" y="238959"/>
                    <a:pt x="204311" y="213241"/>
                  </a:cubicBezTo>
                  <a:cubicBezTo>
                    <a:pt x="204311" y="205621"/>
                    <a:pt x="203359" y="198954"/>
                    <a:pt x="200501" y="191334"/>
                  </a:cubicBezTo>
                  <a:cubicBezTo>
                    <a:pt x="234791" y="189429"/>
                    <a:pt x="262414" y="165616"/>
                    <a:pt x="262414" y="137041"/>
                  </a:cubicBezTo>
                  <a:cubicBezTo>
                    <a:pt x="262414" y="108466"/>
                    <a:pt x="233839" y="84654"/>
                    <a:pt x="199549" y="84654"/>
                  </a:cubicBezTo>
                  <a:cubicBezTo>
                    <a:pt x="201454" y="77986"/>
                    <a:pt x="202406" y="70366"/>
                    <a:pt x="202406" y="62746"/>
                  </a:cubicBezTo>
                  <a:cubicBezTo>
                    <a:pt x="202406" y="37029"/>
                    <a:pt x="188119" y="16074"/>
                    <a:pt x="167164" y="9406"/>
                  </a:cubicBezTo>
                  <a:cubicBezTo>
                    <a:pt x="152876" y="4644"/>
                    <a:pt x="137636" y="7501"/>
                    <a:pt x="124301" y="17026"/>
                  </a:cubicBezTo>
                  <a:cubicBezTo>
                    <a:pt x="111919" y="25599"/>
                    <a:pt x="102394" y="37981"/>
                    <a:pt x="97631" y="53221"/>
                  </a:cubicBezTo>
                  <a:cubicBezTo>
                    <a:pt x="69056" y="34171"/>
                    <a:pt x="32861" y="37029"/>
                    <a:pt x="15716" y="60841"/>
                  </a:cubicBezTo>
                  <a:cubicBezTo>
                    <a:pt x="10001" y="68461"/>
                    <a:pt x="7144" y="78939"/>
                    <a:pt x="7144" y="88464"/>
                  </a:cubicBezTo>
                  <a:cubicBezTo>
                    <a:pt x="7144" y="107514"/>
                    <a:pt x="17621" y="126564"/>
                    <a:pt x="35719" y="139899"/>
                  </a:cubicBezTo>
                  <a:cubicBezTo>
                    <a:pt x="18574" y="153234"/>
                    <a:pt x="8096" y="173236"/>
                    <a:pt x="9049" y="192286"/>
                  </a:cubicBezTo>
                  <a:cubicBezTo>
                    <a:pt x="9049" y="202764"/>
                    <a:pt x="11906" y="212289"/>
                    <a:pt x="18574" y="219909"/>
                  </a:cubicBezTo>
                  <a:cubicBezTo>
                    <a:pt x="35719" y="242769"/>
                    <a:pt x="71914" y="245626"/>
                    <a:pt x="100489" y="225624"/>
                  </a:cubicBezTo>
                  <a:cubicBezTo>
                    <a:pt x="106204" y="240864"/>
                    <a:pt x="115729" y="253246"/>
                    <a:pt x="128111" y="260866"/>
                  </a:cubicBezTo>
                  <a:cubicBezTo>
                    <a:pt x="140494" y="269439"/>
                    <a:pt x="155734" y="272296"/>
                    <a:pt x="170021" y="267534"/>
                  </a:cubicBezTo>
                  <a:close/>
                  <a:moveTo>
                    <a:pt x="125254" y="49411"/>
                  </a:moveTo>
                  <a:cubicBezTo>
                    <a:pt x="129064" y="49411"/>
                    <a:pt x="132874" y="52269"/>
                    <a:pt x="133826" y="74176"/>
                  </a:cubicBezTo>
                  <a:cubicBezTo>
                    <a:pt x="133826" y="79891"/>
                    <a:pt x="133826" y="86559"/>
                    <a:pt x="132874" y="93226"/>
                  </a:cubicBezTo>
                  <a:cubicBezTo>
                    <a:pt x="134779" y="84654"/>
                    <a:pt x="136684" y="75129"/>
                    <a:pt x="138589" y="66556"/>
                  </a:cubicBezTo>
                  <a:cubicBezTo>
                    <a:pt x="146209" y="41791"/>
                    <a:pt x="150971" y="38934"/>
                    <a:pt x="155734" y="40839"/>
                  </a:cubicBezTo>
                  <a:cubicBezTo>
                    <a:pt x="160496" y="41791"/>
                    <a:pt x="162401" y="47506"/>
                    <a:pt x="154781" y="71319"/>
                  </a:cubicBezTo>
                  <a:cubicBezTo>
                    <a:pt x="151924" y="78939"/>
                    <a:pt x="149066" y="88464"/>
                    <a:pt x="145256" y="96084"/>
                  </a:cubicBezTo>
                  <a:cubicBezTo>
                    <a:pt x="149066" y="90369"/>
                    <a:pt x="151924" y="84654"/>
                    <a:pt x="155734" y="79891"/>
                  </a:cubicBezTo>
                  <a:cubicBezTo>
                    <a:pt x="169069" y="61794"/>
                    <a:pt x="173831" y="60841"/>
                    <a:pt x="176689" y="63699"/>
                  </a:cubicBezTo>
                  <a:cubicBezTo>
                    <a:pt x="179546" y="66556"/>
                    <a:pt x="180499" y="71319"/>
                    <a:pt x="167164" y="89416"/>
                  </a:cubicBezTo>
                  <a:cubicBezTo>
                    <a:pt x="161449" y="97036"/>
                    <a:pt x="153829" y="105609"/>
                    <a:pt x="146209" y="112276"/>
                  </a:cubicBezTo>
                  <a:cubicBezTo>
                    <a:pt x="140494" y="107514"/>
                    <a:pt x="132874" y="104656"/>
                    <a:pt x="125254" y="104656"/>
                  </a:cubicBezTo>
                  <a:cubicBezTo>
                    <a:pt x="124301" y="104656"/>
                    <a:pt x="123349" y="104656"/>
                    <a:pt x="122396" y="104656"/>
                  </a:cubicBezTo>
                  <a:cubicBezTo>
                    <a:pt x="120491" y="95131"/>
                    <a:pt x="118586" y="83701"/>
                    <a:pt x="118586" y="74176"/>
                  </a:cubicBezTo>
                  <a:cubicBezTo>
                    <a:pt x="117634" y="53221"/>
                    <a:pt x="121444" y="49411"/>
                    <a:pt x="125254" y="49411"/>
                  </a:cubicBezTo>
                  <a:close/>
                  <a:moveTo>
                    <a:pt x="64294" y="126564"/>
                  </a:moveTo>
                  <a:cubicBezTo>
                    <a:pt x="42386" y="120849"/>
                    <a:pt x="39529" y="116086"/>
                    <a:pt x="40481" y="112276"/>
                  </a:cubicBezTo>
                  <a:cubicBezTo>
                    <a:pt x="41434" y="108466"/>
                    <a:pt x="45244" y="105609"/>
                    <a:pt x="67151" y="112276"/>
                  </a:cubicBezTo>
                  <a:cubicBezTo>
                    <a:pt x="72866" y="114181"/>
                    <a:pt x="79534" y="116086"/>
                    <a:pt x="85249" y="118944"/>
                  </a:cubicBezTo>
                  <a:cubicBezTo>
                    <a:pt x="76676" y="115134"/>
                    <a:pt x="69056" y="110371"/>
                    <a:pt x="62389" y="105609"/>
                  </a:cubicBezTo>
                  <a:cubicBezTo>
                    <a:pt x="41434" y="91321"/>
                    <a:pt x="40481" y="85606"/>
                    <a:pt x="43339" y="81796"/>
                  </a:cubicBezTo>
                  <a:cubicBezTo>
                    <a:pt x="46196" y="77986"/>
                    <a:pt x="51911" y="77034"/>
                    <a:pt x="72866" y="92274"/>
                  </a:cubicBezTo>
                  <a:cubicBezTo>
                    <a:pt x="79534" y="97036"/>
                    <a:pt x="87154" y="102751"/>
                    <a:pt x="93821" y="109419"/>
                  </a:cubicBezTo>
                  <a:cubicBezTo>
                    <a:pt x="89059" y="104656"/>
                    <a:pt x="85249" y="98941"/>
                    <a:pt x="81439" y="94179"/>
                  </a:cubicBezTo>
                  <a:cubicBezTo>
                    <a:pt x="68104" y="76081"/>
                    <a:pt x="69056" y="71319"/>
                    <a:pt x="72866" y="69414"/>
                  </a:cubicBezTo>
                  <a:cubicBezTo>
                    <a:pt x="76676" y="67509"/>
                    <a:pt x="81439" y="68461"/>
                    <a:pt x="93821" y="86559"/>
                  </a:cubicBezTo>
                  <a:cubicBezTo>
                    <a:pt x="99536" y="94179"/>
                    <a:pt x="104299" y="104656"/>
                    <a:pt x="109061" y="113229"/>
                  </a:cubicBezTo>
                  <a:cubicBezTo>
                    <a:pt x="102394" y="117991"/>
                    <a:pt x="96679" y="124659"/>
                    <a:pt x="94774" y="133231"/>
                  </a:cubicBezTo>
                  <a:cubicBezTo>
                    <a:pt x="84296" y="130374"/>
                    <a:pt x="72866" y="128469"/>
                    <a:pt x="64294" y="126564"/>
                  </a:cubicBezTo>
                  <a:close/>
                  <a:moveTo>
                    <a:pt x="155734" y="125611"/>
                  </a:moveTo>
                  <a:cubicBezTo>
                    <a:pt x="164306" y="120849"/>
                    <a:pt x="174784" y="115134"/>
                    <a:pt x="183356" y="112276"/>
                  </a:cubicBezTo>
                  <a:cubicBezTo>
                    <a:pt x="204311" y="104656"/>
                    <a:pt x="209074" y="106561"/>
                    <a:pt x="210979" y="110371"/>
                  </a:cubicBezTo>
                  <a:cubicBezTo>
                    <a:pt x="212884" y="114181"/>
                    <a:pt x="210979" y="118944"/>
                    <a:pt x="190024" y="126564"/>
                  </a:cubicBezTo>
                  <a:cubicBezTo>
                    <a:pt x="184309" y="128469"/>
                    <a:pt x="177641" y="130374"/>
                    <a:pt x="170974" y="132279"/>
                  </a:cubicBezTo>
                  <a:cubicBezTo>
                    <a:pt x="180499" y="131326"/>
                    <a:pt x="189071" y="130374"/>
                    <a:pt x="197644" y="129421"/>
                  </a:cubicBezTo>
                  <a:cubicBezTo>
                    <a:pt x="223361" y="129421"/>
                    <a:pt x="227171" y="132279"/>
                    <a:pt x="227171" y="137041"/>
                  </a:cubicBezTo>
                  <a:cubicBezTo>
                    <a:pt x="227171" y="141804"/>
                    <a:pt x="223361" y="145614"/>
                    <a:pt x="197644" y="145614"/>
                  </a:cubicBezTo>
                  <a:cubicBezTo>
                    <a:pt x="189071" y="145614"/>
                    <a:pt x="179546" y="144661"/>
                    <a:pt x="170974" y="143709"/>
                  </a:cubicBezTo>
                  <a:cubicBezTo>
                    <a:pt x="177641" y="144661"/>
                    <a:pt x="184309" y="146566"/>
                    <a:pt x="190024" y="148471"/>
                  </a:cubicBezTo>
                  <a:cubicBezTo>
                    <a:pt x="210979" y="156091"/>
                    <a:pt x="212884" y="159901"/>
                    <a:pt x="211931" y="163711"/>
                  </a:cubicBezTo>
                  <a:cubicBezTo>
                    <a:pt x="210026" y="167521"/>
                    <a:pt x="205264" y="169426"/>
                    <a:pt x="184309" y="162759"/>
                  </a:cubicBezTo>
                  <a:cubicBezTo>
                    <a:pt x="174784" y="159901"/>
                    <a:pt x="165259" y="155139"/>
                    <a:pt x="155734" y="150376"/>
                  </a:cubicBezTo>
                  <a:cubicBezTo>
                    <a:pt x="157639" y="146566"/>
                    <a:pt x="157639" y="142756"/>
                    <a:pt x="157639" y="137994"/>
                  </a:cubicBezTo>
                  <a:cubicBezTo>
                    <a:pt x="158591" y="134184"/>
                    <a:pt x="157639" y="129421"/>
                    <a:pt x="155734" y="125611"/>
                  </a:cubicBezTo>
                  <a:close/>
                  <a:moveTo>
                    <a:pt x="73819" y="211336"/>
                  </a:moveTo>
                  <a:cubicBezTo>
                    <a:pt x="70009" y="209431"/>
                    <a:pt x="69056" y="204669"/>
                    <a:pt x="81439" y="185619"/>
                  </a:cubicBezTo>
                  <a:cubicBezTo>
                    <a:pt x="84296" y="180856"/>
                    <a:pt x="89059" y="175141"/>
                    <a:pt x="92869" y="170379"/>
                  </a:cubicBezTo>
                  <a:cubicBezTo>
                    <a:pt x="86201" y="177046"/>
                    <a:pt x="79534" y="182761"/>
                    <a:pt x="72866" y="188476"/>
                  </a:cubicBezTo>
                  <a:cubicBezTo>
                    <a:pt x="52864" y="203716"/>
                    <a:pt x="47149" y="203716"/>
                    <a:pt x="44291" y="199906"/>
                  </a:cubicBezTo>
                  <a:cubicBezTo>
                    <a:pt x="41434" y="196096"/>
                    <a:pt x="42386" y="190381"/>
                    <a:pt x="63341" y="175141"/>
                  </a:cubicBezTo>
                  <a:cubicBezTo>
                    <a:pt x="70009" y="170379"/>
                    <a:pt x="77629" y="165616"/>
                    <a:pt x="86201" y="160854"/>
                  </a:cubicBezTo>
                  <a:cubicBezTo>
                    <a:pt x="80486" y="163711"/>
                    <a:pt x="73819" y="166569"/>
                    <a:pt x="68104" y="167521"/>
                  </a:cubicBezTo>
                  <a:cubicBezTo>
                    <a:pt x="47149" y="174189"/>
                    <a:pt x="42386" y="172284"/>
                    <a:pt x="41434" y="167521"/>
                  </a:cubicBezTo>
                  <a:cubicBezTo>
                    <a:pt x="40481" y="163711"/>
                    <a:pt x="43339" y="158949"/>
                    <a:pt x="64294" y="152281"/>
                  </a:cubicBezTo>
                  <a:cubicBezTo>
                    <a:pt x="73819" y="149424"/>
                    <a:pt x="84296" y="147519"/>
                    <a:pt x="94774" y="145614"/>
                  </a:cubicBezTo>
                  <a:cubicBezTo>
                    <a:pt x="96679" y="154186"/>
                    <a:pt x="102394" y="160854"/>
                    <a:pt x="109061" y="165616"/>
                  </a:cubicBezTo>
                  <a:cubicBezTo>
                    <a:pt x="105251" y="175141"/>
                    <a:pt x="99536" y="184666"/>
                    <a:pt x="94774" y="193239"/>
                  </a:cubicBezTo>
                  <a:cubicBezTo>
                    <a:pt x="82391" y="212289"/>
                    <a:pt x="77629" y="214194"/>
                    <a:pt x="73819" y="211336"/>
                  </a:cubicBezTo>
                  <a:close/>
                  <a:moveTo>
                    <a:pt x="141446" y="209431"/>
                  </a:moveTo>
                  <a:cubicBezTo>
                    <a:pt x="138589" y="201811"/>
                    <a:pt x="136684" y="192286"/>
                    <a:pt x="134779" y="183714"/>
                  </a:cubicBezTo>
                  <a:cubicBezTo>
                    <a:pt x="135731" y="190381"/>
                    <a:pt x="135731" y="197049"/>
                    <a:pt x="135731" y="202764"/>
                  </a:cubicBezTo>
                  <a:cubicBezTo>
                    <a:pt x="135731" y="225624"/>
                    <a:pt x="131921" y="228481"/>
                    <a:pt x="128111" y="228481"/>
                  </a:cubicBezTo>
                  <a:cubicBezTo>
                    <a:pt x="124301" y="228481"/>
                    <a:pt x="120491" y="224671"/>
                    <a:pt x="120491" y="201811"/>
                  </a:cubicBezTo>
                  <a:cubicBezTo>
                    <a:pt x="120491" y="192286"/>
                    <a:pt x="122396" y="180856"/>
                    <a:pt x="124301" y="171331"/>
                  </a:cubicBezTo>
                  <a:cubicBezTo>
                    <a:pt x="125254" y="171331"/>
                    <a:pt x="126206" y="171331"/>
                    <a:pt x="127159" y="171331"/>
                  </a:cubicBezTo>
                  <a:cubicBezTo>
                    <a:pt x="134779" y="171331"/>
                    <a:pt x="142399" y="168474"/>
                    <a:pt x="148114" y="163711"/>
                  </a:cubicBezTo>
                  <a:cubicBezTo>
                    <a:pt x="155734" y="170379"/>
                    <a:pt x="163354" y="178951"/>
                    <a:pt x="170021" y="185619"/>
                  </a:cubicBezTo>
                  <a:cubicBezTo>
                    <a:pt x="184309" y="202764"/>
                    <a:pt x="183356" y="208479"/>
                    <a:pt x="180499" y="211336"/>
                  </a:cubicBezTo>
                  <a:cubicBezTo>
                    <a:pt x="177641" y="214194"/>
                    <a:pt x="172879" y="213241"/>
                    <a:pt x="158591" y="196096"/>
                  </a:cubicBezTo>
                  <a:cubicBezTo>
                    <a:pt x="154781" y="191334"/>
                    <a:pt x="150971" y="185619"/>
                    <a:pt x="147161" y="179904"/>
                  </a:cubicBezTo>
                  <a:cubicBezTo>
                    <a:pt x="150971" y="188476"/>
                    <a:pt x="154781" y="197049"/>
                    <a:pt x="157639" y="204669"/>
                  </a:cubicBezTo>
                  <a:cubicBezTo>
                    <a:pt x="166211" y="228481"/>
                    <a:pt x="163354" y="234196"/>
                    <a:pt x="159544" y="235149"/>
                  </a:cubicBezTo>
                  <a:cubicBezTo>
                    <a:pt x="154781" y="236101"/>
                    <a:pt x="149066" y="234196"/>
                    <a:pt x="141446" y="2094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5898952" y="4523722"/>
              <a:ext cx="180975" cy="180975"/>
            </a:xfrm>
            <a:custGeom>
              <a:avLst/>
              <a:gdLst>
                <a:gd name="connsiteX0" fmla="*/ 137041 w 180975"/>
                <a:gd name="connsiteY0" fmla="*/ 176865 h 180975"/>
                <a:gd name="connsiteX1" fmla="*/ 153233 w 180975"/>
                <a:gd name="connsiteY1" fmla="*/ 136860 h 180975"/>
                <a:gd name="connsiteX2" fmla="*/ 148471 w 180975"/>
                <a:gd name="connsiteY2" fmla="*/ 123525 h 180975"/>
                <a:gd name="connsiteX3" fmla="*/ 182761 w 180975"/>
                <a:gd name="connsiteY3" fmla="*/ 80663 h 180975"/>
                <a:gd name="connsiteX4" fmla="*/ 135136 w 180975"/>
                <a:gd name="connsiteY4" fmla="*/ 53040 h 180975"/>
                <a:gd name="connsiteX5" fmla="*/ 134183 w 180975"/>
                <a:gd name="connsiteY5" fmla="*/ 38753 h 180975"/>
                <a:gd name="connsiteX6" fmla="*/ 104656 w 180975"/>
                <a:gd name="connsiteY6" fmla="*/ 7321 h 180975"/>
                <a:gd name="connsiteX7" fmla="*/ 77033 w 180975"/>
                <a:gd name="connsiteY7" fmla="*/ 16846 h 180975"/>
                <a:gd name="connsiteX8" fmla="*/ 63698 w 180975"/>
                <a:gd name="connsiteY8" fmla="*/ 43515 h 180975"/>
                <a:gd name="connsiteX9" fmla="*/ 10358 w 180975"/>
                <a:gd name="connsiteY9" fmla="*/ 57803 h 180975"/>
                <a:gd name="connsiteX10" fmla="*/ 7501 w 180975"/>
                <a:gd name="connsiteY10" fmla="*/ 76853 h 180975"/>
                <a:gd name="connsiteX11" fmla="*/ 32266 w 180975"/>
                <a:gd name="connsiteY11" fmla="*/ 107333 h 180975"/>
                <a:gd name="connsiteX12" fmla="*/ 19883 w 180975"/>
                <a:gd name="connsiteY12" fmla="*/ 144480 h 180975"/>
                <a:gd name="connsiteX13" fmla="*/ 29408 w 180975"/>
                <a:gd name="connsiteY13" fmla="*/ 161625 h 180975"/>
                <a:gd name="connsiteX14" fmla="*/ 83701 w 180975"/>
                <a:gd name="connsiteY14" fmla="*/ 155910 h 180975"/>
                <a:gd name="connsiteX15" fmla="*/ 105608 w 180975"/>
                <a:gd name="connsiteY15" fmla="*/ 175913 h 180975"/>
                <a:gd name="connsiteX16" fmla="*/ 137041 w 180975"/>
                <a:gd name="connsiteY16" fmla="*/ 176865 h 180975"/>
                <a:gd name="connsiteX17" fmla="*/ 83701 w 180975"/>
                <a:gd name="connsiteY17" fmla="*/ 37800 h 180975"/>
                <a:gd name="connsiteX18" fmla="*/ 92273 w 180975"/>
                <a:gd name="connsiteY18" fmla="*/ 53040 h 180975"/>
                <a:gd name="connsiteX19" fmla="*/ 94178 w 180975"/>
                <a:gd name="connsiteY19" fmla="*/ 66375 h 180975"/>
                <a:gd name="connsiteX20" fmla="*/ 95131 w 180975"/>
                <a:gd name="connsiteY20" fmla="*/ 48278 h 180975"/>
                <a:gd name="connsiteX21" fmla="*/ 103703 w 180975"/>
                <a:gd name="connsiteY21" fmla="*/ 29228 h 180975"/>
                <a:gd name="connsiteX22" fmla="*/ 106561 w 180975"/>
                <a:gd name="connsiteY22" fmla="*/ 49230 h 180975"/>
                <a:gd name="connsiteX23" fmla="*/ 102751 w 180975"/>
                <a:gd name="connsiteY23" fmla="*/ 66375 h 180975"/>
                <a:gd name="connsiteX24" fmla="*/ 107513 w 180975"/>
                <a:gd name="connsiteY24" fmla="*/ 53993 h 180975"/>
                <a:gd name="connsiteX25" fmla="*/ 119896 w 180975"/>
                <a:gd name="connsiteY25" fmla="*/ 41610 h 180975"/>
                <a:gd name="connsiteX26" fmla="*/ 116086 w 180975"/>
                <a:gd name="connsiteY26" fmla="*/ 59708 h 180975"/>
                <a:gd name="connsiteX27" fmla="*/ 104656 w 180975"/>
                <a:gd name="connsiteY27" fmla="*/ 76853 h 180975"/>
                <a:gd name="connsiteX28" fmla="*/ 90368 w 180975"/>
                <a:gd name="connsiteY28" fmla="*/ 73996 h 180975"/>
                <a:gd name="connsiteX29" fmla="*/ 88463 w 180975"/>
                <a:gd name="connsiteY29" fmla="*/ 73996 h 180975"/>
                <a:gd name="connsiteX30" fmla="*/ 81796 w 180975"/>
                <a:gd name="connsiteY30" fmla="*/ 53993 h 180975"/>
                <a:gd name="connsiteX31" fmla="*/ 83701 w 180975"/>
                <a:gd name="connsiteY31" fmla="*/ 37800 h 180975"/>
                <a:gd name="connsiteX32" fmla="*/ 51316 w 180975"/>
                <a:gd name="connsiteY32" fmla="*/ 95903 h 180975"/>
                <a:gd name="connsiteX33" fmla="*/ 34171 w 180975"/>
                <a:gd name="connsiteY33" fmla="*/ 89235 h 180975"/>
                <a:gd name="connsiteX34" fmla="*/ 51316 w 180975"/>
                <a:gd name="connsiteY34" fmla="*/ 86378 h 180975"/>
                <a:gd name="connsiteX35" fmla="*/ 63698 w 180975"/>
                <a:gd name="connsiteY35" fmla="*/ 88283 h 180975"/>
                <a:gd name="connsiteX36" fmla="*/ 46553 w 180975"/>
                <a:gd name="connsiteY36" fmla="*/ 81615 h 180975"/>
                <a:gd name="connsiteX37" fmla="*/ 31313 w 180975"/>
                <a:gd name="connsiteY37" fmla="*/ 68280 h 180975"/>
                <a:gd name="connsiteX38" fmla="*/ 51316 w 180975"/>
                <a:gd name="connsiteY38" fmla="*/ 72090 h 180975"/>
                <a:gd name="connsiteX39" fmla="*/ 66556 w 180975"/>
                <a:gd name="connsiteY39" fmla="*/ 80663 h 180975"/>
                <a:gd name="connsiteX40" fmla="*/ 57031 w 180975"/>
                <a:gd name="connsiteY40" fmla="*/ 72090 h 180975"/>
                <a:gd name="connsiteX41" fmla="*/ 48458 w 180975"/>
                <a:gd name="connsiteY41" fmla="*/ 56850 h 180975"/>
                <a:gd name="connsiteX42" fmla="*/ 64651 w 180975"/>
                <a:gd name="connsiteY42" fmla="*/ 65423 h 180975"/>
                <a:gd name="connsiteX43" fmla="*/ 77986 w 180975"/>
                <a:gd name="connsiteY43" fmla="*/ 81615 h 180975"/>
                <a:gd name="connsiteX44" fmla="*/ 71318 w 180975"/>
                <a:gd name="connsiteY44" fmla="*/ 96855 h 180975"/>
                <a:gd name="connsiteX45" fmla="*/ 51316 w 180975"/>
                <a:gd name="connsiteY45" fmla="*/ 95903 h 180975"/>
                <a:gd name="connsiteX46" fmla="*/ 112276 w 180975"/>
                <a:gd name="connsiteY46" fmla="*/ 85425 h 180975"/>
                <a:gd name="connsiteX47" fmla="*/ 129421 w 180975"/>
                <a:gd name="connsiteY47" fmla="*/ 73043 h 180975"/>
                <a:gd name="connsiteX48" fmla="*/ 147518 w 180975"/>
                <a:gd name="connsiteY48" fmla="*/ 68280 h 180975"/>
                <a:gd name="connsiteX49" fmla="*/ 135136 w 180975"/>
                <a:gd name="connsiteY49" fmla="*/ 80663 h 180975"/>
                <a:gd name="connsiteX50" fmla="*/ 123706 w 180975"/>
                <a:gd name="connsiteY50" fmla="*/ 86378 h 180975"/>
                <a:gd name="connsiteX51" fmla="*/ 140851 w 180975"/>
                <a:gd name="connsiteY51" fmla="*/ 81615 h 180975"/>
                <a:gd name="connsiteX52" fmla="*/ 161806 w 180975"/>
                <a:gd name="connsiteY52" fmla="*/ 83521 h 180975"/>
                <a:gd name="connsiteX53" fmla="*/ 143708 w 180975"/>
                <a:gd name="connsiteY53" fmla="*/ 93046 h 180975"/>
                <a:gd name="connsiteX54" fmla="*/ 125611 w 180975"/>
                <a:gd name="connsiteY54" fmla="*/ 94950 h 180975"/>
                <a:gd name="connsiteX55" fmla="*/ 138946 w 180975"/>
                <a:gd name="connsiteY55" fmla="*/ 95903 h 180975"/>
                <a:gd name="connsiteX56" fmla="*/ 155138 w 180975"/>
                <a:gd name="connsiteY56" fmla="*/ 103523 h 180975"/>
                <a:gd name="connsiteX57" fmla="*/ 137041 w 180975"/>
                <a:gd name="connsiteY57" fmla="*/ 105428 h 180975"/>
                <a:gd name="connsiteX58" fmla="*/ 117038 w 180975"/>
                <a:gd name="connsiteY58" fmla="*/ 99713 h 180975"/>
                <a:gd name="connsiteX59" fmla="*/ 117038 w 180975"/>
                <a:gd name="connsiteY59" fmla="*/ 91140 h 180975"/>
                <a:gd name="connsiteX60" fmla="*/ 112276 w 180975"/>
                <a:gd name="connsiteY60" fmla="*/ 85425 h 180975"/>
                <a:gd name="connsiteX61" fmla="*/ 67508 w 180975"/>
                <a:gd name="connsiteY61" fmla="*/ 151148 h 180975"/>
                <a:gd name="connsiteX62" fmla="*/ 69413 w 180975"/>
                <a:gd name="connsiteY62" fmla="*/ 134003 h 180975"/>
                <a:gd name="connsiteX63" fmla="*/ 75128 w 180975"/>
                <a:gd name="connsiteY63" fmla="*/ 122573 h 180975"/>
                <a:gd name="connsiteX64" fmla="*/ 63698 w 180975"/>
                <a:gd name="connsiteY64" fmla="*/ 136860 h 180975"/>
                <a:gd name="connsiteX65" fmla="*/ 45601 w 180975"/>
                <a:gd name="connsiteY65" fmla="*/ 147338 h 180975"/>
                <a:gd name="connsiteX66" fmla="*/ 55126 w 180975"/>
                <a:gd name="connsiteY66" fmla="*/ 129240 h 180975"/>
                <a:gd name="connsiteX67" fmla="*/ 68461 w 180975"/>
                <a:gd name="connsiteY67" fmla="*/ 116858 h 180975"/>
                <a:gd name="connsiteX68" fmla="*/ 57031 w 180975"/>
                <a:gd name="connsiteY68" fmla="*/ 123525 h 180975"/>
                <a:gd name="connsiteX69" fmla="*/ 39886 w 180975"/>
                <a:gd name="connsiteY69" fmla="*/ 126383 h 180975"/>
                <a:gd name="connsiteX70" fmla="*/ 53221 w 180975"/>
                <a:gd name="connsiteY70" fmla="*/ 114000 h 180975"/>
                <a:gd name="connsiteX71" fmla="*/ 72271 w 180975"/>
                <a:gd name="connsiteY71" fmla="*/ 106380 h 180975"/>
                <a:gd name="connsiteX72" fmla="*/ 84653 w 180975"/>
                <a:gd name="connsiteY72" fmla="*/ 117810 h 180975"/>
                <a:gd name="connsiteX73" fmla="*/ 77986 w 180975"/>
                <a:gd name="connsiteY73" fmla="*/ 137813 h 180975"/>
                <a:gd name="connsiteX74" fmla="*/ 67508 w 180975"/>
                <a:gd name="connsiteY74" fmla="*/ 151148 h 180975"/>
                <a:gd name="connsiteX75" fmla="*/ 111323 w 180975"/>
                <a:gd name="connsiteY75" fmla="*/ 142575 h 180975"/>
                <a:gd name="connsiteX76" fmla="*/ 103703 w 180975"/>
                <a:gd name="connsiteY76" fmla="*/ 126383 h 180975"/>
                <a:gd name="connsiteX77" fmla="*/ 106561 w 180975"/>
                <a:gd name="connsiteY77" fmla="*/ 138765 h 180975"/>
                <a:gd name="connsiteX78" fmla="*/ 104656 w 180975"/>
                <a:gd name="connsiteY78" fmla="*/ 155910 h 180975"/>
                <a:gd name="connsiteX79" fmla="*/ 97036 w 180975"/>
                <a:gd name="connsiteY79" fmla="*/ 138765 h 180975"/>
                <a:gd name="connsiteX80" fmla="*/ 96083 w 180975"/>
                <a:gd name="connsiteY80" fmla="*/ 117810 h 180975"/>
                <a:gd name="connsiteX81" fmla="*/ 97988 w 180975"/>
                <a:gd name="connsiteY81" fmla="*/ 117810 h 180975"/>
                <a:gd name="connsiteX82" fmla="*/ 110371 w 180975"/>
                <a:gd name="connsiteY82" fmla="*/ 110190 h 180975"/>
                <a:gd name="connsiteX83" fmla="*/ 126563 w 180975"/>
                <a:gd name="connsiteY83" fmla="*/ 122573 h 180975"/>
                <a:gd name="connsiteX84" fmla="*/ 136088 w 180975"/>
                <a:gd name="connsiteY84" fmla="*/ 137813 h 180975"/>
                <a:gd name="connsiteX85" fmla="*/ 119896 w 180975"/>
                <a:gd name="connsiteY85" fmla="*/ 130193 h 180975"/>
                <a:gd name="connsiteX86" fmla="*/ 110371 w 180975"/>
                <a:gd name="connsiteY86" fmla="*/ 120668 h 180975"/>
                <a:gd name="connsiteX87" fmla="*/ 119896 w 180975"/>
                <a:gd name="connsiteY87" fmla="*/ 135908 h 180975"/>
                <a:gd name="connsiteX88" fmla="*/ 124658 w 180975"/>
                <a:gd name="connsiteY88" fmla="*/ 155910 h 180975"/>
                <a:gd name="connsiteX89" fmla="*/ 111323 w 180975"/>
                <a:gd name="connsiteY89" fmla="*/ 142575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80975" h="180975">
                  <a:moveTo>
                    <a:pt x="137041" y="176865"/>
                  </a:moveTo>
                  <a:cubicBezTo>
                    <a:pt x="150376" y="170198"/>
                    <a:pt x="156091" y="154005"/>
                    <a:pt x="153233" y="136860"/>
                  </a:cubicBezTo>
                  <a:cubicBezTo>
                    <a:pt x="152281" y="132098"/>
                    <a:pt x="150376" y="127335"/>
                    <a:pt x="148471" y="123525"/>
                  </a:cubicBezTo>
                  <a:cubicBezTo>
                    <a:pt x="171331" y="118763"/>
                    <a:pt x="186571" y="99713"/>
                    <a:pt x="182761" y="80663"/>
                  </a:cubicBezTo>
                  <a:cubicBezTo>
                    <a:pt x="178951" y="61613"/>
                    <a:pt x="157996" y="49230"/>
                    <a:pt x="135136" y="53040"/>
                  </a:cubicBezTo>
                  <a:cubicBezTo>
                    <a:pt x="136088" y="48278"/>
                    <a:pt x="135136" y="43515"/>
                    <a:pt x="134183" y="38753"/>
                  </a:cubicBezTo>
                  <a:cubicBezTo>
                    <a:pt x="131326" y="21608"/>
                    <a:pt x="119896" y="9225"/>
                    <a:pt x="104656" y="7321"/>
                  </a:cubicBezTo>
                  <a:cubicBezTo>
                    <a:pt x="95131" y="6368"/>
                    <a:pt x="85606" y="9225"/>
                    <a:pt x="77033" y="16846"/>
                  </a:cubicBezTo>
                  <a:cubicBezTo>
                    <a:pt x="70366" y="23513"/>
                    <a:pt x="64651" y="33038"/>
                    <a:pt x="63698" y="43515"/>
                  </a:cubicBezTo>
                  <a:cubicBezTo>
                    <a:pt x="42743" y="33990"/>
                    <a:pt x="18931" y="40658"/>
                    <a:pt x="10358" y="57803"/>
                  </a:cubicBezTo>
                  <a:cubicBezTo>
                    <a:pt x="7501" y="63518"/>
                    <a:pt x="6548" y="70185"/>
                    <a:pt x="7501" y="76853"/>
                  </a:cubicBezTo>
                  <a:cubicBezTo>
                    <a:pt x="9406" y="89235"/>
                    <a:pt x="18931" y="100665"/>
                    <a:pt x="32266" y="107333"/>
                  </a:cubicBezTo>
                  <a:cubicBezTo>
                    <a:pt x="22741" y="117810"/>
                    <a:pt x="17978" y="132098"/>
                    <a:pt x="19883" y="144480"/>
                  </a:cubicBezTo>
                  <a:cubicBezTo>
                    <a:pt x="20836" y="151148"/>
                    <a:pt x="24646" y="156863"/>
                    <a:pt x="29408" y="161625"/>
                  </a:cubicBezTo>
                  <a:cubicBezTo>
                    <a:pt x="43696" y="174960"/>
                    <a:pt x="67508" y="172103"/>
                    <a:pt x="83701" y="155910"/>
                  </a:cubicBezTo>
                  <a:cubicBezTo>
                    <a:pt x="89416" y="165435"/>
                    <a:pt x="97036" y="172103"/>
                    <a:pt x="105608" y="175913"/>
                  </a:cubicBezTo>
                  <a:cubicBezTo>
                    <a:pt x="117991" y="181628"/>
                    <a:pt x="128468" y="181628"/>
                    <a:pt x="137041" y="176865"/>
                  </a:cubicBezTo>
                  <a:close/>
                  <a:moveTo>
                    <a:pt x="83701" y="37800"/>
                  </a:moveTo>
                  <a:cubicBezTo>
                    <a:pt x="86558" y="36848"/>
                    <a:pt x="89416" y="38753"/>
                    <a:pt x="92273" y="53040"/>
                  </a:cubicBezTo>
                  <a:cubicBezTo>
                    <a:pt x="93226" y="56850"/>
                    <a:pt x="93226" y="61613"/>
                    <a:pt x="94178" y="66375"/>
                  </a:cubicBezTo>
                  <a:cubicBezTo>
                    <a:pt x="94178" y="60660"/>
                    <a:pt x="94178" y="53993"/>
                    <a:pt x="95131" y="48278"/>
                  </a:cubicBezTo>
                  <a:cubicBezTo>
                    <a:pt x="97036" y="31133"/>
                    <a:pt x="99893" y="29228"/>
                    <a:pt x="103703" y="29228"/>
                  </a:cubicBezTo>
                  <a:cubicBezTo>
                    <a:pt x="106561" y="29228"/>
                    <a:pt x="108466" y="33038"/>
                    <a:pt x="106561" y="49230"/>
                  </a:cubicBezTo>
                  <a:cubicBezTo>
                    <a:pt x="105608" y="54946"/>
                    <a:pt x="104656" y="60660"/>
                    <a:pt x="102751" y="66375"/>
                  </a:cubicBezTo>
                  <a:cubicBezTo>
                    <a:pt x="104656" y="62565"/>
                    <a:pt x="105608" y="57803"/>
                    <a:pt x="107513" y="53993"/>
                  </a:cubicBezTo>
                  <a:cubicBezTo>
                    <a:pt x="114181" y="40658"/>
                    <a:pt x="117038" y="39705"/>
                    <a:pt x="119896" y="41610"/>
                  </a:cubicBezTo>
                  <a:cubicBezTo>
                    <a:pt x="122753" y="42563"/>
                    <a:pt x="122753" y="46373"/>
                    <a:pt x="116086" y="59708"/>
                  </a:cubicBezTo>
                  <a:cubicBezTo>
                    <a:pt x="113228" y="65423"/>
                    <a:pt x="108466" y="72090"/>
                    <a:pt x="104656" y="76853"/>
                  </a:cubicBezTo>
                  <a:cubicBezTo>
                    <a:pt x="100846" y="73996"/>
                    <a:pt x="95131" y="73043"/>
                    <a:pt x="90368" y="73996"/>
                  </a:cubicBezTo>
                  <a:cubicBezTo>
                    <a:pt x="89416" y="73996"/>
                    <a:pt x="89416" y="73996"/>
                    <a:pt x="88463" y="73996"/>
                  </a:cubicBezTo>
                  <a:cubicBezTo>
                    <a:pt x="85606" y="67328"/>
                    <a:pt x="83701" y="60660"/>
                    <a:pt x="81796" y="53993"/>
                  </a:cubicBezTo>
                  <a:cubicBezTo>
                    <a:pt x="78938" y="41610"/>
                    <a:pt x="80843" y="38753"/>
                    <a:pt x="83701" y="37800"/>
                  </a:cubicBezTo>
                  <a:close/>
                  <a:moveTo>
                    <a:pt x="51316" y="95903"/>
                  </a:moveTo>
                  <a:cubicBezTo>
                    <a:pt x="36076" y="93998"/>
                    <a:pt x="34171" y="92093"/>
                    <a:pt x="34171" y="89235"/>
                  </a:cubicBezTo>
                  <a:cubicBezTo>
                    <a:pt x="34171" y="86378"/>
                    <a:pt x="37028" y="84473"/>
                    <a:pt x="51316" y="86378"/>
                  </a:cubicBezTo>
                  <a:cubicBezTo>
                    <a:pt x="55126" y="86378"/>
                    <a:pt x="59888" y="87330"/>
                    <a:pt x="63698" y="88283"/>
                  </a:cubicBezTo>
                  <a:cubicBezTo>
                    <a:pt x="57983" y="86378"/>
                    <a:pt x="52268" y="84473"/>
                    <a:pt x="46553" y="81615"/>
                  </a:cubicBezTo>
                  <a:cubicBezTo>
                    <a:pt x="31313" y="73996"/>
                    <a:pt x="29408" y="71138"/>
                    <a:pt x="31313" y="68280"/>
                  </a:cubicBezTo>
                  <a:cubicBezTo>
                    <a:pt x="32266" y="65423"/>
                    <a:pt x="36076" y="64471"/>
                    <a:pt x="51316" y="72090"/>
                  </a:cubicBezTo>
                  <a:cubicBezTo>
                    <a:pt x="56078" y="74948"/>
                    <a:pt x="61793" y="77805"/>
                    <a:pt x="66556" y="80663"/>
                  </a:cubicBezTo>
                  <a:cubicBezTo>
                    <a:pt x="62746" y="77805"/>
                    <a:pt x="59888" y="74948"/>
                    <a:pt x="57031" y="72090"/>
                  </a:cubicBezTo>
                  <a:cubicBezTo>
                    <a:pt x="46553" y="61613"/>
                    <a:pt x="46553" y="58755"/>
                    <a:pt x="48458" y="56850"/>
                  </a:cubicBezTo>
                  <a:cubicBezTo>
                    <a:pt x="50363" y="54946"/>
                    <a:pt x="54173" y="54946"/>
                    <a:pt x="64651" y="65423"/>
                  </a:cubicBezTo>
                  <a:cubicBezTo>
                    <a:pt x="69413" y="70185"/>
                    <a:pt x="74176" y="75900"/>
                    <a:pt x="77986" y="81615"/>
                  </a:cubicBezTo>
                  <a:cubicBezTo>
                    <a:pt x="74176" y="85425"/>
                    <a:pt x="71318" y="91140"/>
                    <a:pt x="71318" y="96855"/>
                  </a:cubicBezTo>
                  <a:cubicBezTo>
                    <a:pt x="65603" y="95903"/>
                    <a:pt x="57983" y="96855"/>
                    <a:pt x="51316" y="95903"/>
                  </a:cubicBezTo>
                  <a:close/>
                  <a:moveTo>
                    <a:pt x="112276" y="85425"/>
                  </a:moveTo>
                  <a:cubicBezTo>
                    <a:pt x="117038" y="81615"/>
                    <a:pt x="123706" y="76853"/>
                    <a:pt x="129421" y="73043"/>
                  </a:cubicBezTo>
                  <a:cubicBezTo>
                    <a:pt x="142756" y="65423"/>
                    <a:pt x="145613" y="66375"/>
                    <a:pt x="147518" y="68280"/>
                  </a:cubicBezTo>
                  <a:cubicBezTo>
                    <a:pt x="149423" y="70185"/>
                    <a:pt x="148471" y="73996"/>
                    <a:pt x="135136" y="80663"/>
                  </a:cubicBezTo>
                  <a:cubicBezTo>
                    <a:pt x="131326" y="82568"/>
                    <a:pt x="127516" y="84473"/>
                    <a:pt x="123706" y="86378"/>
                  </a:cubicBezTo>
                  <a:cubicBezTo>
                    <a:pt x="129421" y="84473"/>
                    <a:pt x="136088" y="82568"/>
                    <a:pt x="140851" y="81615"/>
                  </a:cubicBezTo>
                  <a:cubicBezTo>
                    <a:pt x="157996" y="78758"/>
                    <a:pt x="160853" y="80663"/>
                    <a:pt x="161806" y="83521"/>
                  </a:cubicBezTo>
                  <a:cubicBezTo>
                    <a:pt x="162758" y="86378"/>
                    <a:pt x="159901" y="89235"/>
                    <a:pt x="143708" y="93046"/>
                  </a:cubicBezTo>
                  <a:cubicBezTo>
                    <a:pt x="137993" y="93998"/>
                    <a:pt x="132278" y="94950"/>
                    <a:pt x="125611" y="94950"/>
                  </a:cubicBezTo>
                  <a:cubicBezTo>
                    <a:pt x="130373" y="94950"/>
                    <a:pt x="134183" y="95903"/>
                    <a:pt x="138946" y="95903"/>
                  </a:cubicBezTo>
                  <a:cubicBezTo>
                    <a:pt x="154186" y="98760"/>
                    <a:pt x="155138" y="100665"/>
                    <a:pt x="155138" y="103523"/>
                  </a:cubicBezTo>
                  <a:cubicBezTo>
                    <a:pt x="154186" y="106380"/>
                    <a:pt x="151328" y="108285"/>
                    <a:pt x="137041" y="105428"/>
                  </a:cubicBezTo>
                  <a:cubicBezTo>
                    <a:pt x="130373" y="104475"/>
                    <a:pt x="123706" y="102571"/>
                    <a:pt x="117038" y="99713"/>
                  </a:cubicBezTo>
                  <a:cubicBezTo>
                    <a:pt x="117991" y="96855"/>
                    <a:pt x="117991" y="93998"/>
                    <a:pt x="117038" y="91140"/>
                  </a:cubicBezTo>
                  <a:cubicBezTo>
                    <a:pt x="114181" y="90188"/>
                    <a:pt x="113228" y="87330"/>
                    <a:pt x="112276" y="85425"/>
                  </a:cubicBezTo>
                  <a:close/>
                  <a:moveTo>
                    <a:pt x="67508" y="151148"/>
                  </a:moveTo>
                  <a:cubicBezTo>
                    <a:pt x="64651" y="150196"/>
                    <a:pt x="63698" y="147338"/>
                    <a:pt x="69413" y="134003"/>
                  </a:cubicBezTo>
                  <a:cubicBezTo>
                    <a:pt x="71318" y="130193"/>
                    <a:pt x="73223" y="126383"/>
                    <a:pt x="75128" y="122573"/>
                  </a:cubicBezTo>
                  <a:cubicBezTo>
                    <a:pt x="71318" y="127335"/>
                    <a:pt x="67508" y="132098"/>
                    <a:pt x="63698" y="136860"/>
                  </a:cubicBezTo>
                  <a:cubicBezTo>
                    <a:pt x="52268" y="149243"/>
                    <a:pt x="48458" y="149243"/>
                    <a:pt x="45601" y="147338"/>
                  </a:cubicBezTo>
                  <a:cubicBezTo>
                    <a:pt x="43696" y="145433"/>
                    <a:pt x="43696" y="141623"/>
                    <a:pt x="55126" y="129240"/>
                  </a:cubicBezTo>
                  <a:cubicBezTo>
                    <a:pt x="58936" y="125430"/>
                    <a:pt x="63698" y="120668"/>
                    <a:pt x="68461" y="116858"/>
                  </a:cubicBezTo>
                  <a:cubicBezTo>
                    <a:pt x="64651" y="119715"/>
                    <a:pt x="60841" y="121621"/>
                    <a:pt x="57031" y="123525"/>
                  </a:cubicBezTo>
                  <a:cubicBezTo>
                    <a:pt x="43696" y="130193"/>
                    <a:pt x="40838" y="129240"/>
                    <a:pt x="39886" y="126383"/>
                  </a:cubicBezTo>
                  <a:cubicBezTo>
                    <a:pt x="38933" y="123525"/>
                    <a:pt x="39886" y="120668"/>
                    <a:pt x="53221" y="114000"/>
                  </a:cubicBezTo>
                  <a:cubicBezTo>
                    <a:pt x="58936" y="111143"/>
                    <a:pt x="66556" y="108285"/>
                    <a:pt x="72271" y="106380"/>
                  </a:cubicBezTo>
                  <a:cubicBezTo>
                    <a:pt x="74176" y="112096"/>
                    <a:pt x="78938" y="115905"/>
                    <a:pt x="84653" y="117810"/>
                  </a:cubicBezTo>
                  <a:cubicBezTo>
                    <a:pt x="82748" y="124478"/>
                    <a:pt x="80843" y="131146"/>
                    <a:pt x="77986" y="137813"/>
                  </a:cubicBezTo>
                  <a:cubicBezTo>
                    <a:pt x="73223" y="150196"/>
                    <a:pt x="70366" y="152100"/>
                    <a:pt x="67508" y="151148"/>
                  </a:cubicBezTo>
                  <a:close/>
                  <a:moveTo>
                    <a:pt x="111323" y="142575"/>
                  </a:moveTo>
                  <a:cubicBezTo>
                    <a:pt x="108466" y="137813"/>
                    <a:pt x="106561" y="132098"/>
                    <a:pt x="103703" y="126383"/>
                  </a:cubicBezTo>
                  <a:cubicBezTo>
                    <a:pt x="104656" y="131146"/>
                    <a:pt x="105608" y="134955"/>
                    <a:pt x="106561" y="138765"/>
                  </a:cubicBezTo>
                  <a:cubicBezTo>
                    <a:pt x="108466" y="154005"/>
                    <a:pt x="106561" y="155910"/>
                    <a:pt x="104656" y="155910"/>
                  </a:cubicBezTo>
                  <a:cubicBezTo>
                    <a:pt x="101798" y="155910"/>
                    <a:pt x="98941" y="154005"/>
                    <a:pt x="97036" y="138765"/>
                  </a:cubicBezTo>
                  <a:cubicBezTo>
                    <a:pt x="96083" y="132098"/>
                    <a:pt x="96083" y="124478"/>
                    <a:pt x="96083" y="117810"/>
                  </a:cubicBezTo>
                  <a:cubicBezTo>
                    <a:pt x="97036" y="117810"/>
                    <a:pt x="97036" y="117810"/>
                    <a:pt x="97988" y="117810"/>
                  </a:cubicBezTo>
                  <a:cubicBezTo>
                    <a:pt x="103703" y="116858"/>
                    <a:pt x="107513" y="114000"/>
                    <a:pt x="110371" y="110190"/>
                  </a:cubicBezTo>
                  <a:cubicBezTo>
                    <a:pt x="116086" y="114000"/>
                    <a:pt x="121801" y="117810"/>
                    <a:pt x="126563" y="122573"/>
                  </a:cubicBezTo>
                  <a:cubicBezTo>
                    <a:pt x="137993" y="133050"/>
                    <a:pt x="137993" y="135908"/>
                    <a:pt x="136088" y="137813"/>
                  </a:cubicBezTo>
                  <a:cubicBezTo>
                    <a:pt x="134183" y="139718"/>
                    <a:pt x="131326" y="139718"/>
                    <a:pt x="119896" y="130193"/>
                  </a:cubicBezTo>
                  <a:cubicBezTo>
                    <a:pt x="117038" y="127335"/>
                    <a:pt x="114181" y="124478"/>
                    <a:pt x="110371" y="120668"/>
                  </a:cubicBezTo>
                  <a:cubicBezTo>
                    <a:pt x="114181" y="125430"/>
                    <a:pt x="117038" y="131146"/>
                    <a:pt x="119896" y="135908"/>
                  </a:cubicBezTo>
                  <a:cubicBezTo>
                    <a:pt x="128468" y="151148"/>
                    <a:pt x="127516" y="154958"/>
                    <a:pt x="124658" y="155910"/>
                  </a:cubicBezTo>
                  <a:cubicBezTo>
                    <a:pt x="123706" y="158768"/>
                    <a:pt x="119896" y="156863"/>
                    <a:pt x="111323" y="1425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>
              <a:off x="4060031" y="4267975"/>
              <a:ext cx="2495550" cy="962025"/>
            </a:xfrm>
            <a:custGeom>
              <a:avLst/>
              <a:gdLst>
                <a:gd name="connsiteX0" fmla="*/ 2482691 w 2495550"/>
                <a:gd name="connsiteY0" fmla="*/ 941247 h 962025"/>
                <a:gd name="connsiteX1" fmla="*/ 2199799 w 2495550"/>
                <a:gd name="connsiteY1" fmla="*/ 906957 h 962025"/>
                <a:gd name="connsiteX2" fmla="*/ 1649254 w 2495550"/>
                <a:gd name="connsiteY2" fmla="*/ 740270 h 962025"/>
                <a:gd name="connsiteX3" fmla="*/ 1370171 w 2495550"/>
                <a:gd name="connsiteY3" fmla="*/ 723125 h 962025"/>
                <a:gd name="connsiteX4" fmla="*/ 1646396 w 2495550"/>
                <a:gd name="connsiteY4" fmla="*/ 599300 h 962025"/>
                <a:gd name="connsiteX5" fmla="*/ 1958816 w 2495550"/>
                <a:gd name="connsiteY5" fmla="*/ 560247 h 962025"/>
                <a:gd name="connsiteX6" fmla="*/ 1937861 w 2495550"/>
                <a:gd name="connsiteY6" fmla="*/ 531672 h 962025"/>
                <a:gd name="connsiteX7" fmla="*/ 1642586 w 2495550"/>
                <a:gd name="connsiteY7" fmla="*/ 568820 h 962025"/>
                <a:gd name="connsiteX8" fmla="*/ 1244441 w 2495550"/>
                <a:gd name="connsiteY8" fmla="*/ 712647 h 962025"/>
                <a:gd name="connsiteX9" fmla="*/ 478631 w 2495550"/>
                <a:gd name="connsiteY9" fmla="*/ 426897 h 962025"/>
                <a:gd name="connsiteX10" fmla="*/ 327184 w 2495550"/>
                <a:gd name="connsiteY10" fmla="*/ 265925 h 962025"/>
                <a:gd name="connsiteX11" fmla="*/ 497681 w 2495550"/>
                <a:gd name="connsiteY11" fmla="*/ 199250 h 962025"/>
                <a:gd name="connsiteX12" fmla="*/ 669131 w 2495550"/>
                <a:gd name="connsiteY12" fmla="*/ 30657 h 962025"/>
                <a:gd name="connsiteX13" fmla="*/ 642461 w 2495550"/>
                <a:gd name="connsiteY13" fmla="*/ 18275 h 962025"/>
                <a:gd name="connsiteX14" fmla="*/ 486251 w 2495550"/>
                <a:gd name="connsiteY14" fmla="*/ 157340 h 962025"/>
                <a:gd name="connsiteX15" fmla="*/ 256699 w 2495550"/>
                <a:gd name="connsiteY15" fmla="*/ 218300 h 962025"/>
                <a:gd name="connsiteX16" fmla="*/ 7144 w 2495550"/>
                <a:gd name="connsiteY16" fmla="*/ 121145 h 962025"/>
                <a:gd name="connsiteX17" fmla="*/ 7144 w 2495550"/>
                <a:gd name="connsiteY17" fmla="*/ 290690 h 962025"/>
                <a:gd name="connsiteX18" fmla="*/ 471964 w 2495550"/>
                <a:gd name="connsiteY18" fmla="*/ 562153 h 962025"/>
                <a:gd name="connsiteX19" fmla="*/ 1215866 w 2495550"/>
                <a:gd name="connsiteY19" fmla="*/ 762178 h 962025"/>
                <a:gd name="connsiteX20" fmla="*/ 1667351 w 2495550"/>
                <a:gd name="connsiteY20" fmla="*/ 782180 h 962025"/>
                <a:gd name="connsiteX21" fmla="*/ 2011204 w 2495550"/>
                <a:gd name="connsiteY21" fmla="*/ 879335 h 962025"/>
                <a:gd name="connsiteX22" fmla="*/ 2227421 w 2495550"/>
                <a:gd name="connsiteY22" fmla="*/ 939343 h 962025"/>
                <a:gd name="connsiteX23" fmla="*/ 2460784 w 2495550"/>
                <a:gd name="connsiteY23" fmla="*/ 953630 h 962025"/>
                <a:gd name="connsiteX24" fmla="*/ 2482691 w 2495550"/>
                <a:gd name="connsiteY24" fmla="*/ 941247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95550" h="962025">
                  <a:moveTo>
                    <a:pt x="2482691" y="941247"/>
                  </a:moveTo>
                  <a:cubicBezTo>
                    <a:pt x="2350294" y="916482"/>
                    <a:pt x="2266474" y="910768"/>
                    <a:pt x="2199799" y="906957"/>
                  </a:cubicBezTo>
                  <a:cubicBezTo>
                    <a:pt x="2106454" y="901243"/>
                    <a:pt x="1851184" y="750747"/>
                    <a:pt x="1649254" y="740270"/>
                  </a:cubicBezTo>
                  <a:cubicBezTo>
                    <a:pt x="1554004" y="735507"/>
                    <a:pt x="1460659" y="729793"/>
                    <a:pt x="1370171" y="723125"/>
                  </a:cubicBezTo>
                  <a:cubicBezTo>
                    <a:pt x="1447324" y="685978"/>
                    <a:pt x="1604486" y="610730"/>
                    <a:pt x="1646396" y="599300"/>
                  </a:cubicBezTo>
                  <a:cubicBezTo>
                    <a:pt x="1703546" y="583107"/>
                    <a:pt x="1885474" y="564057"/>
                    <a:pt x="1958816" y="560247"/>
                  </a:cubicBezTo>
                  <a:cubicBezTo>
                    <a:pt x="1998821" y="558343"/>
                    <a:pt x="1949291" y="529768"/>
                    <a:pt x="1937861" y="531672"/>
                  </a:cubicBezTo>
                  <a:cubicBezTo>
                    <a:pt x="1798796" y="555485"/>
                    <a:pt x="1746409" y="544055"/>
                    <a:pt x="1642586" y="568820"/>
                  </a:cubicBezTo>
                  <a:cubicBezTo>
                    <a:pt x="1593056" y="580250"/>
                    <a:pt x="1313974" y="685978"/>
                    <a:pt x="1244441" y="712647"/>
                  </a:cubicBezTo>
                  <a:cubicBezTo>
                    <a:pt x="892969" y="680263"/>
                    <a:pt x="600551" y="613588"/>
                    <a:pt x="478631" y="426897"/>
                  </a:cubicBezTo>
                  <a:cubicBezTo>
                    <a:pt x="434816" y="360222"/>
                    <a:pt x="381476" y="306882"/>
                    <a:pt x="327184" y="265925"/>
                  </a:cubicBezTo>
                  <a:cubicBezTo>
                    <a:pt x="395764" y="236397"/>
                    <a:pt x="474821" y="204013"/>
                    <a:pt x="497681" y="199250"/>
                  </a:cubicBezTo>
                  <a:cubicBezTo>
                    <a:pt x="576739" y="184963"/>
                    <a:pt x="640556" y="99238"/>
                    <a:pt x="669131" y="30657"/>
                  </a:cubicBezTo>
                  <a:cubicBezTo>
                    <a:pt x="672941" y="22085"/>
                    <a:pt x="658654" y="-9347"/>
                    <a:pt x="642461" y="18275"/>
                  </a:cubicBezTo>
                  <a:cubicBezTo>
                    <a:pt x="581501" y="117335"/>
                    <a:pt x="530066" y="150672"/>
                    <a:pt x="486251" y="157340"/>
                  </a:cubicBezTo>
                  <a:cubicBezTo>
                    <a:pt x="450056" y="162103"/>
                    <a:pt x="303371" y="204013"/>
                    <a:pt x="256699" y="218300"/>
                  </a:cubicBezTo>
                  <a:cubicBezTo>
                    <a:pt x="126206" y="141147"/>
                    <a:pt x="7144" y="121145"/>
                    <a:pt x="7144" y="121145"/>
                  </a:cubicBezTo>
                  <a:lnTo>
                    <a:pt x="7144" y="290690"/>
                  </a:lnTo>
                  <a:cubicBezTo>
                    <a:pt x="7144" y="290690"/>
                    <a:pt x="342424" y="312597"/>
                    <a:pt x="471964" y="562153"/>
                  </a:cubicBezTo>
                  <a:cubicBezTo>
                    <a:pt x="498634" y="613588"/>
                    <a:pt x="962501" y="758368"/>
                    <a:pt x="1215866" y="762178"/>
                  </a:cubicBezTo>
                  <a:cubicBezTo>
                    <a:pt x="1372076" y="764082"/>
                    <a:pt x="1537811" y="778370"/>
                    <a:pt x="1667351" y="782180"/>
                  </a:cubicBezTo>
                  <a:cubicBezTo>
                    <a:pt x="1795939" y="785990"/>
                    <a:pt x="1914049" y="848855"/>
                    <a:pt x="2011204" y="879335"/>
                  </a:cubicBezTo>
                  <a:cubicBezTo>
                    <a:pt x="2107406" y="909815"/>
                    <a:pt x="2115026" y="930770"/>
                    <a:pt x="2227421" y="939343"/>
                  </a:cubicBezTo>
                  <a:cubicBezTo>
                    <a:pt x="2339816" y="947915"/>
                    <a:pt x="2416016" y="942200"/>
                    <a:pt x="2460784" y="953630"/>
                  </a:cubicBezTo>
                  <a:cubicBezTo>
                    <a:pt x="2480786" y="959345"/>
                    <a:pt x="2504599" y="945057"/>
                    <a:pt x="2482691" y="9412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9" name="任意多边形: 形状 28"/>
            <p:cNvSpPr/>
            <p:nvPr/>
          </p:nvSpPr>
          <p:spPr>
            <a:xfrm>
              <a:off x="4273826" y="4140011"/>
              <a:ext cx="190500" cy="266700"/>
            </a:xfrm>
            <a:custGeom>
              <a:avLst/>
              <a:gdLst>
                <a:gd name="connsiteX0" fmla="*/ 109579 w 190500"/>
                <a:gd name="connsiteY0" fmla="*/ 7174 h 266700"/>
                <a:gd name="connsiteX1" fmla="*/ 7662 w 190500"/>
                <a:gd name="connsiteY1" fmla="*/ 152907 h 266700"/>
                <a:gd name="connsiteX2" fmla="*/ 73384 w 190500"/>
                <a:gd name="connsiteY2" fmla="*/ 263396 h 266700"/>
                <a:gd name="connsiteX3" fmla="*/ 72432 w 190500"/>
                <a:gd name="connsiteY3" fmla="*/ 206246 h 266700"/>
                <a:gd name="connsiteX4" fmla="*/ 102912 w 190500"/>
                <a:gd name="connsiteY4" fmla="*/ 87184 h 266700"/>
                <a:gd name="connsiteX5" fmla="*/ 112437 w 190500"/>
                <a:gd name="connsiteY5" fmla="*/ 210057 h 266700"/>
                <a:gd name="connsiteX6" fmla="*/ 101959 w 190500"/>
                <a:gd name="connsiteY6" fmla="*/ 266254 h 266700"/>
                <a:gd name="connsiteX7" fmla="*/ 185779 w 190500"/>
                <a:gd name="connsiteY7" fmla="*/ 169099 h 266700"/>
                <a:gd name="connsiteX8" fmla="*/ 109579 w 190500"/>
                <a:gd name="connsiteY8" fmla="*/ 7174 h 26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266700">
                  <a:moveTo>
                    <a:pt x="109579" y="7174"/>
                  </a:moveTo>
                  <a:cubicBezTo>
                    <a:pt x="83862" y="5269"/>
                    <a:pt x="12424" y="93852"/>
                    <a:pt x="7662" y="152907"/>
                  </a:cubicBezTo>
                  <a:cubicBezTo>
                    <a:pt x="2899" y="205294"/>
                    <a:pt x="31474" y="251967"/>
                    <a:pt x="73384" y="263396"/>
                  </a:cubicBezTo>
                  <a:cubicBezTo>
                    <a:pt x="70527" y="249109"/>
                    <a:pt x="70527" y="228154"/>
                    <a:pt x="72432" y="206246"/>
                  </a:cubicBezTo>
                  <a:cubicBezTo>
                    <a:pt x="76242" y="160527"/>
                    <a:pt x="97197" y="87184"/>
                    <a:pt x="102912" y="87184"/>
                  </a:cubicBezTo>
                  <a:cubicBezTo>
                    <a:pt x="108627" y="87184"/>
                    <a:pt x="117199" y="164336"/>
                    <a:pt x="112437" y="210057"/>
                  </a:cubicBezTo>
                  <a:cubicBezTo>
                    <a:pt x="110532" y="232917"/>
                    <a:pt x="106722" y="251967"/>
                    <a:pt x="101959" y="266254"/>
                  </a:cubicBezTo>
                  <a:cubicBezTo>
                    <a:pt x="144822" y="261492"/>
                    <a:pt x="181017" y="221486"/>
                    <a:pt x="185779" y="169099"/>
                  </a:cubicBezTo>
                  <a:cubicBezTo>
                    <a:pt x="190542" y="109092"/>
                    <a:pt x="135297" y="9079"/>
                    <a:pt x="109579" y="717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任意多边形: 形状 29"/>
            <p:cNvSpPr/>
            <p:nvPr/>
          </p:nvSpPr>
          <p:spPr>
            <a:xfrm>
              <a:off x="4778910" y="5017070"/>
              <a:ext cx="152400" cy="200025"/>
            </a:xfrm>
            <a:custGeom>
              <a:avLst/>
              <a:gdLst>
                <a:gd name="connsiteX0" fmla="*/ 111225 w 152400"/>
                <a:gd name="connsiteY0" fmla="*/ 199773 h 200025"/>
                <a:gd name="connsiteX1" fmla="*/ 141705 w 152400"/>
                <a:gd name="connsiteY1" fmla="*/ 67375 h 200025"/>
                <a:gd name="connsiteX2" fmla="*/ 63600 w 152400"/>
                <a:gd name="connsiteY2" fmla="*/ 7367 h 200025"/>
                <a:gd name="connsiteX3" fmla="*/ 80745 w 152400"/>
                <a:gd name="connsiteY3" fmla="*/ 47373 h 200025"/>
                <a:gd name="connsiteX4" fmla="*/ 93128 w 152400"/>
                <a:gd name="connsiteY4" fmla="*/ 140717 h 200025"/>
                <a:gd name="connsiteX5" fmla="*/ 51218 w 152400"/>
                <a:gd name="connsiteY5" fmla="*/ 56898 h 200025"/>
                <a:gd name="connsiteX6" fmla="*/ 42645 w 152400"/>
                <a:gd name="connsiteY6" fmla="*/ 14035 h 200025"/>
                <a:gd name="connsiteX7" fmla="*/ 11213 w 152400"/>
                <a:gd name="connsiteY7" fmla="*/ 107380 h 200025"/>
                <a:gd name="connsiteX8" fmla="*/ 111225 w 152400"/>
                <a:gd name="connsiteY8" fmla="*/ 199773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400" h="200025">
                  <a:moveTo>
                    <a:pt x="111225" y="199773"/>
                  </a:moveTo>
                  <a:cubicBezTo>
                    <a:pt x="130275" y="194058"/>
                    <a:pt x="155040" y="110237"/>
                    <a:pt x="141705" y="67375"/>
                  </a:cubicBezTo>
                  <a:cubicBezTo>
                    <a:pt x="130275" y="29275"/>
                    <a:pt x="95985" y="4510"/>
                    <a:pt x="63600" y="7367"/>
                  </a:cubicBezTo>
                  <a:cubicBezTo>
                    <a:pt x="69315" y="16892"/>
                    <a:pt x="75982" y="31180"/>
                    <a:pt x="80745" y="47373"/>
                  </a:cubicBezTo>
                  <a:cubicBezTo>
                    <a:pt x="91223" y="80710"/>
                    <a:pt x="96938" y="138812"/>
                    <a:pt x="93128" y="140717"/>
                  </a:cubicBezTo>
                  <a:cubicBezTo>
                    <a:pt x="88365" y="141670"/>
                    <a:pt x="60743" y="90235"/>
                    <a:pt x="51218" y="56898"/>
                  </a:cubicBezTo>
                  <a:cubicBezTo>
                    <a:pt x="46455" y="40705"/>
                    <a:pt x="43598" y="25465"/>
                    <a:pt x="42645" y="14035"/>
                  </a:cubicBezTo>
                  <a:cubicBezTo>
                    <a:pt x="13118" y="29275"/>
                    <a:pt x="-218" y="68327"/>
                    <a:pt x="11213" y="107380"/>
                  </a:cubicBezTo>
                  <a:cubicBezTo>
                    <a:pt x="24548" y="150242"/>
                    <a:pt x="92175" y="206440"/>
                    <a:pt x="111225" y="1997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任意多边形: 形状 30"/>
            <p:cNvSpPr/>
            <p:nvPr/>
          </p:nvSpPr>
          <p:spPr>
            <a:xfrm>
              <a:off x="6086172" y="4917511"/>
              <a:ext cx="190500" cy="152400"/>
            </a:xfrm>
            <a:custGeom>
              <a:avLst/>
              <a:gdLst>
                <a:gd name="connsiteX0" fmla="*/ 186040 w 190500"/>
                <a:gd name="connsiteY0" fmla="*/ 21202 h 152400"/>
                <a:gd name="connsiteX1" fmla="*/ 49833 w 190500"/>
                <a:gd name="connsiteY1" fmla="*/ 23107 h 152400"/>
                <a:gd name="connsiteX2" fmla="*/ 10780 w 190500"/>
                <a:gd name="connsiteY2" fmla="*/ 113594 h 152400"/>
                <a:gd name="connsiteX3" fmla="*/ 46023 w 190500"/>
                <a:gd name="connsiteY3" fmla="*/ 86924 h 152400"/>
                <a:gd name="connsiteX4" fmla="*/ 133653 w 190500"/>
                <a:gd name="connsiteY4" fmla="*/ 52634 h 152400"/>
                <a:gd name="connsiteX5" fmla="*/ 62215 w 190500"/>
                <a:gd name="connsiteY5" fmla="*/ 113594 h 152400"/>
                <a:gd name="connsiteX6" fmla="*/ 22210 w 190500"/>
                <a:gd name="connsiteY6" fmla="*/ 131692 h 152400"/>
                <a:gd name="connsiteX7" fmla="*/ 120318 w 190500"/>
                <a:gd name="connsiteY7" fmla="*/ 139312 h 152400"/>
                <a:gd name="connsiteX8" fmla="*/ 186040 w 190500"/>
                <a:gd name="connsiteY8" fmla="*/ 2120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500" h="152400">
                  <a:moveTo>
                    <a:pt x="186040" y="21202"/>
                  </a:moveTo>
                  <a:cubicBezTo>
                    <a:pt x="175563" y="4057"/>
                    <a:pt x="88885" y="246"/>
                    <a:pt x="49833" y="23107"/>
                  </a:cubicBezTo>
                  <a:cubicBezTo>
                    <a:pt x="15543" y="44062"/>
                    <a:pt x="-650" y="82162"/>
                    <a:pt x="10780" y="113594"/>
                  </a:cubicBezTo>
                  <a:cubicBezTo>
                    <a:pt x="18400" y="105021"/>
                    <a:pt x="30783" y="96449"/>
                    <a:pt x="46023" y="86924"/>
                  </a:cubicBezTo>
                  <a:cubicBezTo>
                    <a:pt x="75550" y="68827"/>
                    <a:pt x="131748" y="48824"/>
                    <a:pt x="133653" y="52634"/>
                  </a:cubicBezTo>
                  <a:cubicBezTo>
                    <a:pt x="135558" y="56444"/>
                    <a:pt x="91743" y="95496"/>
                    <a:pt x="62215" y="113594"/>
                  </a:cubicBezTo>
                  <a:cubicBezTo>
                    <a:pt x="46975" y="122167"/>
                    <a:pt x="33640" y="128834"/>
                    <a:pt x="22210" y="131692"/>
                  </a:cubicBezTo>
                  <a:cubicBezTo>
                    <a:pt x="44118" y="156457"/>
                    <a:pt x="86028" y="160267"/>
                    <a:pt x="120318" y="139312"/>
                  </a:cubicBezTo>
                  <a:cubicBezTo>
                    <a:pt x="159370" y="117404"/>
                    <a:pt x="196518" y="38346"/>
                    <a:pt x="186040" y="212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: 形状 31"/>
            <p:cNvSpPr/>
            <p:nvPr/>
          </p:nvSpPr>
          <p:spPr>
            <a:xfrm>
              <a:off x="5526734" y="5082189"/>
              <a:ext cx="123825" cy="104775"/>
            </a:xfrm>
            <a:custGeom>
              <a:avLst/>
              <a:gdLst>
                <a:gd name="connsiteX0" fmla="*/ 8244 w 123825"/>
                <a:gd name="connsiteY0" fmla="*/ 94649 h 104775"/>
                <a:gd name="connsiteX1" fmla="*/ 97779 w 123825"/>
                <a:gd name="connsiteY1" fmla="*/ 93696 h 104775"/>
                <a:gd name="connsiteX2" fmla="*/ 123496 w 123825"/>
                <a:gd name="connsiteY2" fmla="*/ 34641 h 104775"/>
                <a:gd name="connsiteX3" fmla="*/ 100636 w 123825"/>
                <a:gd name="connsiteY3" fmla="*/ 51786 h 104775"/>
                <a:gd name="connsiteX4" fmla="*/ 43486 w 123825"/>
                <a:gd name="connsiteY4" fmla="*/ 73694 h 104775"/>
                <a:gd name="connsiteX5" fmla="*/ 90159 w 123825"/>
                <a:gd name="connsiteY5" fmla="*/ 33689 h 104775"/>
                <a:gd name="connsiteX6" fmla="*/ 115876 w 123825"/>
                <a:gd name="connsiteY6" fmla="*/ 21306 h 104775"/>
                <a:gd name="connsiteX7" fmla="*/ 52059 w 123825"/>
                <a:gd name="connsiteY7" fmla="*/ 15591 h 104775"/>
                <a:gd name="connsiteX8" fmla="*/ 8244 w 123825"/>
                <a:gd name="connsiteY8" fmla="*/ 94649 h 104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3825" h="104775">
                  <a:moveTo>
                    <a:pt x="8244" y="94649"/>
                  </a:moveTo>
                  <a:cubicBezTo>
                    <a:pt x="14911" y="106079"/>
                    <a:pt x="72061" y="108936"/>
                    <a:pt x="97779" y="93696"/>
                  </a:cubicBezTo>
                  <a:cubicBezTo>
                    <a:pt x="120639" y="80361"/>
                    <a:pt x="131116" y="54644"/>
                    <a:pt x="123496" y="34641"/>
                  </a:cubicBezTo>
                  <a:cubicBezTo>
                    <a:pt x="117782" y="40356"/>
                    <a:pt x="110161" y="46071"/>
                    <a:pt x="100636" y="51786"/>
                  </a:cubicBezTo>
                  <a:cubicBezTo>
                    <a:pt x="80634" y="63216"/>
                    <a:pt x="44439" y="76551"/>
                    <a:pt x="43486" y="73694"/>
                  </a:cubicBezTo>
                  <a:cubicBezTo>
                    <a:pt x="41582" y="70836"/>
                    <a:pt x="71109" y="45119"/>
                    <a:pt x="90159" y="33689"/>
                  </a:cubicBezTo>
                  <a:cubicBezTo>
                    <a:pt x="99684" y="27974"/>
                    <a:pt x="109209" y="24164"/>
                    <a:pt x="115876" y="21306"/>
                  </a:cubicBezTo>
                  <a:cubicBezTo>
                    <a:pt x="101589" y="5114"/>
                    <a:pt x="73966" y="2256"/>
                    <a:pt x="52059" y="15591"/>
                  </a:cubicBezTo>
                  <a:cubicBezTo>
                    <a:pt x="26341" y="31784"/>
                    <a:pt x="1576" y="83219"/>
                    <a:pt x="8244" y="946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3" name="任意多边形: 形状 32"/>
            <p:cNvSpPr/>
            <p:nvPr/>
          </p:nvSpPr>
          <p:spPr>
            <a:xfrm>
              <a:off x="5408399" y="4658047"/>
              <a:ext cx="161925" cy="180975"/>
            </a:xfrm>
            <a:custGeom>
              <a:avLst/>
              <a:gdLst>
                <a:gd name="connsiteX0" fmla="*/ 15136 w 161925"/>
                <a:gd name="connsiteY0" fmla="*/ 10156 h 180975"/>
                <a:gd name="connsiteX1" fmla="*/ 34186 w 161925"/>
                <a:gd name="connsiteY1" fmla="*/ 144458 h 180975"/>
                <a:gd name="connsiteX2" fmla="*/ 128483 w 161925"/>
                <a:gd name="connsiteY2" fmla="*/ 172081 h 180975"/>
                <a:gd name="connsiteX3" fmla="*/ 98003 w 161925"/>
                <a:gd name="connsiteY3" fmla="*/ 140648 h 180975"/>
                <a:gd name="connsiteX4" fmla="*/ 53236 w 161925"/>
                <a:gd name="connsiteY4" fmla="*/ 57781 h 180975"/>
                <a:gd name="connsiteX5" fmla="*/ 122768 w 161925"/>
                <a:gd name="connsiteY5" fmla="*/ 120646 h 180975"/>
                <a:gd name="connsiteX6" fmla="*/ 146581 w 161925"/>
                <a:gd name="connsiteY6" fmla="*/ 157793 h 180975"/>
                <a:gd name="connsiteX7" fmla="*/ 141818 w 161925"/>
                <a:gd name="connsiteY7" fmla="*/ 59685 h 180975"/>
                <a:gd name="connsiteX8" fmla="*/ 15136 w 161925"/>
                <a:gd name="connsiteY8" fmla="*/ 10156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1925" h="180975">
                  <a:moveTo>
                    <a:pt x="15136" y="10156"/>
                  </a:moveTo>
                  <a:cubicBezTo>
                    <a:pt x="-104" y="22538"/>
                    <a:pt x="6563" y="109216"/>
                    <a:pt x="34186" y="144458"/>
                  </a:cubicBezTo>
                  <a:cubicBezTo>
                    <a:pt x="58951" y="175891"/>
                    <a:pt x="98956" y="187321"/>
                    <a:pt x="128483" y="172081"/>
                  </a:cubicBezTo>
                  <a:cubicBezTo>
                    <a:pt x="118958" y="165413"/>
                    <a:pt x="108481" y="153983"/>
                    <a:pt x="98003" y="140648"/>
                  </a:cubicBezTo>
                  <a:cubicBezTo>
                    <a:pt x="76096" y="113026"/>
                    <a:pt x="49426" y="60638"/>
                    <a:pt x="53236" y="57781"/>
                  </a:cubicBezTo>
                  <a:cubicBezTo>
                    <a:pt x="57046" y="54923"/>
                    <a:pt x="101813" y="93976"/>
                    <a:pt x="122768" y="120646"/>
                  </a:cubicBezTo>
                  <a:cubicBezTo>
                    <a:pt x="133246" y="133981"/>
                    <a:pt x="141818" y="147316"/>
                    <a:pt x="146581" y="157793"/>
                  </a:cubicBezTo>
                  <a:cubicBezTo>
                    <a:pt x="168488" y="133028"/>
                    <a:pt x="166583" y="91118"/>
                    <a:pt x="141818" y="59685"/>
                  </a:cubicBezTo>
                  <a:cubicBezTo>
                    <a:pt x="114196" y="25396"/>
                    <a:pt x="30376" y="-2227"/>
                    <a:pt x="15136" y="1015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4" name="任意多边形: 形状 33"/>
            <p:cNvSpPr/>
            <p:nvPr/>
          </p:nvSpPr>
          <p:spPr>
            <a:xfrm>
              <a:off x="4752499" y="4307116"/>
              <a:ext cx="209550" cy="142875"/>
            </a:xfrm>
            <a:custGeom>
              <a:avLst/>
              <a:gdLst>
                <a:gd name="connsiteX0" fmla="*/ 204311 w 209550"/>
                <a:gd name="connsiteY0" fmla="*/ 61049 h 142875"/>
                <a:gd name="connsiteX1" fmla="*/ 79534 w 209550"/>
                <a:gd name="connsiteY1" fmla="*/ 7709 h 142875"/>
                <a:gd name="connsiteX2" fmla="*/ 7144 w 209550"/>
                <a:gd name="connsiteY2" fmla="*/ 74384 h 142875"/>
                <a:gd name="connsiteX3" fmla="*/ 50006 w 209550"/>
                <a:gd name="connsiteY3" fmla="*/ 64859 h 142875"/>
                <a:gd name="connsiteX4" fmla="*/ 144304 w 209550"/>
                <a:gd name="connsiteY4" fmla="*/ 68669 h 142875"/>
                <a:gd name="connsiteX5" fmla="*/ 54769 w 209550"/>
                <a:gd name="connsiteY5" fmla="*/ 96291 h 142875"/>
                <a:gd name="connsiteX6" fmla="*/ 10954 w 209550"/>
                <a:gd name="connsiteY6" fmla="*/ 97244 h 142875"/>
                <a:gd name="connsiteX7" fmla="*/ 97631 w 209550"/>
                <a:gd name="connsiteY7" fmla="*/ 143916 h 142875"/>
                <a:gd name="connsiteX8" fmla="*/ 204311 w 209550"/>
                <a:gd name="connsiteY8" fmla="*/ 61049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9550" h="142875">
                  <a:moveTo>
                    <a:pt x="204311" y="61049"/>
                  </a:moveTo>
                  <a:cubicBezTo>
                    <a:pt x="201454" y="41046"/>
                    <a:pt x="123349" y="1994"/>
                    <a:pt x="79534" y="7709"/>
                  </a:cubicBezTo>
                  <a:cubicBezTo>
                    <a:pt x="39529" y="12471"/>
                    <a:pt x="10001" y="41046"/>
                    <a:pt x="7144" y="74384"/>
                  </a:cubicBezTo>
                  <a:cubicBezTo>
                    <a:pt x="17621" y="70574"/>
                    <a:pt x="32861" y="66764"/>
                    <a:pt x="50006" y="64859"/>
                  </a:cubicBezTo>
                  <a:cubicBezTo>
                    <a:pt x="84296" y="60096"/>
                    <a:pt x="143351" y="63906"/>
                    <a:pt x="144304" y="68669"/>
                  </a:cubicBezTo>
                  <a:cubicBezTo>
                    <a:pt x="145256" y="73431"/>
                    <a:pt x="89059" y="91529"/>
                    <a:pt x="54769" y="96291"/>
                  </a:cubicBezTo>
                  <a:cubicBezTo>
                    <a:pt x="37624" y="98196"/>
                    <a:pt x="22384" y="98196"/>
                    <a:pt x="10954" y="97244"/>
                  </a:cubicBezTo>
                  <a:cubicBezTo>
                    <a:pt x="21431" y="128676"/>
                    <a:pt x="57626" y="148679"/>
                    <a:pt x="97631" y="143916"/>
                  </a:cubicBezTo>
                  <a:cubicBezTo>
                    <a:pt x="140494" y="138201"/>
                    <a:pt x="207169" y="81051"/>
                    <a:pt x="204311" y="6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anchor="ctr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5" name="TextBox 6"/>
          <p:cNvSpPr txBox="1">
            <a:spLocks noChangeArrowheads="1"/>
          </p:cNvSpPr>
          <p:nvPr/>
        </p:nvSpPr>
        <p:spPr bwMode="auto">
          <a:xfrm>
            <a:off x="582322" y="1834356"/>
            <a:ext cx="1816100" cy="58356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l" eaLnBrk="1" hangingPunct="1">
              <a:defRPr/>
            </a:pPr>
            <a:r>
              <a:rPr lang="zh-CN" altLang="en-US" sz="3200" b="1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声泪俱下</a:t>
            </a: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3540" y="4034155"/>
            <a:ext cx="803275" cy="9950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30350" y="1456055"/>
            <a:ext cx="37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·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513840" y="2228850"/>
            <a:ext cx="37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·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72615" y="3018155"/>
            <a:ext cx="37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·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872615" y="3807460"/>
            <a:ext cx="377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latin typeface="宋体" panose="02010600030101010101" pitchFamily="2" charset="-122"/>
              </a:rPr>
              <a:t>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9414" y="731127"/>
            <a:ext cx="5099763" cy="368584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17694" y="731127"/>
            <a:ext cx="5103483" cy="368584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78C75041-BE18-4C71-ABD0-B987173A2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833" y="416243"/>
            <a:ext cx="1101090" cy="645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29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梳理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B275A2ED-23A7-4050-B699-75B8BDF47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833" y="1061403"/>
            <a:ext cx="1101090" cy="645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归纳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B08042E0-778A-4137-A8F6-E0B53290B7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833" y="1706563"/>
            <a:ext cx="1101090" cy="64516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35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思考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FC8729C-2670-4218-99D1-20FBD55588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833" y="2674303"/>
            <a:ext cx="1101090" cy="64516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27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积累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80AB51E-F2A2-4A89-995B-F3D09A1C4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833" y="3319463"/>
            <a:ext cx="1101090" cy="64516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22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运用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468651E1-5671-433F-B92B-764DC44C1B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6833" y="3964623"/>
            <a:ext cx="1101090" cy="64516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29000">
                <a:schemeClr val="accent6">
                  <a:lumMod val="60000"/>
                  <a:lumOff val="40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表达</a:t>
            </a:r>
          </a:p>
        </p:txBody>
      </p:sp>
    </p:spTree>
    <p:extLst>
      <p:ext uri="{BB962C8B-B14F-4D97-AF65-F5344CB8AC3E}">
        <p14:creationId xmlns:p14="http://schemas.microsoft.com/office/powerpoint/2010/main" val="377490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19" grpId="1" animBg="1"/>
      <p:bldP spid="20" grpId="0" bldLvl="0" animBg="1"/>
      <p:bldP spid="20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864870" y="910590"/>
            <a:ext cx="7548880" cy="3730625"/>
            <a:chOff x="1362" y="1434"/>
            <a:chExt cx="11888" cy="5875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8" name="任意多边形: 形状 87"/>
            <p:cNvSpPr/>
            <p:nvPr/>
          </p:nvSpPr>
          <p:spPr>
            <a:xfrm rot="5400000">
              <a:off x="5090" y="-639"/>
              <a:ext cx="4221" cy="11677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8" name="图片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82109">
              <a:off x="11210" y="1434"/>
              <a:ext cx="2040" cy="2040"/>
            </a:xfrm>
            <a:prstGeom prst="rect">
              <a:avLst/>
            </a:prstGeom>
            <a:grpFill/>
          </p:spPr>
        </p:pic>
      </p:grpSp>
      <p:sp>
        <p:nvSpPr>
          <p:cNvPr id="2" name="文本框 1"/>
          <p:cNvSpPr txBox="1"/>
          <p:nvPr/>
        </p:nvSpPr>
        <p:spPr>
          <a:xfrm>
            <a:off x="774700" y="191135"/>
            <a:ext cx="6010275" cy="16933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30000"/>
              </a:lnSpc>
              <a:buFont typeface="Wingdings" panose="05000000000000000000" pitchFamily="2" charset="2"/>
            </a:pPr>
            <a:r>
              <a:rPr 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成语大多数出自文言文，以固定的结构从古代沿用至今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</a:t>
            </a:r>
            <a:r>
              <a:rPr sz="2800" b="1" dirty="0" err="1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承载了丰富的文化内涵</a:t>
            </a:r>
            <a:r>
              <a:rPr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427480" y="1961515"/>
            <a:ext cx="5763260" cy="2680335"/>
            <a:chOff x="4466" y="3432"/>
            <a:chExt cx="4949" cy="2194"/>
          </a:xfrm>
        </p:grpSpPr>
        <p:sp>
          <p:nvSpPr>
            <p:cNvPr id="9" name="云形标注 8"/>
            <p:cNvSpPr/>
            <p:nvPr/>
          </p:nvSpPr>
          <p:spPr>
            <a:xfrm>
              <a:off x="4466" y="3432"/>
              <a:ext cx="4949" cy="2194"/>
            </a:xfrm>
            <a:prstGeom prst="cloudCallout">
              <a:avLst>
                <a:gd name="adj1" fmla="val 59543"/>
                <a:gd name="adj2" fmla="val -75925"/>
              </a:avLst>
            </a:prstGeom>
            <a:ln w="12700" cmpd="sng">
              <a:solidFill>
                <a:srgbClr val="DAADA2"/>
              </a:solidFill>
              <a:prstDash val="sysDash"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CN" sz="36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968" y="3841"/>
              <a:ext cx="4289" cy="1462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sz="32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    </a:t>
              </a:r>
              <a:r>
                <a:rPr sz="3200" b="1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在学习成语时可以借助文言文</a:t>
              </a:r>
              <a:r>
                <a:rPr lang="zh-CN" altLang="en-US" sz="32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，</a:t>
              </a:r>
              <a:r>
                <a:rPr sz="3200" b="1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让成语学习和文言文学习</a:t>
              </a:r>
              <a:r>
                <a:rPr lang="zh-CN" altLang="en-US" sz="32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“</a:t>
              </a:r>
              <a:r>
                <a:rPr sz="3200" b="1" dirty="0" err="1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并驾齐驱</a:t>
              </a:r>
              <a:r>
                <a:rPr lang="zh-CN" altLang="en-US" sz="3200" b="1" dirty="0">
                  <a:solidFill>
                    <a:srgbClr val="0070C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-简" panose="02010600040101010101" charset="-122"/>
                </a:rPr>
                <a:t>”！</a:t>
              </a:r>
              <a:endParaRPr sz="3200" b="1" dirty="0">
                <a:solidFill>
                  <a:srgbClr val="0070C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-简" panose="0201060004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19" y="1117373"/>
            <a:ext cx="7907971" cy="322400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10" name="文本框 9"/>
          <p:cNvSpPr txBox="1"/>
          <p:nvPr/>
        </p:nvSpPr>
        <p:spPr>
          <a:xfrm>
            <a:off x="1042670" y="1425575"/>
            <a:ext cx="7058660" cy="977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余尝谓读书有三到，谓心到、眼到、口到。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                  </a:t>
            </a:r>
            <a:r>
              <a:rPr lang="zh-CN" altLang="en-US" sz="2400" b="1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——朱熹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楷体" panose="02010609060101010101" pitchFamily="49" charset="-122"/>
              <a:ea typeface="楷体" panose="02010609060101010101" pitchFamily="49" charset="-122"/>
              <a:cs typeface="+mn-cs"/>
            </a:endParaRPr>
          </a:p>
        </p:txBody>
      </p:sp>
      <p:pic>
        <p:nvPicPr>
          <p:cNvPr id="12" name="图片 11" descr="2e2443d50be4edde0f92218bf07fa4e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0"/>
            <a:ext cx="1064895" cy="1004570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1244407" y="102998"/>
            <a:ext cx="5621655" cy="793750"/>
            <a:chOff x="520940" y="1969021"/>
            <a:chExt cx="3873042" cy="79375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0940" y="1969021"/>
              <a:ext cx="3635926" cy="79375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65747" y="2064906"/>
              <a:ext cx="3728235" cy="607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sz="2800" b="1" dirty="0">
                  <a:solidFill>
                    <a:srgbClr val="FF5C61"/>
                  </a:solidFill>
                  <a:latin typeface="微软雅黑" panose="020B0503020204020204" charset="-122"/>
                  <a:ea typeface="微软雅黑" panose="020B0503020204020204" charset="-122"/>
                </a:rPr>
                <a:t>请说一说你们知道的名人名言。</a:t>
              </a:r>
              <a:r>
                <a:rPr lang="zh-CN" altLang="en-US" sz="2800" b="1" dirty="0">
                  <a:solidFill>
                    <a:srgbClr val="FF5C61"/>
                  </a:solidFill>
                  <a:latin typeface="微软雅黑" panose="020B0503020204020204" charset="-122"/>
                  <a:ea typeface="微软雅黑" panose="020B0503020204020204" charset="-122"/>
                </a:rPr>
                <a:t> </a:t>
              </a:r>
              <a:endPara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1042035" y="2711450"/>
            <a:ext cx="7058660" cy="9772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阅读使人充实，会谈使人敏捷，写作使人精确。</a:t>
            </a:r>
          </a:p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                                  ——培根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3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644525" y="1448435"/>
            <a:ext cx="7814945" cy="2923540"/>
            <a:chOff x="1015" y="2281"/>
            <a:chExt cx="12307" cy="4604"/>
          </a:xfrm>
        </p:grpSpPr>
        <p:sp>
          <p:nvSpPr>
            <p:cNvPr id="5" name="任意多边形: 形状 3"/>
            <p:cNvSpPr/>
            <p:nvPr/>
          </p:nvSpPr>
          <p:spPr>
            <a:xfrm rot="5400000">
              <a:off x="5152" y="-1285"/>
              <a:ext cx="4604" cy="11736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27"/>
            <p:cNvSpPr/>
            <p:nvPr/>
          </p:nvSpPr>
          <p:spPr>
            <a:xfrm rot="18711534" flipH="1">
              <a:off x="2423" y="1927"/>
              <a:ext cx="362" cy="1365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6"/>
            <p:cNvSpPr/>
            <p:nvPr/>
          </p:nvSpPr>
          <p:spPr>
            <a:xfrm rot="18711534" flipH="1">
              <a:off x="1778" y="1765"/>
              <a:ext cx="393" cy="1919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18" y="854633"/>
            <a:ext cx="1387113" cy="13034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82753"/>
            <a:ext cx="748460" cy="5345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53" y="3638244"/>
            <a:ext cx="575129" cy="410741"/>
          </a:xfrm>
          <a:prstGeom prst="rect">
            <a:avLst/>
          </a:prstGeom>
        </p:spPr>
      </p:pic>
      <p:sp>
        <p:nvSpPr>
          <p:cNvPr id="33794" name="文本框 1"/>
          <p:cNvSpPr txBox="1"/>
          <p:nvPr/>
        </p:nvSpPr>
        <p:spPr>
          <a:xfrm>
            <a:off x="1381935" y="1602072"/>
            <a:ext cx="6646450" cy="2608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正像数学家华罗庚说过的，科学的灵感，绝不是坐等可以等来的。</a:t>
            </a:r>
          </a:p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中国古时候有个文学家叫做司马迁的说过：“人固有一死，或重于泰山，或轻于鸿毛。”</a:t>
            </a:r>
          </a:p>
        </p:txBody>
      </p:sp>
      <p:grpSp>
        <p:nvGrpSpPr>
          <p:cNvPr id="14344" name="组合 5"/>
          <p:cNvGrpSpPr/>
          <p:nvPr/>
        </p:nvGrpSpPr>
        <p:grpSpPr>
          <a:xfrm>
            <a:off x="716915" y="443865"/>
            <a:ext cx="2208213" cy="615950"/>
            <a:chOff x="423464" y="477036"/>
            <a:chExt cx="2209176" cy="616101"/>
          </a:xfrm>
        </p:grpSpPr>
        <p:sp>
          <p:nvSpPr>
            <p:cNvPr id="14345" name="文本框 6"/>
            <p:cNvSpPr txBox="1"/>
            <p:nvPr/>
          </p:nvSpPr>
          <p:spPr>
            <a:xfrm>
              <a:off x="648736" y="477036"/>
              <a:ext cx="1983904" cy="5837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研读探讨</a:t>
              </a:r>
            </a:p>
          </p:txBody>
        </p:sp>
        <p:grpSp>
          <p:nvGrpSpPr>
            <p:cNvPr id="14346" name="组合 7"/>
            <p:cNvGrpSpPr/>
            <p:nvPr/>
          </p:nvGrpSpPr>
          <p:grpSpPr>
            <a:xfrm>
              <a:off x="423464" y="477036"/>
              <a:ext cx="2194887" cy="616101"/>
              <a:chOff x="423464" y="477036"/>
              <a:chExt cx="2194887" cy="616101"/>
            </a:xfrm>
          </p:grpSpPr>
          <p:pic>
            <p:nvPicPr>
              <p:cNvPr id="15" name="图片 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00B0F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64" y="477036"/>
                <a:ext cx="369556" cy="57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" name="直接连接符 1"/>
              <p:cNvCxnSpPr/>
              <p:nvPr/>
            </p:nvCxnSpPr>
            <p:spPr>
              <a:xfrm>
                <a:off x="533050" y="1093137"/>
                <a:ext cx="2085296" cy="0"/>
              </a:xfrm>
              <a:prstGeom prst="line">
                <a:avLst/>
              </a:prstGeom>
              <a:ln w="31750" cap="rnd" cmpd="sng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" name="组合 10"/>
          <p:cNvGrpSpPr/>
          <p:nvPr/>
        </p:nvGrpSpPr>
        <p:grpSpPr>
          <a:xfrm>
            <a:off x="2843530" y="411480"/>
            <a:ext cx="4608830" cy="1152525"/>
            <a:chOff x="4478" y="648"/>
            <a:chExt cx="7258" cy="1815"/>
          </a:xfrm>
        </p:grpSpPr>
        <p:sp>
          <p:nvSpPr>
            <p:cNvPr id="7" name="云形标注 6"/>
            <p:cNvSpPr/>
            <p:nvPr/>
          </p:nvSpPr>
          <p:spPr>
            <a:xfrm>
              <a:off x="4478" y="648"/>
              <a:ext cx="7258" cy="1815"/>
            </a:xfrm>
            <a:prstGeom prst="cloudCallou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981" y="902"/>
              <a:ext cx="6059" cy="1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eaLnBrk="1" latinLnBrk="1" hangingPunct="1"/>
              <a:r>
                <a:rPr lang="en-US" altLang="zh-CN" sz="2000" dirty="0">
                  <a:latin typeface="楷体" panose="02010609060101010101" pitchFamily="49" charset="-122"/>
                  <a:ea typeface="楷体" panose="02010609060101010101" pitchFamily="49" charset="-122"/>
                </a:rPr>
                <a:t>    </a:t>
              </a:r>
              <a:r>
                <a:rPr lang="zh-CN" altLang="en-US" sz="2400" b="1" dirty="0">
                  <a:solidFill>
                    <a:schemeClr val="accent6">
                      <a:lumMod val="75000"/>
                    </a:schemeClr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对照两个句子被引用的部分，说说你有什么发现。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62610" y="1231265"/>
            <a:ext cx="7879080" cy="3595370"/>
            <a:chOff x="886" y="1939"/>
            <a:chExt cx="12408" cy="5662"/>
          </a:xfrm>
        </p:grpSpPr>
        <p:sp>
          <p:nvSpPr>
            <p:cNvPr id="5" name="任意多边形: 形状 3"/>
            <p:cNvSpPr/>
            <p:nvPr/>
          </p:nvSpPr>
          <p:spPr>
            <a:xfrm rot="5400000">
              <a:off x="4595" y="-1098"/>
              <a:ext cx="5663" cy="11736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27"/>
            <p:cNvSpPr/>
            <p:nvPr/>
          </p:nvSpPr>
          <p:spPr>
            <a:xfrm rot="18711534" flipH="1">
              <a:off x="2160" y="1690"/>
              <a:ext cx="362" cy="1365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6"/>
            <p:cNvSpPr/>
            <p:nvPr/>
          </p:nvSpPr>
          <p:spPr>
            <a:xfrm rot="18711534" flipH="1">
              <a:off x="1649" y="1609"/>
              <a:ext cx="393" cy="1919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solidFill>
              <a:srgbClr val="DE320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18" y="854633"/>
            <a:ext cx="1387113" cy="13034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82753"/>
            <a:ext cx="748460" cy="5345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53" y="3638244"/>
            <a:ext cx="575129" cy="410741"/>
          </a:xfrm>
          <a:prstGeom prst="rect">
            <a:avLst/>
          </a:prstGeom>
        </p:spPr>
      </p:pic>
      <p:sp>
        <p:nvSpPr>
          <p:cNvPr id="33794" name="文本框 1"/>
          <p:cNvSpPr txBox="1"/>
          <p:nvPr/>
        </p:nvSpPr>
        <p:spPr>
          <a:xfrm>
            <a:off x="1385570" y="1231265"/>
            <a:ext cx="7056120" cy="37826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当然，见微知著、善于发问并不断探索的能力，不是凭空产生的。正像数学家华罗庚说过的，科学的灵感，绝不是坐等可以等来的。如果说科学领域的发现有什么偶然的机遇的话，那么这种“偶然的机遇”只会给那些善于独立思考的人，给那些具有锲而不舍精神的人。</a:t>
            </a:r>
          </a:p>
        </p:txBody>
      </p:sp>
      <p:grpSp>
        <p:nvGrpSpPr>
          <p:cNvPr id="14344" name="组合 5"/>
          <p:cNvGrpSpPr/>
          <p:nvPr/>
        </p:nvGrpSpPr>
        <p:grpSpPr>
          <a:xfrm>
            <a:off x="716915" y="443865"/>
            <a:ext cx="2208213" cy="615950"/>
            <a:chOff x="423464" y="477036"/>
            <a:chExt cx="2209176" cy="616101"/>
          </a:xfrm>
        </p:grpSpPr>
        <p:sp>
          <p:nvSpPr>
            <p:cNvPr id="14345" name="文本框 6"/>
            <p:cNvSpPr txBox="1"/>
            <p:nvPr/>
          </p:nvSpPr>
          <p:spPr>
            <a:xfrm>
              <a:off x="648736" y="477036"/>
              <a:ext cx="1983904" cy="5837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研读探讨</a:t>
              </a:r>
            </a:p>
          </p:txBody>
        </p:sp>
        <p:grpSp>
          <p:nvGrpSpPr>
            <p:cNvPr id="14346" name="组合 7"/>
            <p:cNvGrpSpPr/>
            <p:nvPr/>
          </p:nvGrpSpPr>
          <p:grpSpPr>
            <a:xfrm>
              <a:off x="423464" y="477036"/>
              <a:ext cx="2194887" cy="616101"/>
              <a:chOff x="423464" y="477036"/>
              <a:chExt cx="2194887" cy="616101"/>
            </a:xfrm>
          </p:grpSpPr>
          <p:pic>
            <p:nvPicPr>
              <p:cNvPr id="15" name="图片 8"/>
              <p:cNvPicPr>
                <a:picLocks noChangeAspect="1" noChangeArrowheads="1"/>
              </p:cNvPicPr>
              <p:nvPr/>
            </p:nvPicPr>
            <p:blipFill>
              <a:blip r:embed="rId6">
                <a:duotone>
                  <a:prstClr val="black"/>
                  <a:srgbClr val="00B0F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64" y="477036"/>
                <a:ext cx="369556" cy="57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" name="直接连接符 1"/>
              <p:cNvCxnSpPr/>
              <p:nvPr/>
            </p:nvCxnSpPr>
            <p:spPr>
              <a:xfrm>
                <a:off x="533050" y="1093137"/>
                <a:ext cx="2085296" cy="0"/>
              </a:xfrm>
              <a:prstGeom prst="line">
                <a:avLst/>
              </a:prstGeom>
              <a:ln w="31750" cap="rnd" cmpd="sng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文本框 1"/>
          <p:cNvSpPr txBox="1"/>
          <p:nvPr/>
        </p:nvSpPr>
        <p:spPr>
          <a:xfrm>
            <a:off x="1386642" y="1231098"/>
            <a:ext cx="7056120" cy="260898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当然，见微知著、善于发问并不断探索的能力，不是凭空产生的。如果说科学领域的发现有什么偶然的机遇的话，那么这种“偶然的机遇”只会给那些善于独立思考的人，给那些具有锲而不舍精神的人。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5347 0.008519 L 1.088542 0.008025 " pathEditMode="relative" rAng="0" ptsTypes="">
                                      <p:cBhvr>
                                        <p:cTn id="35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7" grpId="0"/>
      <p:bldP spid="7" grpId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403648" y="1131590"/>
            <a:ext cx="6607175" cy="2841625"/>
            <a:chOff x="3627" y="1651"/>
            <a:chExt cx="10405" cy="4475"/>
          </a:xfrm>
        </p:grpSpPr>
        <p:sp>
          <p:nvSpPr>
            <p:cNvPr id="5" name="云形 4"/>
            <p:cNvSpPr/>
            <p:nvPr/>
          </p:nvSpPr>
          <p:spPr>
            <a:xfrm>
              <a:off x="3627" y="1651"/>
              <a:ext cx="10405" cy="4475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lnSpc>
                  <a:spcPct val="130000"/>
                </a:lnSpc>
                <a:spcBef>
                  <a:spcPts val="600"/>
                </a:spcBef>
                <a:defRPr/>
              </a:pPr>
              <a:endParaRPr lang="en-US" altLang="zh-CN" sz="2800" b="1" dirty="0">
                <a:solidFill>
                  <a:srgbClr val="FF0066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594" y="2558"/>
              <a:ext cx="9012" cy="24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1" hangingPunct="1">
                <a:lnSpc>
                  <a:spcPct val="120000"/>
                </a:lnSpc>
                <a:spcBef>
                  <a:spcPts val="6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2800" b="1" kern="1200" cap="none" spc="0" normalizeH="0" baseline="0" noProof="0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    </a:t>
              </a:r>
              <a:r>
                <a:rPr kumimoji="0" lang="zh-CN" altLang="en-US" sz="2800" b="1" kern="1200" cap="none" spc="0" normalizeH="0" baseline="0" noProof="0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在文章末尾引用名人名言则可以起到画龙点睛、点明中心、启迪读者的作用。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/>
        </p:nvGrpSpPr>
        <p:grpSpPr>
          <a:xfrm>
            <a:off x="562610" y="1231265"/>
            <a:ext cx="7879080" cy="3595370"/>
            <a:chOff x="886" y="1939"/>
            <a:chExt cx="12408" cy="5662"/>
          </a:xfrm>
        </p:grpSpPr>
        <p:sp>
          <p:nvSpPr>
            <p:cNvPr id="5" name="任意多边形: 形状 3"/>
            <p:cNvSpPr/>
            <p:nvPr/>
          </p:nvSpPr>
          <p:spPr>
            <a:xfrm rot="5400000">
              <a:off x="4595" y="-1098"/>
              <a:ext cx="5663" cy="11736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: 形状 27"/>
            <p:cNvSpPr/>
            <p:nvPr/>
          </p:nvSpPr>
          <p:spPr>
            <a:xfrm rot="18711534" flipH="1">
              <a:off x="2278" y="1690"/>
              <a:ext cx="362" cy="1365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solidFill>
              <a:srgbClr val="5B9BD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任意多边形: 形状 26"/>
            <p:cNvSpPr/>
            <p:nvPr/>
          </p:nvSpPr>
          <p:spPr>
            <a:xfrm rot="18711534" flipH="1">
              <a:off x="1649" y="1609"/>
              <a:ext cx="393" cy="1919"/>
            </a:xfrm>
            <a:custGeom>
              <a:avLst/>
              <a:gdLst>
                <a:gd name="connsiteX0" fmla="*/ 0 w 6367029"/>
                <a:gd name="connsiteY0" fmla="*/ 1429374 h 11336923"/>
                <a:gd name="connsiteX1" fmla="*/ 182378 w 6367029"/>
                <a:gd name="connsiteY1" fmla="*/ 1086362 h 11336923"/>
                <a:gd name="connsiteX2" fmla="*/ 186264 w 6367029"/>
                <a:gd name="connsiteY2" fmla="*/ 1084253 h 11336923"/>
                <a:gd name="connsiteX3" fmla="*/ 139590 w 6367029"/>
                <a:gd name="connsiteY3" fmla="*/ 1027683 h 11336923"/>
                <a:gd name="connsiteX4" fmla="*/ 68943 w 6367029"/>
                <a:gd name="connsiteY4" fmla="*/ 796403 h 11336923"/>
                <a:gd name="connsiteX5" fmla="*/ 94044 w 6367029"/>
                <a:gd name="connsiteY5" fmla="*/ 654173 h 11336923"/>
                <a:gd name="connsiteX6" fmla="*/ 117894 w 6367029"/>
                <a:gd name="connsiteY6" fmla="*/ 603051 h 11336923"/>
                <a:gd name="connsiteX7" fmla="*/ 102046 w 6367029"/>
                <a:gd name="connsiteY7" fmla="*/ 552000 h 11336923"/>
                <a:gd name="connsiteX8" fmla="*/ 93642 w 6367029"/>
                <a:gd name="connsiteY8" fmla="*/ 468633 h 11336923"/>
                <a:gd name="connsiteX9" fmla="*/ 507300 w 6367029"/>
                <a:gd name="connsiteY9" fmla="*/ 54975 h 11336923"/>
                <a:gd name="connsiteX10" fmla="*/ 630310 w 6367029"/>
                <a:gd name="connsiteY10" fmla="*/ 73572 h 11336923"/>
                <a:gd name="connsiteX11" fmla="*/ 690623 w 6367029"/>
                <a:gd name="connsiteY11" fmla="*/ 102567 h 11336923"/>
                <a:gd name="connsiteX12" fmla="*/ 692680 w 6367029"/>
                <a:gd name="connsiteY12" fmla="*/ 101450 h 11336923"/>
                <a:gd name="connsiteX13" fmla="*/ 853694 w 6367029"/>
                <a:gd name="connsiteY13" fmla="*/ 68943 h 11336923"/>
                <a:gd name="connsiteX14" fmla="*/ 1172893 w 6367029"/>
                <a:gd name="connsiteY14" fmla="*/ 219476 h 11336923"/>
                <a:gd name="connsiteX15" fmla="*/ 1182865 w 6367029"/>
                <a:gd name="connsiteY15" fmla="*/ 233503 h 11336923"/>
                <a:gd name="connsiteX16" fmla="*/ 1218677 w 6367029"/>
                <a:gd name="connsiteY16" fmla="*/ 190100 h 11336923"/>
                <a:gd name="connsiteX17" fmla="*/ 1511177 w 6367029"/>
                <a:gd name="connsiteY17" fmla="*/ 68942 h 11336923"/>
                <a:gd name="connsiteX18" fmla="*/ 1742457 w 6367029"/>
                <a:gd name="connsiteY18" fmla="*/ 139589 h 11336923"/>
                <a:gd name="connsiteX19" fmla="*/ 1824087 w 6367029"/>
                <a:gd name="connsiteY19" fmla="*/ 213761 h 11336923"/>
                <a:gd name="connsiteX20" fmla="*/ 1837622 w 6367029"/>
                <a:gd name="connsiteY20" fmla="*/ 197358 h 11336923"/>
                <a:gd name="connsiteX21" fmla="*/ 2130121 w 6367029"/>
                <a:gd name="connsiteY21" fmla="*/ 76200 h 11336923"/>
                <a:gd name="connsiteX22" fmla="*/ 2179147 w 6367029"/>
                <a:gd name="connsiteY22" fmla="*/ 83612 h 11336923"/>
                <a:gd name="connsiteX23" fmla="*/ 2199332 w 6367029"/>
                <a:gd name="connsiteY23" fmla="*/ 77346 h 11336923"/>
                <a:gd name="connsiteX24" fmla="*/ 2282698 w 6367029"/>
                <a:gd name="connsiteY24" fmla="*/ 68942 h 11336923"/>
                <a:gd name="connsiteX25" fmla="*/ 2443713 w 6367029"/>
                <a:gd name="connsiteY25" fmla="*/ 101449 h 11336923"/>
                <a:gd name="connsiteX26" fmla="*/ 2499535 w 6367029"/>
                <a:gd name="connsiteY26" fmla="*/ 131749 h 11336923"/>
                <a:gd name="connsiteX27" fmla="*/ 2531812 w 6367029"/>
                <a:gd name="connsiteY27" fmla="*/ 105117 h 11336923"/>
                <a:gd name="connsiteX28" fmla="*/ 2763093 w 6367029"/>
                <a:gd name="connsiteY28" fmla="*/ 34471 h 11336923"/>
                <a:gd name="connsiteX29" fmla="*/ 2797682 w 6367029"/>
                <a:gd name="connsiteY29" fmla="*/ 39700 h 11336923"/>
                <a:gd name="connsiteX30" fmla="*/ 2849556 w 6367029"/>
                <a:gd name="connsiteY30" fmla="*/ 34471 h 11336923"/>
                <a:gd name="connsiteX31" fmla="*/ 3010570 w 6367029"/>
                <a:gd name="connsiteY31" fmla="*/ 66978 h 11336923"/>
                <a:gd name="connsiteX32" fmla="*/ 3066392 w 6367029"/>
                <a:gd name="connsiteY32" fmla="*/ 97278 h 11336923"/>
                <a:gd name="connsiteX33" fmla="*/ 3098669 w 6367029"/>
                <a:gd name="connsiteY33" fmla="*/ 70646 h 11336923"/>
                <a:gd name="connsiteX34" fmla="*/ 3329949 w 6367029"/>
                <a:gd name="connsiteY34" fmla="*/ 0 h 11336923"/>
                <a:gd name="connsiteX35" fmla="*/ 3579434 w 6367029"/>
                <a:gd name="connsiteY35" fmla="*/ 83674 h 11336923"/>
                <a:gd name="connsiteX36" fmla="*/ 3631108 w 6367029"/>
                <a:gd name="connsiteY36" fmla="*/ 132062 h 11336923"/>
                <a:gd name="connsiteX37" fmla="*/ 3643541 w 6367029"/>
                <a:gd name="connsiteY37" fmla="*/ 135921 h 11336923"/>
                <a:gd name="connsiteX38" fmla="*/ 3699363 w 6367029"/>
                <a:gd name="connsiteY38" fmla="*/ 166221 h 11336923"/>
                <a:gd name="connsiteX39" fmla="*/ 3731640 w 6367029"/>
                <a:gd name="connsiteY39" fmla="*/ 139589 h 11336923"/>
                <a:gd name="connsiteX40" fmla="*/ 3839911 w 6367029"/>
                <a:gd name="connsiteY40" fmla="*/ 87540 h 11336923"/>
                <a:gd name="connsiteX41" fmla="*/ 3900389 w 6367029"/>
                <a:gd name="connsiteY41" fmla="*/ 78397 h 11336923"/>
                <a:gd name="connsiteX42" fmla="*/ 3921426 w 6367029"/>
                <a:gd name="connsiteY42" fmla="*/ 66978 h 11336923"/>
                <a:gd name="connsiteX43" fmla="*/ 4082440 w 6367029"/>
                <a:gd name="connsiteY43" fmla="*/ 34471 h 11336923"/>
                <a:gd name="connsiteX44" fmla="*/ 4401639 w 6367029"/>
                <a:gd name="connsiteY44" fmla="*/ 185004 h 11336923"/>
                <a:gd name="connsiteX45" fmla="*/ 4411611 w 6367029"/>
                <a:gd name="connsiteY45" fmla="*/ 199031 h 11336923"/>
                <a:gd name="connsiteX46" fmla="*/ 4447423 w 6367029"/>
                <a:gd name="connsiteY46" fmla="*/ 155628 h 11336923"/>
                <a:gd name="connsiteX47" fmla="*/ 4739923 w 6367029"/>
                <a:gd name="connsiteY47" fmla="*/ 34470 h 11336923"/>
                <a:gd name="connsiteX48" fmla="*/ 4971203 w 6367029"/>
                <a:gd name="connsiteY48" fmla="*/ 105116 h 11336923"/>
                <a:gd name="connsiteX49" fmla="*/ 5052833 w 6367029"/>
                <a:gd name="connsiteY49" fmla="*/ 179290 h 11336923"/>
                <a:gd name="connsiteX50" fmla="*/ 5066368 w 6367029"/>
                <a:gd name="connsiteY50" fmla="*/ 162886 h 11336923"/>
                <a:gd name="connsiteX51" fmla="*/ 5358868 w 6367029"/>
                <a:gd name="connsiteY51" fmla="*/ 41728 h 11336923"/>
                <a:gd name="connsiteX52" fmla="*/ 5519883 w 6367029"/>
                <a:gd name="connsiteY52" fmla="*/ 74235 h 11336923"/>
                <a:gd name="connsiteX53" fmla="*/ 5571420 w 6367029"/>
                <a:gd name="connsiteY53" fmla="*/ 102209 h 11336923"/>
                <a:gd name="connsiteX54" fmla="*/ 5675446 w 6367029"/>
                <a:gd name="connsiteY54" fmla="*/ 52200 h 11336923"/>
                <a:gd name="connsiteX55" fmla="*/ 5798455 w 6367029"/>
                <a:gd name="connsiteY55" fmla="*/ 33603 h 11336923"/>
                <a:gd name="connsiteX56" fmla="*/ 6212113 w 6367029"/>
                <a:gd name="connsiteY56" fmla="*/ 447261 h 11336923"/>
                <a:gd name="connsiteX57" fmla="*/ 6179606 w 6367029"/>
                <a:gd name="connsiteY57" fmla="*/ 608275 h 11336923"/>
                <a:gd name="connsiteX58" fmla="*/ 6162126 w 6367029"/>
                <a:gd name="connsiteY58" fmla="*/ 640479 h 11336923"/>
                <a:gd name="connsiteX59" fmla="*/ 6174391 w 6367029"/>
                <a:gd name="connsiteY59" fmla="*/ 671651 h 11336923"/>
                <a:gd name="connsiteX60" fmla="*/ 6187414 w 6367029"/>
                <a:gd name="connsiteY60" fmla="*/ 775031 h 11336923"/>
                <a:gd name="connsiteX61" fmla="*/ 6005036 w 6367029"/>
                <a:gd name="connsiteY61" fmla="*/ 1118043 h 11336923"/>
                <a:gd name="connsiteX62" fmla="*/ 6001150 w 6367029"/>
                <a:gd name="connsiteY62" fmla="*/ 1120152 h 11336923"/>
                <a:gd name="connsiteX63" fmla="*/ 6047825 w 6367029"/>
                <a:gd name="connsiteY63" fmla="*/ 1176722 h 11336923"/>
                <a:gd name="connsiteX64" fmla="*/ 6118471 w 6367029"/>
                <a:gd name="connsiteY64" fmla="*/ 1408002 h 11336923"/>
                <a:gd name="connsiteX65" fmla="*/ 6047825 w 6367029"/>
                <a:gd name="connsiteY65" fmla="*/ 1639282 h 11336923"/>
                <a:gd name="connsiteX66" fmla="*/ 6019205 w 6367029"/>
                <a:gd name="connsiteY66" fmla="*/ 1673970 h 11336923"/>
                <a:gd name="connsiteX67" fmla="*/ 6045481 w 6367029"/>
                <a:gd name="connsiteY67" fmla="*/ 1696725 h 11336923"/>
                <a:gd name="connsiteX68" fmla="*/ 6152942 w 6367029"/>
                <a:gd name="connsiteY68" fmla="*/ 1974859 h 11336923"/>
                <a:gd name="connsiteX69" fmla="*/ 6031785 w 6367029"/>
                <a:gd name="connsiteY69" fmla="*/ 2267359 h 11336923"/>
                <a:gd name="connsiteX70" fmla="*/ 6023306 w 6367029"/>
                <a:gd name="connsiteY70" fmla="*/ 2274355 h 11336923"/>
                <a:gd name="connsiteX71" fmla="*/ 6087210 w 6367029"/>
                <a:gd name="connsiteY71" fmla="*/ 2329696 h 11336923"/>
                <a:gd name="connsiteX72" fmla="*/ 6194671 w 6367029"/>
                <a:gd name="connsiteY72" fmla="*/ 2607830 h 11336923"/>
                <a:gd name="connsiteX73" fmla="*/ 6073514 w 6367029"/>
                <a:gd name="connsiteY73" fmla="*/ 2900330 h 11336923"/>
                <a:gd name="connsiteX74" fmla="*/ 6048243 w 6367029"/>
                <a:gd name="connsiteY74" fmla="*/ 2921181 h 11336923"/>
                <a:gd name="connsiteX75" fmla="*/ 6079952 w 6367029"/>
                <a:gd name="connsiteY75" fmla="*/ 2948641 h 11336923"/>
                <a:gd name="connsiteX76" fmla="*/ 6187413 w 6367029"/>
                <a:gd name="connsiteY76" fmla="*/ 3226775 h 11336923"/>
                <a:gd name="connsiteX77" fmla="*/ 6066256 w 6367029"/>
                <a:gd name="connsiteY77" fmla="*/ 3519275 h 11336923"/>
                <a:gd name="connsiteX78" fmla="*/ 6022332 w 6367029"/>
                <a:gd name="connsiteY78" fmla="*/ 3555516 h 11336923"/>
                <a:gd name="connsiteX79" fmla="*/ 6066257 w 6367029"/>
                <a:gd name="connsiteY79" fmla="*/ 3591757 h 11336923"/>
                <a:gd name="connsiteX80" fmla="*/ 6179010 w 6367029"/>
                <a:gd name="connsiteY80" fmla="*/ 3800891 h 11336923"/>
                <a:gd name="connsiteX81" fmla="*/ 6181483 w 6367029"/>
                <a:gd name="connsiteY81" fmla="*/ 3825425 h 11336923"/>
                <a:gd name="connsiteX82" fmla="*/ 6203289 w 6367029"/>
                <a:gd name="connsiteY82" fmla="*/ 3880768 h 11336923"/>
                <a:gd name="connsiteX83" fmla="*/ 6221886 w 6367029"/>
                <a:gd name="connsiteY83" fmla="*/ 4003778 h 11336923"/>
                <a:gd name="connsiteX84" fmla="*/ 6171960 w 6367029"/>
                <a:gd name="connsiteY84" fmla="*/ 4200952 h 11336923"/>
                <a:gd name="connsiteX85" fmla="*/ 6158493 w 6367029"/>
                <a:gd name="connsiteY85" fmla="*/ 4219903 h 11336923"/>
                <a:gd name="connsiteX86" fmla="*/ 6185711 w 6367029"/>
                <a:gd name="connsiteY86" fmla="*/ 4252892 h 11336923"/>
                <a:gd name="connsiteX87" fmla="*/ 6256357 w 6367029"/>
                <a:gd name="connsiteY87" fmla="*/ 4484172 h 11336923"/>
                <a:gd name="connsiteX88" fmla="*/ 6135200 w 6367029"/>
                <a:gd name="connsiteY88" fmla="*/ 4776672 h 11336923"/>
                <a:gd name="connsiteX89" fmla="*/ 6122250 w 6367029"/>
                <a:gd name="connsiteY89" fmla="*/ 4787357 h 11336923"/>
                <a:gd name="connsiteX90" fmla="*/ 6112152 w 6367029"/>
                <a:gd name="connsiteY90" fmla="*/ 4816087 h 11336923"/>
                <a:gd name="connsiteX91" fmla="*/ 6090409 w 6367029"/>
                <a:gd name="connsiteY91" fmla="*/ 4853915 h 11336923"/>
                <a:gd name="connsiteX92" fmla="*/ 6116768 w 6367029"/>
                <a:gd name="connsiteY92" fmla="*/ 4885863 h 11336923"/>
                <a:gd name="connsiteX93" fmla="*/ 6187414 w 6367029"/>
                <a:gd name="connsiteY93" fmla="*/ 5117143 h 11336923"/>
                <a:gd name="connsiteX94" fmla="*/ 6183196 w 6367029"/>
                <a:gd name="connsiteY94" fmla="*/ 5158983 h 11336923"/>
                <a:gd name="connsiteX95" fmla="*/ 6187414 w 6367029"/>
                <a:gd name="connsiteY95" fmla="*/ 5203606 h 11336923"/>
                <a:gd name="connsiteX96" fmla="*/ 6154907 w 6367029"/>
                <a:gd name="connsiteY96" fmla="*/ 5364620 h 11336923"/>
                <a:gd name="connsiteX97" fmla="*/ 6124608 w 6367029"/>
                <a:gd name="connsiteY97" fmla="*/ 5420442 h 11336923"/>
                <a:gd name="connsiteX98" fmla="*/ 6151239 w 6367029"/>
                <a:gd name="connsiteY98" fmla="*/ 5452720 h 11336923"/>
                <a:gd name="connsiteX99" fmla="*/ 6221885 w 6367029"/>
                <a:gd name="connsiteY99" fmla="*/ 5684000 h 11336923"/>
                <a:gd name="connsiteX100" fmla="*/ 6216508 w 6367029"/>
                <a:gd name="connsiteY100" fmla="*/ 5737344 h 11336923"/>
                <a:gd name="connsiteX101" fmla="*/ 6218551 w 6367029"/>
                <a:gd name="connsiteY101" fmla="*/ 5743157 h 11336923"/>
                <a:gd name="connsiteX102" fmla="*/ 6229143 w 6367029"/>
                <a:gd name="connsiteY102" fmla="*/ 5836577 h 11336923"/>
                <a:gd name="connsiteX103" fmla="*/ 6107986 w 6367029"/>
                <a:gd name="connsiteY103" fmla="*/ 6129077 h 11336923"/>
                <a:gd name="connsiteX104" fmla="*/ 6083286 w 6367029"/>
                <a:gd name="connsiteY104" fmla="*/ 6149456 h 11336923"/>
                <a:gd name="connsiteX105" fmla="*/ 6151239 w 6367029"/>
                <a:gd name="connsiteY105" fmla="*/ 6224241 h 11336923"/>
                <a:gd name="connsiteX106" fmla="*/ 6221885 w 6367029"/>
                <a:gd name="connsiteY106" fmla="*/ 6455521 h 11336923"/>
                <a:gd name="connsiteX107" fmla="*/ 6100728 w 6367029"/>
                <a:gd name="connsiteY107" fmla="*/ 6748022 h 11336923"/>
                <a:gd name="connsiteX108" fmla="*/ 6056304 w 6367029"/>
                <a:gd name="connsiteY108" fmla="*/ 6784675 h 11336923"/>
                <a:gd name="connsiteX109" fmla="*/ 6071353 w 6367029"/>
                <a:gd name="connsiteY109" fmla="*/ 6793806 h 11336923"/>
                <a:gd name="connsiteX110" fmla="*/ 6221886 w 6367029"/>
                <a:gd name="connsiteY110" fmla="*/ 7113004 h 11336923"/>
                <a:gd name="connsiteX111" fmla="*/ 6151240 w 6367029"/>
                <a:gd name="connsiteY111" fmla="*/ 7344284 h 11336923"/>
                <a:gd name="connsiteX112" fmla="*/ 6120408 w 6367029"/>
                <a:gd name="connsiteY112" fmla="*/ 7381653 h 11336923"/>
                <a:gd name="connsiteX113" fmla="*/ 6140296 w 6367029"/>
                <a:gd name="connsiteY113" fmla="*/ 7393719 h 11336923"/>
                <a:gd name="connsiteX114" fmla="*/ 6290829 w 6367029"/>
                <a:gd name="connsiteY114" fmla="*/ 7712919 h 11336923"/>
                <a:gd name="connsiteX115" fmla="*/ 6108451 w 6367029"/>
                <a:gd name="connsiteY115" fmla="*/ 8055925 h 11336923"/>
                <a:gd name="connsiteX116" fmla="*/ 6101399 w 6367029"/>
                <a:gd name="connsiteY116" fmla="*/ 8059754 h 11336923"/>
                <a:gd name="connsiteX117" fmla="*/ 6151240 w 6367029"/>
                <a:gd name="connsiteY117" fmla="*/ 8114604 h 11336923"/>
                <a:gd name="connsiteX118" fmla="*/ 6221886 w 6367029"/>
                <a:gd name="connsiteY118" fmla="*/ 8345885 h 11336923"/>
                <a:gd name="connsiteX119" fmla="*/ 6151240 w 6367029"/>
                <a:gd name="connsiteY119" fmla="*/ 8577165 h 11336923"/>
                <a:gd name="connsiteX120" fmla="*/ 6122544 w 6367029"/>
                <a:gd name="connsiteY120" fmla="*/ 8611944 h 11336923"/>
                <a:gd name="connsiteX121" fmla="*/ 6185711 w 6367029"/>
                <a:gd name="connsiteY121" fmla="*/ 8681463 h 11336923"/>
                <a:gd name="connsiteX122" fmla="*/ 6256357 w 6367029"/>
                <a:gd name="connsiteY122" fmla="*/ 8912742 h 11336923"/>
                <a:gd name="connsiteX123" fmla="*/ 6135200 w 6367029"/>
                <a:gd name="connsiteY123" fmla="*/ 9205242 h 11336923"/>
                <a:gd name="connsiteX124" fmla="*/ 6126740 w 6367029"/>
                <a:gd name="connsiteY124" fmla="*/ 9212222 h 11336923"/>
                <a:gd name="connsiteX125" fmla="*/ 6155137 w 6367029"/>
                <a:gd name="connsiteY125" fmla="*/ 9232928 h 11336923"/>
                <a:gd name="connsiteX126" fmla="*/ 6298086 w 6367029"/>
                <a:gd name="connsiteY126" fmla="*/ 9545713 h 11336923"/>
                <a:gd name="connsiteX127" fmla="*/ 6115708 w 6367029"/>
                <a:gd name="connsiteY127" fmla="*/ 9888725 h 11336923"/>
                <a:gd name="connsiteX128" fmla="*/ 6108657 w 6367029"/>
                <a:gd name="connsiteY128" fmla="*/ 9892551 h 11336923"/>
                <a:gd name="connsiteX129" fmla="*/ 6158497 w 6367029"/>
                <a:gd name="connsiteY129" fmla="*/ 9947404 h 11336923"/>
                <a:gd name="connsiteX130" fmla="*/ 6229143 w 6367029"/>
                <a:gd name="connsiteY130" fmla="*/ 10178684 h 11336923"/>
                <a:gd name="connsiteX131" fmla="*/ 6158497 w 6367029"/>
                <a:gd name="connsiteY131" fmla="*/ 10409964 h 11336923"/>
                <a:gd name="connsiteX132" fmla="*/ 6144993 w 6367029"/>
                <a:gd name="connsiteY132" fmla="*/ 10426332 h 11336923"/>
                <a:gd name="connsiteX133" fmla="*/ 6167868 w 6367029"/>
                <a:gd name="connsiteY133" fmla="*/ 10435312 h 11336923"/>
                <a:gd name="connsiteX134" fmla="*/ 6367029 w 6367029"/>
                <a:gd name="connsiteY134" fmla="*/ 10789084 h 11336923"/>
                <a:gd name="connsiteX135" fmla="*/ 5953371 w 6367029"/>
                <a:gd name="connsiteY135" fmla="*/ 11202742 h 11336923"/>
                <a:gd name="connsiteX136" fmla="*/ 5722091 w 6367029"/>
                <a:gd name="connsiteY136" fmla="*/ 11132095 h 11336923"/>
                <a:gd name="connsiteX137" fmla="*/ 5707566 w 6367029"/>
                <a:gd name="connsiteY137" fmla="*/ 11120111 h 11336923"/>
                <a:gd name="connsiteX138" fmla="*/ 5704301 w 6367029"/>
                <a:gd name="connsiteY138" fmla="*/ 11124704 h 11336923"/>
                <a:gd name="connsiteX139" fmla="*/ 5385102 w 6367029"/>
                <a:gd name="connsiteY139" fmla="*/ 11275237 h 11336923"/>
                <a:gd name="connsiteX140" fmla="*/ 5092602 w 6367029"/>
                <a:gd name="connsiteY140" fmla="*/ 11154079 h 11336923"/>
                <a:gd name="connsiteX141" fmla="*/ 5072636 w 6367029"/>
                <a:gd name="connsiteY141" fmla="*/ 11129880 h 11336923"/>
                <a:gd name="connsiteX142" fmla="*/ 5058658 w 6367029"/>
                <a:gd name="connsiteY142" fmla="*/ 11146821 h 11336923"/>
                <a:gd name="connsiteX143" fmla="*/ 4766157 w 6367029"/>
                <a:gd name="connsiteY143" fmla="*/ 11267979 h 11336923"/>
                <a:gd name="connsiteX144" fmla="*/ 4473656 w 6367029"/>
                <a:gd name="connsiteY144" fmla="*/ 11146821 h 11336923"/>
                <a:gd name="connsiteX145" fmla="*/ 4437709 w 6367029"/>
                <a:gd name="connsiteY145" fmla="*/ 11103252 h 11336923"/>
                <a:gd name="connsiteX146" fmla="*/ 4427872 w 6367029"/>
                <a:gd name="connsiteY146" fmla="*/ 11117447 h 11336923"/>
                <a:gd name="connsiteX147" fmla="*/ 4192040 w 6367029"/>
                <a:gd name="connsiteY147" fmla="*/ 11259576 h 11336923"/>
                <a:gd name="connsiteX148" fmla="*/ 4164078 w 6367029"/>
                <a:gd name="connsiteY148" fmla="*/ 11262395 h 11336923"/>
                <a:gd name="connsiteX149" fmla="*/ 4150168 w 6367029"/>
                <a:gd name="connsiteY149" fmla="*/ 11269945 h 11336923"/>
                <a:gd name="connsiteX150" fmla="*/ 3989154 w 6367029"/>
                <a:gd name="connsiteY150" fmla="*/ 11302452 h 11336923"/>
                <a:gd name="connsiteX151" fmla="*/ 3791980 w 6367029"/>
                <a:gd name="connsiteY151" fmla="*/ 11252526 h 11336923"/>
                <a:gd name="connsiteX152" fmla="*/ 3773029 w 6367029"/>
                <a:gd name="connsiteY152" fmla="*/ 11239058 h 11336923"/>
                <a:gd name="connsiteX153" fmla="*/ 3740040 w 6367029"/>
                <a:gd name="connsiteY153" fmla="*/ 11266277 h 11336923"/>
                <a:gd name="connsiteX154" fmla="*/ 3508760 w 6367029"/>
                <a:gd name="connsiteY154" fmla="*/ 11336923 h 11336923"/>
                <a:gd name="connsiteX155" fmla="*/ 3216260 w 6367029"/>
                <a:gd name="connsiteY155" fmla="*/ 11215765 h 11336923"/>
                <a:gd name="connsiteX156" fmla="*/ 3205575 w 6367029"/>
                <a:gd name="connsiteY156" fmla="*/ 11202816 h 11336923"/>
                <a:gd name="connsiteX157" fmla="*/ 3176846 w 6367029"/>
                <a:gd name="connsiteY157" fmla="*/ 11192718 h 11336923"/>
                <a:gd name="connsiteX158" fmla="*/ 3139017 w 6367029"/>
                <a:gd name="connsiteY158" fmla="*/ 11170975 h 11336923"/>
                <a:gd name="connsiteX159" fmla="*/ 3107070 w 6367029"/>
                <a:gd name="connsiteY159" fmla="*/ 11197334 h 11336923"/>
                <a:gd name="connsiteX160" fmla="*/ 2875790 w 6367029"/>
                <a:gd name="connsiteY160" fmla="*/ 11267980 h 11336923"/>
                <a:gd name="connsiteX161" fmla="*/ 2832559 w 6367029"/>
                <a:gd name="connsiteY161" fmla="*/ 11263622 h 11336923"/>
                <a:gd name="connsiteX162" fmla="*/ 2789329 w 6367029"/>
                <a:gd name="connsiteY162" fmla="*/ 11267980 h 11336923"/>
                <a:gd name="connsiteX163" fmla="*/ 2628315 w 6367029"/>
                <a:gd name="connsiteY163" fmla="*/ 11235473 h 11336923"/>
                <a:gd name="connsiteX164" fmla="*/ 2572492 w 6367029"/>
                <a:gd name="connsiteY164" fmla="*/ 11205173 h 11336923"/>
                <a:gd name="connsiteX165" fmla="*/ 2540213 w 6367029"/>
                <a:gd name="connsiteY165" fmla="*/ 11231805 h 11336923"/>
                <a:gd name="connsiteX166" fmla="*/ 2308936 w 6367029"/>
                <a:gd name="connsiteY166" fmla="*/ 11302451 h 11336923"/>
                <a:gd name="connsiteX167" fmla="*/ 2253903 w 6367029"/>
                <a:gd name="connsiteY167" fmla="*/ 11296903 h 11336923"/>
                <a:gd name="connsiteX168" fmla="*/ 2239725 w 6367029"/>
                <a:gd name="connsiteY168" fmla="*/ 11301305 h 11336923"/>
                <a:gd name="connsiteX169" fmla="*/ 2156360 w 6367029"/>
                <a:gd name="connsiteY169" fmla="*/ 11309709 h 11336923"/>
                <a:gd name="connsiteX170" fmla="*/ 1863856 w 6367029"/>
                <a:gd name="connsiteY170" fmla="*/ 11188551 h 11336923"/>
                <a:gd name="connsiteX171" fmla="*/ 1843892 w 6367029"/>
                <a:gd name="connsiteY171" fmla="*/ 11164352 h 11336923"/>
                <a:gd name="connsiteX172" fmla="*/ 1829912 w 6367029"/>
                <a:gd name="connsiteY172" fmla="*/ 11181293 h 11336923"/>
                <a:gd name="connsiteX173" fmla="*/ 1537417 w 6367029"/>
                <a:gd name="connsiteY173" fmla="*/ 11302451 h 11336923"/>
                <a:gd name="connsiteX174" fmla="*/ 1244916 w 6367029"/>
                <a:gd name="connsiteY174" fmla="*/ 11181293 h 11336923"/>
                <a:gd name="connsiteX175" fmla="*/ 1208675 w 6367029"/>
                <a:gd name="connsiteY175" fmla="*/ 11137369 h 11336923"/>
                <a:gd name="connsiteX176" fmla="*/ 1172434 w 6367029"/>
                <a:gd name="connsiteY176" fmla="*/ 11181294 h 11336923"/>
                <a:gd name="connsiteX177" fmla="*/ 879934 w 6367029"/>
                <a:gd name="connsiteY177" fmla="*/ 11302452 h 11336923"/>
                <a:gd name="connsiteX178" fmla="*/ 674033 w 6367029"/>
                <a:gd name="connsiteY178" fmla="*/ 11247647 h 11336923"/>
                <a:gd name="connsiteX179" fmla="*/ 636295 w 6367029"/>
                <a:gd name="connsiteY179" fmla="*/ 11221497 h 11336923"/>
                <a:gd name="connsiteX180" fmla="*/ 578851 w 6367029"/>
                <a:gd name="connsiteY180" fmla="*/ 11215706 h 11336923"/>
                <a:gd name="connsiteX181" fmla="*/ 248560 w 6367029"/>
                <a:gd name="connsiteY181" fmla="*/ 10810452 h 11336923"/>
                <a:gd name="connsiteX182" fmla="*/ 298486 w 6367029"/>
                <a:gd name="connsiteY182" fmla="*/ 10613279 h 11336923"/>
                <a:gd name="connsiteX183" fmla="*/ 332981 w 6367029"/>
                <a:gd name="connsiteY183" fmla="*/ 10564738 h 11336923"/>
                <a:gd name="connsiteX184" fmla="*/ 293052 w 6367029"/>
                <a:gd name="connsiteY184" fmla="*/ 10543064 h 11336923"/>
                <a:gd name="connsiteX185" fmla="*/ 110674 w 6367029"/>
                <a:gd name="connsiteY185" fmla="*/ 10200053 h 11336923"/>
                <a:gd name="connsiteX186" fmla="*/ 253623 w 6367029"/>
                <a:gd name="connsiteY186" fmla="*/ 9887265 h 11336923"/>
                <a:gd name="connsiteX187" fmla="*/ 297325 w 6367029"/>
                <a:gd name="connsiteY187" fmla="*/ 9855399 h 11336923"/>
                <a:gd name="connsiteX188" fmla="*/ 250263 w 6367029"/>
                <a:gd name="connsiteY188" fmla="*/ 9798362 h 11336923"/>
                <a:gd name="connsiteX189" fmla="*/ 179617 w 6367029"/>
                <a:gd name="connsiteY189" fmla="*/ 9567082 h 11336923"/>
                <a:gd name="connsiteX190" fmla="*/ 250263 w 6367029"/>
                <a:gd name="connsiteY190" fmla="*/ 9335802 h 11336923"/>
                <a:gd name="connsiteX191" fmla="*/ 310730 w 6367029"/>
                <a:gd name="connsiteY191" fmla="*/ 9269255 h 11336923"/>
                <a:gd name="connsiteX192" fmla="*/ 259045 w 6367029"/>
                <a:gd name="connsiteY192" fmla="*/ 9226611 h 11336923"/>
                <a:gd name="connsiteX193" fmla="*/ 137888 w 6367029"/>
                <a:gd name="connsiteY193" fmla="*/ 8934111 h 11336923"/>
                <a:gd name="connsiteX194" fmla="*/ 208534 w 6367029"/>
                <a:gd name="connsiteY194" fmla="*/ 8702830 h 11336923"/>
                <a:gd name="connsiteX195" fmla="*/ 237777 w 6367029"/>
                <a:gd name="connsiteY195" fmla="*/ 8670648 h 11336923"/>
                <a:gd name="connsiteX196" fmla="*/ 224574 w 6367029"/>
                <a:gd name="connsiteY196" fmla="*/ 8659753 h 11336923"/>
                <a:gd name="connsiteX197" fmla="*/ 103416 w 6367029"/>
                <a:gd name="connsiteY197" fmla="*/ 8367253 h 11336923"/>
                <a:gd name="connsiteX198" fmla="*/ 246366 w 6367029"/>
                <a:gd name="connsiteY198" fmla="*/ 8054466 h 11336923"/>
                <a:gd name="connsiteX199" fmla="*/ 290068 w 6367029"/>
                <a:gd name="connsiteY199" fmla="*/ 8022602 h 11336923"/>
                <a:gd name="connsiteX200" fmla="*/ 243006 w 6367029"/>
                <a:gd name="connsiteY200" fmla="*/ 7965562 h 11336923"/>
                <a:gd name="connsiteX201" fmla="*/ 172359 w 6367029"/>
                <a:gd name="connsiteY201" fmla="*/ 7734291 h 11336923"/>
                <a:gd name="connsiteX202" fmla="*/ 243006 w 6367029"/>
                <a:gd name="connsiteY202" fmla="*/ 7503010 h 11336923"/>
                <a:gd name="connsiteX203" fmla="*/ 274645 w 6367029"/>
                <a:gd name="connsiteY203" fmla="*/ 7468189 h 11336923"/>
                <a:gd name="connsiteX204" fmla="*/ 224574 w 6367029"/>
                <a:gd name="connsiteY204" fmla="*/ 7426877 h 11336923"/>
                <a:gd name="connsiteX205" fmla="*/ 103416 w 6367029"/>
                <a:gd name="connsiteY205" fmla="*/ 7134377 h 11336923"/>
                <a:gd name="connsiteX206" fmla="*/ 246366 w 6367029"/>
                <a:gd name="connsiteY206" fmla="*/ 6821589 h 11336923"/>
                <a:gd name="connsiteX207" fmla="*/ 268381 w 6367029"/>
                <a:gd name="connsiteY207" fmla="*/ 6805538 h 11336923"/>
                <a:gd name="connsiteX208" fmla="*/ 224573 w 6367029"/>
                <a:gd name="connsiteY208" fmla="*/ 6769394 h 11336923"/>
                <a:gd name="connsiteX209" fmla="*/ 103415 w 6367029"/>
                <a:gd name="connsiteY209" fmla="*/ 6476893 h 11336923"/>
                <a:gd name="connsiteX210" fmla="*/ 246365 w 6367029"/>
                <a:gd name="connsiteY210" fmla="*/ 6164107 h 11336923"/>
                <a:gd name="connsiteX211" fmla="*/ 247437 w 6367029"/>
                <a:gd name="connsiteY211" fmla="*/ 6163325 h 11336923"/>
                <a:gd name="connsiteX212" fmla="*/ 231831 w 6367029"/>
                <a:gd name="connsiteY212" fmla="*/ 6150449 h 11336923"/>
                <a:gd name="connsiteX213" fmla="*/ 110673 w 6367029"/>
                <a:gd name="connsiteY213" fmla="*/ 5857949 h 11336923"/>
                <a:gd name="connsiteX214" fmla="*/ 115682 w 6367029"/>
                <a:gd name="connsiteY214" fmla="*/ 5801182 h 11336923"/>
                <a:gd name="connsiteX215" fmla="*/ 111819 w 6367029"/>
                <a:gd name="connsiteY215" fmla="*/ 5788735 h 11336923"/>
                <a:gd name="connsiteX216" fmla="*/ 103415 w 6367029"/>
                <a:gd name="connsiteY216" fmla="*/ 5705371 h 11336923"/>
                <a:gd name="connsiteX217" fmla="*/ 135922 w 6367029"/>
                <a:gd name="connsiteY217" fmla="*/ 5544357 h 11336923"/>
                <a:gd name="connsiteX218" fmla="*/ 166221 w 6367029"/>
                <a:gd name="connsiteY218" fmla="*/ 5488535 h 11336923"/>
                <a:gd name="connsiteX219" fmla="*/ 139590 w 6367029"/>
                <a:gd name="connsiteY219" fmla="*/ 5456258 h 11336923"/>
                <a:gd name="connsiteX220" fmla="*/ 68944 w 6367029"/>
                <a:gd name="connsiteY220" fmla="*/ 5224978 h 11336923"/>
                <a:gd name="connsiteX221" fmla="*/ 73012 w 6367029"/>
                <a:gd name="connsiteY221" fmla="*/ 5178872 h 11336923"/>
                <a:gd name="connsiteX222" fmla="*/ 68944 w 6367029"/>
                <a:gd name="connsiteY222" fmla="*/ 5138515 h 11336923"/>
                <a:gd name="connsiteX223" fmla="*/ 101451 w 6367029"/>
                <a:gd name="connsiteY223" fmla="*/ 4977500 h 11336923"/>
                <a:gd name="connsiteX224" fmla="*/ 131750 w 6367029"/>
                <a:gd name="connsiteY224" fmla="*/ 4921678 h 11336923"/>
                <a:gd name="connsiteX225" fmla="*/ 105119 w 6367029"/>
                <a:gd name="connsiteY225" fmla="*/ 4889401 h 11336923"/>
                <a:gd name="connsiteX226" fmla="*/ 34473 w 6367029"/>
                <a:gd name="connsiteY226" fmla="*/ 4658121 h 11336923"/>
                <a:gd name="connsiteX227" fmla="*/ 141934 w 6367029"/>
                <a:gd name="connsiteY227" fmla="*/ 4379987 h 11336923"/>
                <a:gd name="connsiteX228" fmla="*/ 165804 w 6367029"/>
                <a:gd name="connsiteY228" fmla="*/ 4359315 h 11336923"/>
                <a:gd name="connsiteX229" fmla="*/ 170394 w 6367029"/>
                <a:gd name="connsiteY229" fmla="*/ 4344529 h 11336923"/>
                <a:gd name="connsiteX230" fmla="*/ 200693 w 6367029"/>
                <a:gd name="connsiteY230" fmla="*/ 4288707 h 11336923"/>
                <a:gd name="connsiteX231" fmla="*/ 174062 w 6367029"/>
                <a:gd name="connsiteY231" fmla="*/ 4256430 h 11336923"/>
                <a:gd name="connsiteX232" fmla="*/ 108182 w 6367029"/>
                <a:gd name="connsiteY232" fmla="*/ 4088146 h 11336923"/>
                <a:gd name="connsiteX233" fmla="*/ 107382 w 6367029"/>
                <a:gd name="connsiteY233" fmla="*/ 4077572 h 11336923"/>
                <a:gd name="connsiteX234" fmla="*/ 101451 w 6367029"/>
                <a:gd name="connsiteY234" fmla="*/ 4066644 h 11336923"/>
                <a:gd name="connsiteX235" fmla="*/ 68944 w 6367029"/>
                <a:gd name="connsiteY235" fmla="*/ 3905630 h 11336923"/>
                <a:gd name="connsiteX236" fmla="*/ 211893 w 6367029"/>
                <a:gd name="connsiteY236" fmla="*/ 3592843 h 11336923"/>
                <a:gd name="connsiteX237" fmla="*/ 233908 w 6367029"/>
                <a:gd name="connsiteY237" fmla="*/ 3576792 h 11336923"/>
                <a:gd name="connsiteX238" fmla="*/ 190100 w 6367029"/>
                <a:gd name="connsiteY238" fmla="*/ 3540647 h 11336923"/>
                <a:gd name="connsiteX239" fmla="*/ 68942 w 6367029"/>
                <a:gd name="connsiteY239" fmla="*/ 3248147 h 11336923"/>
                <a:gd name="connsiteX240" fmla="*/ 211892 w 6367029"/>
                <a:gd name="connsiteY240" fmla="*/ 2935361 h 11336923"/>
                <a:gd name="connsiteX241" fmla="*/ 212964 w 6367029"/>
                <a:gd name="connsiteY241" fmla="*/ 2934579 h 11336923"/>
                <a:gd name="connsiteX242" fmla="*/ 197358 w 6367029"/>
                <a:gd name="connsiteY242" fmla="*/ 2921702 h 11336923"/>
                <a:gd name="connsiteX243" fmla="*/ 76200 w 6367029"/>
                <a:gd name="connsiteY243" fmla="*/ 2629202 h 11336923"/>
                <a:gd name="connsiteX244" fmla="*/ 170660 w 6367029"/>
                <a:gd name="connsiteY244" fmla="*/ 2366077 h 11336923"/>
                <a:gd name="connsiteX245" fmla="*/ 205779 w 6367029"/>
                <a:gd name="connsiteY245" fmla="*/ 2330109 h 11336923"/>
                <a:gd name="connsiteX246" fmla="*/ 155629 w 6367029"/>
                <a:gd name="connsiteY246" fmla="*/ 2288731 h 11336923"/>
                <a:gd name="connsiteX247" fmla="*/ 34471 w 6367029"/>
                <a:gd name="connsiteY247" fmla="*/ 1996231 h 11336923"/>
                <a:gd name="connsiteX248" fmla="*/ 105118 w 6367029"/>
                <a:gd name="connsiteY248" fmla="*/ 1764951 h 11336923"/>
                <a:gd name="connsiteX249" fmla="*/ 132761 w 6367029"/>
                <a:gd name="connsiteY249" fmla="*/ 1731447 h 11336923"/>
                <a:gd name="connsiteX250" fmla="*/ 121158 w 6367029"/>
                <a:gd name="connsiteY250" fmla="*/ 1721874 h 11336923"/>
                <a:gd name="connsiteX251" fmla="*/ 0 w 6367029"/>
                <a:gd name="connsiteY251" fmla="*/ 1429374 h 11336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</a:cxnLst>
              <a:rect l="l" t="t" r="r" b="b"/>
              <a:pathLst>
                <a:path w="6367029" h="11336923">
                  <a:moveTo>
                    <a:pt x="0" y="1429374"/>
                  </a:moveTo>
                  <a:cubicBezTo>
                    <a:pt x="0" y="1286588"/>
                    <a:pt x="72344" y="1160700"/>
                    <a:pt x="182378" y="1086362"/>
                  </a:cubicBezTo>
                  <a:lnTo>
                    <a:pt x="186264" y="1084253"/>
                  </a:lnTo>
                  <a:lnTo>
                    <a:pt x="139590" y="1027683"/>
                  </a:lnTo>
                  <a:cubicBezTo>
                    <a:pt x="94987" y="961663"/>
                    <a:pt x="68943" y="882074"/>
                    <a:pt x="68943" y="796403"/>
                  </a:cubicBezTo>
                  <a:cubicBezTo>
                    <a:pt x="68943" y="746428"/>
                    <a:pt x="77805" y="698523"/>
                    <a:pt x="94044" y="654173"/>
                  </a:cubicBezTo>
                  <a:lnTo>
                    <a:pt x="117894" y="603051"/>
                  </a:lnTo>
                  <a:lnTo>
                    <a:pt x="102046" y="552000"/>
                  </a:lnTo>
                  <a:cubicBezTo>
                    <a:pt x="96536" y="525071"/>
                    <a:pt x="93642" y="497190"/>
                    <a:pt x="93642" y="468633"/>
                  </a:cubicBezTo>
                  <a:cubicBezTo>
                    <a:pt x="93642" y="240176"/>
                    <a:pt x="278843" y="54975"/>
                    <a:pt x="507300" y="54975"/>
                  </a:cubicBezTo>
                  <a:cubicBezTo>
                    <a:pt x="550136" y="54975"/>
                    <a:pt x="591451" y="61486"/>
                    <a:pt x="630310" y="73572"/>
                  </a:cubicBezTo>
                  <a:lnTo>
                    <a:pt x="690623" y="102567"/>
                  </a:lnTo>
                  <a:lnTo>
                    <a:pt x="692680" y="101450"/>
                  </a:lnTo>
                  <a:cubicBezTo>
                    <a:pt x="742169" y="80518"/>
                    <a:pt x="796580" y="68943"/>
                    <a:pt x="853694" y="68943"/>
                  </a:cubicBezTo>
                  <a:cubicBezTo>
                    <a:pt x="982201" y="68943"/>
                    <a:pt x="1097022" y="127542"/>
                    <a:pt x="1172893" y="219476"/>
                  </a:cubicBezTo>
                  <a:lnTo>
                    <a:pt x="1182865" y="233503"/>
                  </a:lnTo>
                  <a:lnTo>
                    <a:pt x="1218677" y="190100"/>
                  </a:lnTo>
                  <a:cubicBezTo>
                    <a:pt x="1293534" y="115242"/>
                    <a:pt x="1396949" y="68942"/>
                    <a:pt x="1511177" y="68942"/>
                  </a:cubicBezTo>
                  <a:cubicBezTo>
                    <a:pt x="1596849" y="68942"/>
                    <a:pt x="1676437" y="94986"/>
                    <a:pt x="1742457" y="139589"/>
                  </a:cubicBezTo>
                  <a:lnTo>
                    <a:pt x="1824087" y="213761"/>
                  </a:lnTo>
                  <a:lnTo>
                    <a:pt x="1837622" y="197358"/>
                  </a:lnTo>
                  <a:cubicBezTo>
                    <a:pt x="1912479" y="122500"/>
                    <a:pt x="2015893" y="76200"/>
                    <a:pt x="2130121" y="76200"/>
                  </a:cubicBezTo>
                  <a:lnTo>
                    <a:pt x="2179147" y="83612"/>
                  </a:lnTo>
                  <a:lnTo>
                    <a:pt x="2199332" y="77346"/>
                  </a:lnTo>
                  <a:cubicBezTo>
                    <a:pt x="2226260" y="71836"/>
                    <a:pt x="2254142" y="68942"/>
                    <a:pt x="2282698" y="68942"/>
                  </a:cubicBezTo>
                  <a:cubicBezTo>
                    <a:pt x="2339812" y="68942"/>
                    <a:pt x="2394223" y="80517"/>
                    <a:pt x="2443713" y="101449"/>
                  </a:cubicBezTo>
                  <a:lnTo>
                    <a:pt x="2499535" y="131749"/>
                  </a:lnTo>
                  <a:lnTo>
                    <a:pt x="2531812" y="105117"/>
                  </a:lnTo>
                  <a:cubicBezTo>
                    <a:pt x="2597833" y="60515"/>
                    <a:pt x="2677421" y="34471"/>
                    <a:pt x="2763093" y="34471"/>
                  </a:cubicBezTo>
                  <a:lnTo>
                    <a:pt x="2797682" y="39700"/>
                  </a:lnTo>
                  <a:lnTo>
                    <a:pt x="2849556" y="34471"/>
                  </a:lnTo>
                  <a:cubicBezTo>
                    <a:pt x="2906670" y="34471"/>
                    <a:pt x="2961080" y="46046"/>
                    <a:pt x="3010570" y="66978"/>
                  </a:cubicBezTo>
                  <a:lnTo>
                    <a:pt x="3066392" y="97278"/>
                  </a:lnTo>
                  <a:lnTo>
                    <a:pt x="3098669" y="70646"/>
                  </a:lnTo>
                  <a:cubicBezTo>
                    <a:pt x="3164689" y="26044"/>
                    <a:pt x="3244278" y="0"/>
                    <a:pt x="3329949" y="0"/>
                  </a:cubicBezTo>
                  <a:cubicBezTo>
                    <a:pt x="3423652" y="0"/>
                    <a:pt x="3510078" y="31156"/>
                    <a:pt x="3579434" y="83674"/>
                  </a:cubicBezTo>
                  <a:lnTo>
                    <a:pt x="3631108" y="132062"/>
                  </a:lnTo>
                  <a:lnTo>
                    <a:pt x="3643541" y="135921"/>
                  </a:lnTo>
                  <a:lnTo>
                    <a:pt x="3699363" y="166221"/>
                  </a:lnTo>
                  <a:lnTo>
                    <a:pt x="3731640" y="139589"/>
                  </a:lnTo>
                  <a:cubicBezTo>
                    <a:pt x="3764650" y="117288"/>
                    <a:pt x="3801052" y="99627"/>
                    <a:pt x="3839911" y="87540"/>
                  </a:cubicBezTo>
                  <a:lnTo>
                    <a:pt x="3900389" y="78397"/>
                  </a:lnTo>
                  <a:lnTo>
                    <a:pt x="3921426" y="66978"/>
                  </a:lnTo>
                  <a:cubicBezTo>
                    <a:pt x="3970915" y="46046"/>
                    <a:pt x="4025326" y="34471"/>
                    <a:pt x="4082440" y="34471"/>
                  </a:cubicBezTo>
                  <a:cubicBezTo>
                    <a:pt x="4210947" y="34471"/>
                    <a:pt x="4325768" y="93070"/>
                    <a:pt x="4401639" y="185004"/>
                  </a:cubicBezTo>
                  <a:lnTo>
                    <a:pt x="4411611" y="199031"/>
                  </a:lnTo>
                  <a:lnTo>
                    <a:pt x="4447423" y="155628"/>
                  </a:lnTo>
                  <a:cubicBezTo>
                    <a:pt x="4522280" y="80770"/>
                    <a:pt x="4625695" y="34470"/>
                    <a:pt x="4739923" y="34470"/>
                  </a:cubicBezTo>
                  <a:cubicBezTo>
                    <a:pt x="4825595" y="34470"/>
                    <a:pt x="4905183" y="60514"/>
                    <a:pt x="4971203" y="105116"/>
                  </a:cubicBezTo>
                  <a:lnTo>
                    <a:pt x="5052833" y="179290"/>
                  </a:lnTo>
                  <a:lnTo>
                    <a:pt x="5066368" y="162886"/>
                  </a:lnTo>
                  <a:cubicBezTo>
                    <a:pt x="5141225" y="88028"/>
                    <a:pt x="5244640" y="41728"/>
                    <a:pt x="5358868" y="41728"/>
                  </a:cubicBezTo>
                  <a:cubicBezTo>
                    <a:pt x="5415983" y="41728"/>
                    <a:pt x="5470393" y="53303"/>
                    <a:pt x="5519883" y="74235"/>
                  </a:cubicBezTo>
                  <a:lnTo>
                    <a:pt x="5571420" y="102209"/>
                  </a:lnTo>
                  <a:lnTo>
                    <a:pt x="5675446" y="52200"/>
                  </a:lnTo>
                  <a:cubicBezTo>
                    <a:pt x="5714305" y="40114"/>
                    <a:pt x="5755620" y="33603"/>
                    <a:pt x="5798455" y="33603"/>
                  </a:cubicBezTo>
                  <a:cubicBezTo>
                    <a:pt x="6026912" y="33603"/>
                    <a:pt x="6212113" y="218804"/>
                    <a:pt x="6212113" y="447261"/>
                  </a:cubicBezTo>
                  <a:cubicBezTo>
                    <a:pt x="6212113" y="504375"/>
                    <a:pt x="6200538" y="558786"/>
                    <a:pt x="6179606" y="608275"/>
                  </a:cubicBezTo>
                  <a:lnTo>
                    <a:pt x="6162126" y="640479"/>
                  </a:lnTo>
                  <a:lnTo>
                    <a:pt x="6174391" y="671651"/>
                  </a:lnTo>
                  <a:cubicBezTo>
                    <a:pt x="6182893" y="704694"/>
                    <a:pt x="6187414" y="739334"/>
                    <a:pt x="6187414" y="775031"/>
                  </a:cubicBezTo>
                  <a:cubicBezTo>
                    <a:pt x="6187414" y="917817"/>
                    <a:pt x="6115070" y="1043705"/>
                    <a:pt x="6005036" y="1118043"/>
                  </a:cubicBezTo>
                  <a:lnTo>
                    <a:pt x="6001150" y="1120152"/>
                  </a:lnTo>
                  <a:lnTo>
                    <a:pt x="6047825" y="1176722"/>
                  </a:lnTo>
                  <a:cubicBezTo>
                    <a:pt x="6092427" y="1242742"/>
                    <a:pt x="6118471" y="1322330"/>
                    <a:pt x="6118471" y="1408002"/>
                  </a:cubicBezTo>
                  <a:cubicBezTo>
                    <a:pt x="6118471" y="1493673"/>
                    <a:pt x="6092427" y="1573262"/>
                    <a:pt x="6047825" y="1639282"/>
                  </a:cubicBezTo>
                  <a:lnTo>
                    <a:pt x="6019205" y="1673970"/>
                  </a:lnTo>
                  <a:lnTo>
                    <a:pt x="6045481" y="1696725"/>
                  </a:lnTo>
                  <a:cubicBezTo>
                    <a:pt x="6112249" y="1770185"/>
                    <a:pt x="6152942" y="1867770"/>
                    <a:pt x="6152942" y="1974859"/>
                  </a:cubicBezTo>
                  <a:cubicBezTo>
                    <a:pt x="6152942" y="2089087"/>
                    <a:pt x="6106642" y="2192502"/>
                    <a:pt x="6031785" y="2267359"/>
                  </a:cubicBezTo>
                  <a:lnTo>
                    <a:pt x="6023306" y="2274355"/>
                  </a:lnTo>
                  <a:lnTo>
                    <a:pt x="6087210" y="2329696"/>
                  </a:lnTo>
                  <a:cubicBezTo>
                    <a:pt x="6153978" y="2403156"/>
                    <a:pt x="6194671" y="2500741"/>
                    <a:pt x="6194671" y="2607830"/>
                  </a:cubicBezTo>
                  <a:cubicBezTo>
                    <a:pt x="6194671" y="2722058"/>
                    <a:pt x="6148371" y="2825473"/>
                    <a:pt x="6073514" y="2900330"/>
                  </a:cubicBezTo>
                  <a:lnTo>
                    <a:pt x="6048243" y="2921181"/>
                  </a:lnTo>
                  <a:lnTo>
                    <a:pt x="6079952" y="2948641"/>
                  </a:lnTo>
                  <a:cubicBezTo>
                    <a:pt x="6146720" y="3022101"/>
                    <a:pt x="6187413" y="3119686"/>
                    <a:pt x="6187413" y="3226775"/>
                  </a:cubicBezTo>
                  <a:cubicBezTo>
                    <a:pt x="6187413" y="3341004"/>
                    <a:pt x="6141113" y="3444418"/>
                    <a:pt x="6066256" y="3519275"/>
                  </a:cubicBezTo>
                  <a:lnTo>
                    <a:pt x="6022332" y="3555516"/>
                  </a:lnTo>
                  <a:lnTo>
                    <a:pt x="6066257" y="3591757"/>
                  </a:lnTo>
                  <a:cubicBezTo>
                    <a:pt x="6122400" y="3647900"/>
                    <a:pt x="6162480" y="3720107"/>
                    <a:pt x="6179010" y="3800891"/>
                  </a:cubicBezTo>
                  <a:lnTo>
                    <a:pt x="6181483" y="3825425"/>
                  </a:lnTo>
                  <a:lnTo>
                    <a:pt x="6203289" y="3880768"/>
                  </a:lnTo>
                  <a:cubicBezTo>
                    <a:pt x="6215375" y="3919627"/>
                    <a:pt x="6221886" y="3960942"/>
                    <a:pt x="6221886" y="4003778"/>
                  </a:cubicBezTo>
                  <a:cubicBezTo>
                    <a:pt x="6221886" y="4075170"/>
                    <a:pt x="6203800" y="4142339"/>
                    <a:pt x="6171960" y="4200952"/>
                  </a:cubicBezTo>
                  <a:lnTo>
                    <a:pt x="6158493" y="4219903"/>
                  </a:lnTo>
                  <a:lnTo>
                    <a:pt x="6185711" y="4252892"/>
                  </a:lnTo>
                  <a:cubicBezTo>
                    <a:pt x="6230313" y="4318912"/>
                    <a:pt x="6256357" y="4398500"/>
                    <a:pt x="6256357" y="4484172"/>
                  </a:cubicBezTo>
                  <a:cubicBezTo>
                    <a:pt x="6256357" y="4598400"/>
                    <a:pt x="6210057" y="4701815"/>
                    <a:pt x="6135200" y="4776672"/>
                  </a:cubicBezTo>
                  <a:lnTo>
                    <a:pt x="6122250" y="4787357"/>
                  </a:lnTo>
                  <a:lnTo>
                    <a:pt x="6112152" y="4816087"/>
                  </a:lnTo>
                  <a:lnTo>
                    <a:pt x="6090409" y="4853915"/>
                  </a:lnTo>
                  <a:lnTo>
                    <a:pt x="6116768" y="4885863"/>
                  </a:lnTo>
                  <a:cubicBezTo>
                    <a:pt x="6161370" y="4951883"/>
                    <a:pt x="6187414" y="5031471"/>
                    <a:pt x="6187414" y="5117143"/>
                  </a:cubicBezTo>
                  <a:lnTo>
                    <a:pt x="6183196" y="5158983"/>
                  </a:lnTo>
                  <a:lnTo>
                    <a:pt x="6187414" y="5203606"/>
                  </a:lnTo>
                  <a:cubicBezTo>
                    <a:pt x="6187414" y="5260720"/>
                    <a:pt x="6175839" y="5315131"/>
                    <a:pt x="6154907" y="5364620"/>
                  </a:cubicBezTo>
                  <a:lnTo>
                    <a:pt x="6124608" y="5420442"/>
                  </a:lnTo>
                  <a:lnTo>
                    <a:pt x="6151239" y="5452720"/>
                  </a:lnTo>
                  <a:cubicBezTo>
                    <a:pt x="6195841" y="5518740"/>
                    <a:pt x="6221885" y="5598328"/>
                    <a:pt x="6221885" y="5684000"/>
                  </a:cubicBezTo>
                  <a:lnTo>
                    <a:pt x="6216508" y="5737344"/>
                  </a:lnTo>
                  <a:lnTo>
                    <a:pt x="6218551" y="5743157"/>
                  </a:lnTo>
                  <a:cubicBezTo>
                    <a:pt x="6225481" y="5773178"/>
                    <a:pt x="6229143" y="5804450"/>
                    <a:pt x="6229143" y="5836577"/>
                  </a:cubicBezTo>
                  <a:cubicBezTo>
                    <a:pt x="6229143" y="5950805"/>
                    <a:pt x="6182843" y="6054219"/>
                    <a:pt x="6107986" y="6129077"/>
                  </a:cubicBezTo>
                  <a:lnTo>
                    <a:pt x="6083286" y="6149456"/>
                  </a:lnTo>
                  <a:lnTo>
                    <a:pt x="6151239" y="6224241"/>
                  </a:lnTo>
                  <a:cubicBezTo>
                    <a:pt x="6195841" y="6290261"/>
                    <a:pt x="6221885" y="6369850"/>
                    <a:pt x="6221885" y="6455521"/>
                  </a:cubicBezTo>
                  <a:cubicBezTo>
                    <a:pt x="6221885" y="6569750"/>
                    <a:pt x="6175585" y="6673165"/>
                    <a:pt x="6100728" y="6748022"/>
                  </a:cubicBezTo>
                  <a:lnTo>
                    <a:pt x="6056304" y="6784675"/>
                  </a:lnTo>
                  <a:lnTo>
                    <a:pt x="6071353" y="6793806"/>
                  </a:lnTo>
                  <a:cubicBezTo>
                    <a:pt x="6163288" y="6869677"/>
                    <a:pt x="6221886" y="6984497"/>
                    <a:pt x="6221886" y="7113004"/>
                  </a:cubicBezTo>
                  <a:cubicBezTo>
                    <a:pt x="6221886" y="7198675"/>
                    <a:pt x="6195842" y="7278264"/>
                    <a:pt x="6151240" y="7344284"/>
                  </a:cubicBezTo>
                  <a:lnTo>
                    <a:pt x="6120408" y="7381653"/>
                  </a:lnTo>
                  <a:lnTo>
                    <a:pt x="6140296" y="7393719"/>
                  </a:lnTo>
                  <a:cubicBezTo>
                    <a:pt x="6232231" y="7469591"/>
                    <a:pt x="6290829" y="7584411"/>
                    <a:pt x="6290829" y="7712919"/>
                  </a:cubicBezTo>
                  <a:cubicBezTo>
                    <a:pt x="6290829" y="7855699"/>
                    <a:pt x="6218485" y="7981588"/>
                    <a:pt x="6108451" y="8055925"/>
                  </a:cubicBezTo>
                  <a:lnTo>
                    <a:pt x="6101399" y="8059754"/>
                  </a:lnTo>
                  <a:lnTo>
                    <a:pt x="6151240" y="8114604"/>
                  </a:lnTo>
                  <a:cubicBezTo>
                    <a:pt x="6195842" y="8180624"/>
                    <a:pt x="6221886" y="8260213"/>
                    <a:pt x="6221886" y="8345885"/>
                  </a:cubicBezTo>
                  <a:cubicBezTo>
                    <a:pt x="6221886" y="8431557"/>
                    <a:pt x="6195842" y="8511145"/>
                    <a:pt x="6151240" y="8577165"/>
                  </a:cubicBezTo>
                  <a:lnTo>
                    <a:pt x="6122544" y="8611944"/>
                  </a:lnTo>
                  <a:lnTo>
                    <a:pt x="6185711" y="8681463"/>
                  </a:lnTo>
                  <a:cubicBezTo>
                    <a:pt x="6230313" y="8747482"/>
                    <a:pt x="6256357" y="8827071"/>
                    <a:pt x="6256357" y="8912742"/>
                  </a:cubicBezTo>
                  <a:cubicBezTo>
                    <a:pt x="6256357" y="9026971"/>
                    <a:pt x="6210057" y="9130386"/>
                    <a:pt x="6135200" y="9205242"/>
                  </a:cubicBezTo>
                  <a:lnTo>
                    <a:pt x="6126740" y="9212222"/>
                  </a:lnTo>
                  <a:lnTo>
                    <a:pt x="6155137" y="9232928"/>
                  </a:lnTo>
                  <a:cubicBezTo>
                    <a:pt x="6242698" y="9308776"/>
                    <a:pt x="6298086" y="9420776"/>
                    <a:pt x="6298086" y="9545713"/>
                  </a:cubicBezTo>
                  <a:cubicBezTo>
                    <a:pt x="6298086" y="9688499"/>
                    <a:pt x="6225742" y="9814385"/>
                    <a:pt x="6115708" y="9888725"/>
                  </a:cubicBezTo>
                  <a:lnTo>
                    <a:pt x="6108657" y="9892551"/>
                  </a:lnTo>
                  <a:lnTo>
                    <a:pt x="6158497" y="9947404"/>
                  </a:lnTo>
                  <a:cubicBezTo>
                    <a:pt x="6203099" y="10013424"/>
                    <a:pt x="6229143" y="10093013"/>
                    <a:pt x="6229143" y="10178684"/>
                  </a:cubicBezTo>
                  <a:cubicBezTo>
                    <a:pt x="6229143" y="10264355"/>
                    <a:pt x="6203099" y="10343944"/>
                    <a:pt x="6158497" y="10409964"/>
                  </a:cubicBezTo>
                  <a:lnTo>
                    <a:pt x="6144993" y="10426332"/>
                  </a:lnTo>
                  <a:lnTo>
                    <a:pt x="6167868" y="10435312"/>
                  </a:lnTo>
                  <a:cubicBezTo>
                    <a:pt x="6287270" y="10507863"/>
                    <a:pt x="6367029" y="10639159"/>
                    <a:pt x="6367029" y="10789084"/>
                  </a:cubicBezTo>
                  <a:cubicBezTo>
                    <a:pt x="6367029" y="11017541"/>
                    <a:pt x="6181828" y="11202742"/>
                    <a:pt x="5953371" y="11202742"/>
                  </a:cubicBezTo>
                  <a:cubicBezTo>
                    <a:pt x="5867700" y="11202742"/>
                    <a:pt x="5788111" y="11176698"/>
                    <a:pt x="5722091" y="11132095"/>
                  </a:cubicBezTo>
                  <a:lnTo>
                    <a:pt x="5707566" y="11120111"/>
                  </a:lnTo>
                  <a:lnTo>
                    <a:pt x="5704301" y="11124704"/>
                  </a:lnTo>
                  <a:cubicBezTo>
                    <a:pt x="5628430" y="11216638"/>
                    <a:pt x="5513610" y="11275237"/>
                    <a:pt x="5385102" y="11275237"/>
                  </a:cubicBezTo>
                  <a:cubicBezTo>
                    <a:pt x="5270874" y="11275237"/>
                    <a:pt x="5167459" y="11228937"/>
                    <a:pt x="5092602" y="11154079"/>
                  </a:cubicBezTo>
                  <a:lnTo>
                    <a:pt x="5072636" y="11129880"/>
                  </a:lnTo>
                  <a:lnTo>
                    <a:pt x="5058658" y="11146821"/>
                  </a:lnTo>
                  <a:cubicBezTo>
                    <a:pt x="4983800" y="11221679"/>
                    <a:pt x="4880385" y="11267979"/>
                    <a:pt x="4766157" y="11267979"/>
                  </a:cubicBezTo>
                  <a:cubicBezTo>
                    <a:pt x="4651928" y="11267979"/>
                    <a:pt x="4548514" y="11221679"/>
                    <a:pt x="4473656" y="11146821"/>
                  </a:cubicBezTo>
                  <a:lnTo>
                    <a:pt x="4437709" y="11103252"/>
                  </a:lnTo>
                  <a:lnTo>
                    <a:pt x="4427872" y="11117447"/>
                  </a:lnTo>
                  <a:cubicBezTo>
                    <a:pt x="4368862" y="11188951"/>
                    <a:pt x="4286289" y="11240290"/>
                    <a:pt x="4192040" y="11259576"/>
                  </a:cubicBezTo>
                  <a:lnTo>
                    <a:pt x="4164078" y="11262395"/>
                  </a:lnTo>
                  <a:lnTo>
                    <a:pt x="4150168" y="11269945"/>
                  </a:lnTo>
                  <a:cubicBezTo>
                    <a:pt x="4100679" y="11290877"/>
                    <a:pt x="4046268" y="11302452"/>
                    <a:pt x="3989154" y="11302452"/>
                  </a:cubicBezTo>
                  <a:cubicBezTo>
                    <a:pt x="3917761" y="11302452"/>
                    <a:pt x="3850592" y="11284366"/>
                    <a:pt x="3791980" y="11252526"/>
                  </a:cubicBezTo>
                  <a:lnTo>
                    <a:pt x="3773029" y="11239058"/>
                  </a:lnTo>
                  <a:lnTo>
                    <a:pt x="3740040" y="11266277"/>
                  </a:lnTo>
                  <a:cubicBezTo>
                    <a:pt x="3674020" y="11310879"/>
                    <a:pt x="3594431" y="11336923"/>
                    <a:pt x="3508760" y="11336923"/>
                  </a:cubicBezTo>
                  <a:cubicBezTo>
                    <a:pt x="3394531" y="11336923"/>
                    <a:pt x="3291117" y="11290623"/>
                    <a:pt x="3216260" y="11215765"/>
                  </a:cubicBezTo>
                  <a:lnTo>
                    <a:pt x="3205575" y="11202816"/>
                  </a:lnTo>
                  <a:lnTo>
                    <a:pt x="3176846" y="11192718"/>
                  </a:lnTo>
                  <a:lnTo>
                    <a:pt x="3139017" y="11170975"/>
                  </a:lnTo>
                  <a:lnTo>
                    <a:pt x="3107070" y="11197334"/>
                  </a:lnTo>
                  <a:cubicBezTo>
                    <a:pt x="3041050" y="11241936"/>
                    <a:pt x="2961461" y="11267980"/>
                    <a:pt x="2875790" y="11267980"/>
                  </a:cubicBezTo>
                  <a:lnTo>
                    <a:pt x="2832559" y="11263622"/>
                  </a:lnTo>
                  <a:lnTo>
                    <a:pt x="2789329" y="11267980"/>
                  </a:lnTo>
                  <a:cubicBezTo>
                    <a:pt x="2732214" y="11267980"/>
                    <a:pt x="2677803" y="11256405"/>
                    <a:pt x="2628315" y="11235473"/>
                  </a:cubicBezTo>
                  <a:lnTo>
                    <a:pt x="2572492" y="11205173"/>
                  </a:lnTo>
                  <a:lnTo>
                    <a:pt x="2540213" y="11231805"/>
                  </a:lnTo>
                  <a:cubicBezTo>
                    <a:pt x="2474194" y="11276407"/>
                    <a:pt x="2394608" y="11302451"/>
                    <a:pt x="2308936" y="11302451"/>
                  </a:cubicBezTo>
                  <a:lnTo>
                    <a:pt x="2253903" y="11296903"/>
                  </a:lnTo>
                  <a:lnTo>
                    <a:pt x="2239725" y="11301305"/>
                  </a:lnTo>
                  <a:cubicBezTo>
                    <a:pt x="2212798" y="11306815"/>
                    <a:pt x="2184917" y="11309709"/>
                    <a:pt x="2156360" y="11309709"/>
                  </a:cubicBezTo>
                  <a:cubicBezTo>
                    <a:pt x="2042131" y="11309709"/>
                    <a:pt x="1938715" y="11263409"/>
                    <a:pt x="1863856" y="11188551"/>
                  </a:cubicBezTo>
                  <a:lnTo>
                    <a:pt x="1843892" y="11164352"/>
                  </a:lnTo>
                  <a:lnTo>
                    <a:pt x="1829912" y="11181293"/>
                  </a:lnTo>
                  <a:cubicBezTo>
                    <a:pt x="1755056" y="11256151"/>
                    <a:pt x="1651646" y="11302451"/>
                    <a:pt x="1537417" y="11302451"/>
                  </a:cubicBezTo>
                  <a:cubicBezTo>
                    <a:pt x="1423189" y="11302451"/>
                    <a:pt x="1319774" y="11256151"/>
                    <a:pt x="1244916" y="11181293"/>
                  </a:cubicBezTo>
                  <a:lnTo>
                    <a:pt x="1208675" y="11137369"/>
                  </a:lnTo>
                  <a:lnTo>
                    <a:pt x="1172434" y="11181294"/>
                  </a:lnTo>
                  <a:cubicBezTo>
                    <a:pt x="1097577" y="11256152"/>
                    <a:pt x="994162" y="11302452"/>
                    <a:pt x="879934" y="11302452"/>
                  </a:cubicBezTo>
                  <a:cubicBezTo>
                    <a:pt x="804971" y="11302452"/>
                    <a:pt x="734666" y="11282512"/>
                    <a:pt x="674033" y="11247647"/>
                  </a:cubicBezTo>
                  <a:lnTo>
                    <a:pt x="636295" y="11221497"/>
                  </a:lnTo>
                  <a:lnTo>
                    <a:pt x="578851" y="11215706"/>
                  </a:lnTo>
                  <a:cubicBezTo>
                    <a:pt x="390354" y="11177134"/>
                    <a:pt x="248560" y="11010352"/>
                    <a:pt x="248560" y="10810452"/>
                  </a:cubicBezTo>
                  <a:cubicBezTo>
                    <a:pt x="248560" y="10739060"/>
                    <a:pt x="266646" y="10671891"/>
                    <a:pt x="298486" y="10613279"/>
                  </a:cubicBezTo>
                  <a:lnTo>
                    <a:pt x="332981" y="10564738"/>
                  </a:lnTo>
                  <a:lnTo>
                    <a:pt x="293052" y="10543064"/>
                  </a:lnTo>
                  <a:cubicBezTo>
                    <a:pt x="183018" y="10468727"/>
                    <a:pt x="110674" y="10342838"/>
                    <a:pt x="110674" y="10200053"/>
                  </a:cubicBezTo>
                  <a:cubicBezTo>
                    <a:pt x="110674" y="10075115"/>
                    <a:pt x="166062" y="9963115"/>
                    <a:pt x="253623" y="9887265"/>
                  </a:cubicBezTo>
                  <a:lnTo>
                    <a:pt x="297325" y="9855399"/>
                  </a:lnTo>
                  <a:lnTo>
                    <a:pt x="250263" y="9798362"/>
                  </a:lnTo>
                  <a:cubicBezTo>
                    <a:pt x="205661" y="9732341"/>
                    <a:pt x="179617" y="9652751"/>
                    <a:pt x="179617" y="9567082"/>
                  </a:cubicBezTo>
                  <a:cubicBezTo>
                    <a:pt x="179617" y="9481410"/>
                    <a:pt x="205660" y="9401822"/>
                    <a:pt x="250263" y="9335802"/>
                  </a:cubicBezTo>
                  <a:lnTo>
                    <a:pt x="310730" y="9269255"/>
                  </a:lnTo>
                  <a:lnTo>
                    <a:pt x="259045" y="9226611"/>
                  </a:lnTo>
                  <a:cubicBezTo>
                    <a:pt x="184188" y="9151755"/>
                    <a:pt x="137888" y="9048339"/>
                    <a:pt x="137888" y="8934111"/>
                  </a:cubicBezTo>
                  <a:cubicBezTo>
                    <a:pt x="137888" y="8848439"/>
                    <a:pt x="163932" y="8768850"/>
                    <a:pt x="208534" y="8702830"/>
                  </a:cubicBezTo>
                  <a:lnTo>
                    <a:pt x="237777" y="8670648"/>
                  </a:lnTo>
                  <a:lnTo>
                    <a:pt x="224574" y="8659753"/>
                  </a:lnTo>
                  <a:cubicBezTo>
                    <a:pt x="149717" y="8584896"/>
                    <a:pt x="103416" y="8481481"/>
                    <a:pt x="103416" y="8367253"/>
                  </a:cubicBezTo>
                  <a:cubicBezTo>
                    <a:pt x="103416" y="8242316"/>
                    <a:pt x="158805" y="8130315"/>
                    <a:pt x="246366" y="8054466"/>
                  </a:cubicBezTo>
                  <a:lnTo>
                    <a:pt x="290068" y="8022602"/>
                  </a:lnTo>
                  <a:lnTo>
                    <a:pt x="243006" y="7965562"/>
                  </a:lnTo>
                  <a:cubicBezTo>
                    <a:pt x="198403" y="7899542"/>
                    <a:pt x="172359" y="7819952"/>
                    <a:pt x="172359" y="7734291"/>
                  </a:cubicBezTo>
                  <a:cubicBezTo>
                    <a:pt x="172359" y="7648619"/>
                    <a:pt x="198403" y="7569031"/>
                    <a:pt x="243006" y="7503010"/>
                  </a:cubicBezTo>
                  <a:lnTo>
                    <a:pt x="274645" y="7468189"/>
                  </a:lnTo>
                  <a:lnTo>
                    <a:pt x="224574" y="7426877"/>
                  </a:lnTo>
                  <a:cubicBezTo>
                    <a:pt x="149717" y="7352020"/>
                    <a:pt x="103416" y="7248605"/>
                    <a:pt x="103416" y="7134377"/>
                  </a:cubicBezTo>
                  <a:cubicBezTo>
                    <a:pt x="103416" y="7009439"/>
                    <a:pt x="158805" y="6897438"/>
                    <a:pt x="246366" y="6821589"/>
                  </a:cubicBezTo>
                  <a:lnTo>
                    <a:pt x="268381" y="6805538"/>
                  </a:lnTo>
                  <a:lnTo>
                    <a:pt x="224573" y="6769394"/>
                  </a:lnTo>
                  <a:cubicBezTo>
                    <a:pt x="149716" y="6694537"/>
                    <a:pt x="103415" y="6591122"/>
                    <a:pt x="103415" y="6476893"/>
                  </a:cubicBezTo>
                  <a:cubicBezTo>
                    <a:pt x="103415" y="6351956"/>
                    <a:pt x="158804" y="6239955"/>
                    <a:pt x="246365" y="6164107"/>
                  </a:cubicBezTo>
                  <a:lnTo>
                    <a:pt x="247437" y="6163325"/>
                  </a:lnTo>
                  <a:lnTo>
                    <a:pt x="231831" y="6150449"/>
                  </a:lnTo>
                  <a:cubicBezTo>
                    <a:pt x="156973" y="6075592"/>
                    <a:pt x="110673" y="5972177"/>
                    <a:pt x="110673" y="5857949"/>
                  </a:cubicBezTo>
                  <a:lnTo>
                    <a:pt x="115682" y="5801182"/>
                  </a:lnTo>
                  <a:lnTo>
                    <a:pt x="111819" y="5788735"/>
                  </a:lnTo>
                  <a:cubicBezTo>
                    <a:pt x="106308" y="5761810"/>
                    <a:pt x="103415" y="5733928"/>
                    <a:pt x="103415" y="5705371"/>
                  </a:cubicBezTo>
                  <a:cubicBezTo>
                    <a:pt x="103415" y="5648257"/>
                    <a:pt x="114990" y="5593847"/>
                    <a:pt x="135922" y="5544357"/>
                  </a:cubicBezTo>
                  <a:lnTo>
                    <a:pt x="166221" y="5488535"/>
                  </a:lnTo>
                  <a:lnTo>
                    <a:pt x="139590" y="5456258"/>
                  </a:lnTo>
                  <a:cubicBezTo>
                    <a:pt x="94988" y="5390238"/>
                    <a:pt x="68944" y="5310649"/>
                    <a:pt x="68944" y="5224978"/>
                  </a:cubicBezTo>
                  <a:lnTo>
                    <a:pt x="73012" y="5178872"/>
                  </a:lnTo>
                  <a:lnTo>
                    <a:pt x="68944" y="5138515"/>
                  </a:lnTo>
                  <a:cubicBezTo>
                    <a:pt x="68944" y="5081400"/>
                    <a:pt x="80519" y="5026990"/>
                    <a:pt x="101451" y="4977500"/>
                  </a:cubicBezTo>
                  <a:lnTo>
                    <a:pt x="131750" y="4921678"/>
                  </a:lnTo>
                  <a:lnTo>
                    <a:pt x="105119" y="4889401"/>
                  </a:lnTo>
                  <a:cubicBezTo>
                    <a:pt x="60517" y="4823381"/>
                    <a:pt x="34473" y="4743792"/>
                    <a:pt x="34473" y="4658121"/>
                  </a:cubicBezTo>
                  <a:cubicBezTo>
                    <a:pt x="34473" y="4551032"/>
                    <a:pt x="75167" y="4453447"/>
                    <a:pt x="141934" y="4379987"/>
                  </a:cubicBezTo>
                  <a:lnTo>
                    <a:pt x="165804" y="4359315"/>
                  </a:lnTo>
                  <a:lnTo>
                    <a:pt x="170394" y="4344529"/>
                  </a:lnTo>
                  <a:lnTo>
                    <a:pt x="200693" y="4288707"/>
                  </a:lnTo>
                  <a:lnTo>
                    <a:pt x="174062" y="4256430"/>
                  </a:lnTo>
                  <a:cubicBezTo>
                    <a:pt x="140610" y="4206915"/>
                    <a:pt x="117598" y="4149767"/>
                    <a:pt x="108182" y="4088146"/>
                  </a:cubicBezTo>
                  <a:lnTo>
                    <a:pt x="107382" y="4077572"/>
                  </a:lnTo>
                  <a:lnTo>
                    <a:pt x="101451" y="4066644"/>
                  </a:lnTo>
                  <a:cubicBezTo>
                    <a:pt x="80519" y="4017155"/>
                    <a:pt x="68944" y="3962744"/>
                    <a:pt x="68944" y="3905630"/>
                  </a:cubicBezTo>
                  <a:cubicBezTo>
                    <a:pt x="68944" y="3780692"/>
                    <a:pt x="124332" y="3668691"/>
                    <a:pt x="211893" y="3592843"/>
                  </a:cubicBezTo>
                  <a:lnTo>
                    <a:pt x="233908" y="3576792"/>
                  </a:lnTo>
                  <a:lnTo>
                    <a:pt x="190100" y="3540647"/>
                  </a:lnTo>
                  <a:cubicBezTo>
                    <a:pt x="115243" y="3465790"/>
                    <a:pt x="68942" y="3362376"/>
                    <a:pt x="68942" y="3248147"/>
                  </a:cubicBezTo>
                  <a:cubicBezTo>
                    <a:pt x="68942" y="3123210"/>
                    <a:pt x="124331" y="3011209"/>
                    <a:pt x="211892" y="2935361"/>
                  </a:cubicBezTo>
                  <a:lnTo>
                    <a:pt x="212964" y="2934579"/>
                  </a:lnTo>
                  <a:lnTo>
                    <a:pt x="197358" y="2921702"/>
                  </a:lnTo>
                  <a:cubicBezTo>
                    <a:pt x="122501" y="2846845"/>
                    <a:pt x="76200" y="2743431"/>
                    <a:pt x="76200" y="2629202"/>
                  </a:cubicBezTo>
                  <a:cubicBezTo>
                    <a:pt x="76200" y="2529252"/>
                    <a:pt x="111649" y="2437581"/>
                    <a:pt x="170660" y="2366077"/>
                  </a:cubicBezTo>
                  <a:lnTo>
                    <a:pt x="205779" y="2330109"/>
                  </a:lnTo>
                  <a:lnTo>
                    <a:pt x="155629" y="2288731"/>
                  </a:lnTo>
                  <a:cubicBezTo>
                    <a:pt x="80772" y="2213874"/>
                    <a:pt x="34471" y="2110460"/>
                    <a:pt x="34471" y="1996231"/>
                  </a:cubicBezTo>
                  <a:cubicBezTo>
                    <a:pt x="34471" y="1910560"/>
                    <a:pt x="60515" y="1830971"/>
                    <a:pt x="105118" y="1764951"/>
                  </a:cubicBezTo>
                  <a:lnTo>
                    <a:pt x="132761" y="1731447"/>
                  </a:lnTo>
                  <a:lnTo>
                    <a:pt x="121158" y="1721874"/>
                  </a:lnTo>
                  <a:cubicBezTo>
                    <a:pt x="46300" y="1647017"/>
                    <a:pt x="0" y="1543603"/>
                    <a:pt x="0" y="1429374"/>
                  </a:cubicBezTo>
                  <a:close/>
                </a:path>
              </a:pathLst>
            </a:custGeom>
            <a:solidFill>
              <a:srgbClr val="DE320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818" y="854633"/>
            <a:ext cx="1387113" cy="130345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3682753"/>
            <a:ext cx="748460" cy="534528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6253" y="3638244"/>
            <a:ext cx="575129" cy="410741"/>
          </a:xfrm>
          <a:prstGeom prst="rect">
            <a:avLst/>
          </a:prstGeom>
        </p:spPr>
      </p:pic>
      <p:sp>
        <p:nvSpPr>
          <p:cNvPr id="33794" name="文本框 1"/>
          <p:cNvSpPr txBox="1"/>
          <p:nvPr/>
        </p:nvSpPr>
        <p:spPr>
          <a:xfrm>
            <a:off x="1455420" y="1396365"/>
            <a:ext cx="6687185" cy="312604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人总是要死的，但死的意义有不同。中国古时候有个文学家叫做司马迁的说过：“人固有一死，或重于泰山，或轻于鸿毛。”为人民利益而死，就比泰山还重；替法西斯卖力，替剥削人民和压迫人民的人去死，就比鸿毛还轻。</a:t>
            </a:r>
          </a:p>
        </p:txBody>
      </p:sp>
      <p:grpSp>
        <p:nvGrpSpPr>
          <p:cNvPr id="14344" name="组合 5"/>
          <p:cNvGrpSpPr/>
          <p:nvPr/>
        </p:nvGrpSpPr>
        <p:grpSpPr>
          <a:xfrm>
            <a:off x="716915" y="443865"/>
            <a:ext cx="2208213" cy="615950"/>
            <a:chOff x="423464" y="477036"/>
            <a:chExt cx="2209176" cy="616101"/>
          </a:xfrm>
        </p:grpSpPr>
        <p:sp>
          <p:nvSpPr>
            <p:cNvPr id="14345" name="文本框 6"/>
            <p:cNvSpPr txBox="1"/>
            <p:nvPr/>
          </p:nvSpPr>
          <p:spPr>
            <a:xfrm>
              <a:off x="648736" y="477036"/>
              <a:ext cx="1983904" cy="5837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研读探讨</a:t>
              </a:r>
            </a:p>
          </p:txBody>
        </p:sp>
        <p:grpSp>
          <p:nvGrpSpPr>
            <p:cNvPr id="14346" name="组合 7"/>
            <p:cNvGrpSpPr/>
            <p:nvPr/>
          </p:nvGrpSpPr>
          <p:grpSpPr>
            <a:xfrm>
              <a:off x="423464" y="477036"/>
              <a:ext cx="2194887" cy="616101"/>
              <a:chOff x="423464" y="477036"/>
              <a:chExt cx="2194887" cy="616101"/>
            </a:xfrm>
          </p:grpSpPr>
          <p:pic>
            <p:nvPicPr>
              <p:cNvPr id="15" name="图片 8"/>
              <p:cNvPicPr>
                <a:picLocks noChangeAspect="1" noChangeArrowheads="1"/>
              </p:cNvPicPr>
              <p:nvPr/>
            </p:nvPicPr>
            <p:blipFill>
              <a:blip r:embed="rId5">
                <a:duotone>
                  <a:prstClr val="black"/>
                  <a:srgbClr val="00B0F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64" y="477036"/>
                <a:ext cx="369556" cy="57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" name="直接连接符 1"/>
              <p:cNvCxnSpPr/>
              <p:nvPr/>
            </p:nvCxnSpPr>
            <p:spPr>
              <a:xfrm>
                <a:off x="533050" y="1093137"/>
                <a:ext cx="2085296" cy="0"/>
              </a:xfrm>
              <a:prstGeom prst="line">
                <a:avLst/>
              </a:prstGeom>
              <a:ln w="31750" cap="rnd" cmpd="sng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" name="文本框 1"/>
          <p:cNvSpPr txBox="1"/>
          <p:nvPr/>
        </p:nvSpPr>
        <p:spPr>
          <a:xfrm>
            <a:off x="1455419" y="1398635"/>
            <a:ext cx="6687185" cy="209191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    人总是要死的，但死的意义有不同。为人民利益而死，就比泰山还重；替法西斯卖力，替剥削人民和压迫人民的人去死，就比鸿毛还轻。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35802E-6 L 0.00781 0.756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" y="3780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6" grpId="0"/>
      <p:bldP spid="6" grpId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/>
        </p:nvGrpSpPr>
        <p:grpSpPr>
          <a:xfrm>
            <a:off x="1187624" y="1059582"/>
            <a:ext cx="6607175" cy="3199765"/>
            <a:chOff x="962" y="1852"/>
            <a:chExt cx="10405" cy="5039"/>
          </a:xfrm>
        </p:grpSpPr>
        <p:sp>
          <p:nvSpPr>
            <p:cNvPr id="5" name="云形 4"/>
            <p:cNvSpPr/>
            <p:nvPr/>
          </p:nvSpPr>
          <p:spPr>
            <a:xfrm>
              <a:off x="962" y="1852"/>
              <a:ext cx="10405" cy="5039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eaLnBrk="1" hangingPunct="1">
                <a:lnSpc>
                  <a:spcPct val="130000"/>
                </a:lnSpc>
                <a:spcBef>
                  <a:spcPts val="600"/>
                </a:spcBef>
                <a:defRPr/>
              </a:pPr>
              <a:r>
                <a:rPr lang="en-US" altLang="zh-CN" sz="2800" b="1" dirty="0">
                  <a:solidFill>
                    <a:srgbClr val="FF0066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1658" y="2528"/>
              <a:ext cx="9012" cy="34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defTabSz="914400" eaLnBrk="1" hangingPunct="1">
                <a:lnSpc>
                  <a:spcPct val="120000"/>
                </a:lnSpc>
                <a:spcBef>
                  <a:spcPts val="600"/>
                </a:spcBef>
                <a:buClrTx/>
                <a:buSzTx/>
                <a:buFontTx/>
                <a:buNone/>
                <a:defRPr/>
              </a:pPr>
              <a:r>
                <a:rPr kumimoji="0" lang="en-US" altLang="zh-CN" sz="2800" b="1" kern="1200" cap="none" spc="0" normalizeH="0" baseline="0" noProof="0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    </a:t>
              </a:r>
              <a:r>
                <a:rPr kumimoji="0" lang="zh-CN" altLang="en-US" sz="2800" b="1" kern="1200" cap="none" spc="0" normalizeH="0" baseline="0" noProof="0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+mn-cs"/>
                </a:rPr>
                <a:t>引用司马迁的话可使文章言简意赅，强调“人总是要死的，但死的意义有不同”这个观点，有助于说理抒情。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141095" y="487680"/>
            <a:ext cx="6443980" cy="1833245"/>
            <a:chOff x="1797" y="768"/>
            <a:chExt cx="10148" cy="2887"/>
          </a:xfrm>
        </p:grpSpPr>
        <p:sp>
          <p:nvSpPr>
            <p:cNvPr id="4" name="云形标注 3"/>
            <p:cNvSpPr/>
            <p:nvPr/>
          </p:nvSpPr>
          <p:spPr>
            <a:xfrm>
              <a:off x="1797" y="768"/>
              <a:ext cx="10148" cy="2887"/>
            </a:xfrm>
            <a:prstGeom prst="cloudCallout">
              <a:avLst>
                <a:gd name="adj1" fmla="val 46491"/>
                <a:gd name="adj2" fmla="val 46923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/>
                <a:t> 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427" y="1195"/>
              <a:ext cx="9147" cy="191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>
                <a:lnSpc>
                  <a:spcPct val="130000"/>
                </a:lnSpc>
                <a:buFont typeface="Wingdings" panose="05000000000000000000" pitchFamily="2" charset="2"/>
              </a:pPr>
              <a:r>
                <a:rPr lang="en-US" altLang="zh-CN" sz="3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   </a:t>
              </a:r>
              <a:r>
                <a:rPr lang="zh-CN" altLang="en-US" sz="28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你在习作、说理时引用过名人名言吗？通过学习，你有什么体会？</a:t>
              </a:r>
            </a:p>
          </p:txBody>
        </p:sp>
      </p:grpSp>
      <p:pic>
        <p:nvPicPr>
          <p:cNvPr id="31" name="图片 30" descr="图片包含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9202">
            <a:off x="187272" y="3942543"/>
            <a:ext cx="1122787" cy="1122787"/>
          </a:xfrm>
          <a:prstGeom prst="rect">
            <a:avLst/>
          </a:prstGeom>
        </p:spPr>
      </p:pic>
      <p:pic>
        <p:nvPicPr>
          <p:cNvPr id="2" name="图片 1" descr="图片包含 游戏机&#10;&#10;描述已自动生成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70798" flipH="1">
            <a:off x="6351905" y="3959225"/>
            <a:ext cx="1341120" cy="1341120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970852" y="2613025"/>
            <a:ext cx="5789993" cy="1965325"/>
            <a:chOff x="1584539" y="2668295"/>
            <a:chExt cx="5277522" cy="973520"/>
          </a:xfrm>
        </p:grpSpPr>
        <p:sp>
          <p:nvSpPr>
            <p:cNvPr id="25" name="波形 24"/>
            <p:cNvSpPr/>
            <p:nvPr/>
          </p:nvSpPr>
          <p:spPr>
            <a:xfrm>
              <a:off x="1584539" y="2668295"/>
              <a:ext cx="5245111" cy="973520"/>
            </a:xfrm>
            <a:prstGeom prst="wave">
              <a:avLst>
                <a:gd name="adj1" fmla="val 7055"/>
                <a:gd name="adj2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175" name="TextBox 108"/>
            <p:cNvSpPr txBox="1"/>
            <p:nvPr/>
          </p:nvSpPr>
          <p:spPr>
            <a:xfrm>
              <a:off x="1739714" y="2748504"/>
              <a:ext cx="5122347" cy="78010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l" eaLnBrk="1" hangingPunct="1">
                <a:lnSpc>
                  <a:spcPct val="120000"/>
                </a:lnSpc>
              </a:pPr>
              <a:r>
                <a:rPr lang="zh-CN" altLang="en-US" sz="2800" b="1" dirty="0">
                  <a:solidFill>
                    <a:srgbClr val="0000FF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引用的妙处：为自己的观点提供有力的论据，增强表现力、感染力和说服力。</a:t>
              </a:r>
            </a:p>
          </p:txBody>
        </p:sp>
      </p:grpSp>
      <p:pic>
        <p:nvPicPr>
          <p:cNvPr id="11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44398" y="1772285"/>
            <a:ext cx="1244600" cy="31226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: 形状 87"/>
          <p:cNvSpPr/>
          <p:nvPr/>
        </p:nvSpPr>
        <p:spPr>
          <a:xfrm rot="5400000">
            <a:off x="2336165" y="-878840"/>
            <a:ext cx="4134485" cy="7691120"/>
          </a:xfrm>
          <a:custGeom>
            <a:avLst/>
            <a:gdLst>
              <a:gd name="connsiteX0" fmla="*/ 0 w 6367029"/>
              <a:gd name="connsiteY0" fmla="*/ 1429374 h 11336923"/>
              <a:gd name="connsiteX1" fmla="*/ 182378 w 6367029"/>
              <a:gd name="connsiteY1" fmla="*/ 1086362 h 11336923"/>
              <a:gd name="connsiteX2" fmla="*/ 186264 w 6367029"/>
              <a:gd name="connsiteY2" fmla="*/ 1084253 h 11336923"/>
              <a:gd name="connsiteX3" fmla="*/ 139590 w 6367029"/>
              <a:gd name="connsiteY3" fmla="*/ 1027683 h 11336923"/>
              <a:gd name="connsiteX4" fmla="*/ 68943 w 6367029"/>
              <a:gd name="connsiteY4" fmla="*/ 796403 h 11336923"/>
              <a:gd name="connsiteX5" fmla="*/ 94044 w 6367029"/>
              <a:gd name="connsiteY5" fmla="*/ 654173 h 11336923"/>
              <a:gd name="connsiteX6" fmla="*/ 117894 w 6367029"/>
              <a:gd name="connsiteY6" fmla="*/ 603051 h 11336923"/>
              <a:gd name="connsiteX7" fmla="*/ 102046 w 6367029"/>
              <a:gd name="connsiteY7" fmla="*/ 552000 h 11336923"/>
              <a:gd name="connsiteX8" fmla="*/ 93642 w 6367029"/>
              <a:gd name="connsiteY8" fmla="*/ 468633 h 11336923"/>
              <a:gd name="connsiteX9" fmla="*/ 507300 w 6367029"/>
              <a:gd name="connsiteY9" fmla="*/ 54975 h 11336923"/>
              <a:gd name="connsiteX10" fmla="*/ 630310 w 6367029"/>
              <a:gd name="connsiteY10" fmla="*/ 73572 h 11336923"/>
              <a:gd name="connsiteX11" fmla="*/ 690623 w 6367029"/>
              <a:gd name="connsiteY11" fmla="*/ 102567 h 11336923"/>
              <a:gd name="connsiteX12" fmla="*/ 692680 w 6367029"/>
              <a:gd name="connsiteY12" fmla="*/ 101450 h 11336923"/>
              <a:gd name="connsiteX13" fmla="*/ 853694 w 6367029"/>
              <a:gd name="connsiteY13" fmla="*/ 68943 h 11336923"/>
              <a:gd name="connsiteX14" fmla="*/ 1172893 w 6367029"/>
              <a:gd name="connsiteY14" fmla="*/ 219476 h 11336923"/>
              <a:gd name="connsiteX15" fmla="*/ 1182865 w 6367029"/>
              <a:gd name="connsiteY15" fmla="*/ 233503 h 11336923"/>
              <a:gd name="connsiteX16" fmla="*/ 1218677 w 6367029"/>
              <a:gd name="connsiteY16" fmla="*/ 190100 h 11336923"/>
              <a:gd name="connsiteX17" fmla="*/ 1511177 w 6367029"/>
              <a:gd name="connsiteY17" fmla="*/ 68942 h 11336923"/>
              <a:gd name="connsiteX18" fmla="*/ 1742457 w 6367029"/>
              <a:gd name="connsiteY18" fmla="*/ 139589 h 11336923"/>
              <a:gd name="connsiteX19" fmla="*/ 1824087 w 6367029"/>
              <a:gd name="connsiteY19" fmla="*/ 213761 h 11336923"/>
              <a:gd name="connsiteX20" fmla="*/ 1837622 w 6367029"/>
              <a:gd name="connsiteY20" fmla="*/ 197358 h 11336923"/>
              <a:gd name="connsiteX21" fmla="*/ 2130121 w 6367029"/>
              <a:gd name="connsiteY21" fmla="*/ 76200 h 11336923"/>
              <a:gd name="connsiteX22" fmla="*/ 2179147 w 6367029"/>
              <a:gd name="connsiteY22" fmla="*/ 83612 h 11336923"/>
              <a:gd name="connsiteX23" fmla="*/ 2199332 w 6367029"/>
              <a:gd name="connsiteY23" fmla="*/ 77346 h 11336923"/>
              <a:gd name="connsiteX24" fmla="*/ 2282698 w 6367029"/>
              <a:gd name="connsiteY24" fmla="*/ 68942 h 11336923"/>
              <a:gd name="connsiteX25" fmla="*/ 2443713 w 6367029"/>
              <a:gd name="connsiteY25" fmla="*/ 101449 h 11336923"/>
              <a:gd name="connsiteX26" fmla="*/ 2499535 w 6367029"/>
              <a:gd name="connsiteY26" fmla="*/ 131749 h 11336923"/>
              <a:gd name="connsiteX27" fmla="*/ 2531812 w 6367029"/>
              <a:gd name="connsiteY27" fmla="*/ 105117 h 11336923"/>
              <a:gd name="connsiteX28" fmla="*/ 2763093 w 6367029"/>
              <a:gd name="connsiteY28" fmla="*/ 34471 h 11336923"/>
              <a:gd name="connsiteX29" fmla="*/ 2797682 w 6367029"/>
              <a:gd name="connsiteY29" fmla="*/ 39700 h 11336923"/>
              <a:gd name="connsiteX30" fmla="*/ 2849556 w 6367029"/>
              <a:gd name="connsiteY30" fmla="*/ 34471 h 11336923"/>
              <a:gd name="connsiteX31" fmla="*/ 3010570 w 6367029"/>
              <a:gd name="connsiteY31" fmla="*/ 66978 h 11336923"/>
              <a:gd name="connsiteX32" fmla="*/ 3066392 w 6367029"/>
              <a:gd name="connsiteY32" fmla="*/ 97278 h 11336923"/>
              <a:gd name="connsiteX33" fmla="*/ 3098669 w 6367029"/>
              <a:gd name="connsiteY33" fmla="*/ 70646 h 11336923"/>
              <a:gd name="connsiteX34" fmla="*/ 3329949 w 6367029"/>
              <a:gd name="connsiteY34" fmla="*/ 0 h 11336923"/>
              <a:gd name="connsiteX35" fmla="*/ 3579434 w 6367029"/>
              <a:gd name="connsiteY35" fmla="*/ 83674 h 11336923"/>
              <a:gd name="connsiteX36" fmla="*/ 3631108 w 6367029"/>
              <a:gd name="connsiteY36" fmla="*/ 132062 h 11336923"/>
              <a:gd name="connsiteX37" fmla="*/ 3643541 w 6367029"/>
              <a:gd name="connsiteY37" fmla="*/ 135921 h 11336923"/>
              <a:gd name="connsiteX38" fmla="*/ 3699363 w 6367029"/>
              <a:gd name="connsiteY38" fmla="*/ 166221 h 11336923"/>
              <a:gd name="connsiteX39" fmla="*/ 3731640 w 6367029"/>
              <a:gd name="connsiteY39" fmla="*/ 139589 h 11336923"/>
              <a:gd name="connsiteX40" fmla="*/ 3839911 w 6367029"/>
              <a:gd name="connsiteY40" fmla="*/ 87540 h 11336923"/>
              <a:gd name="connsiteX41" fmla="*/ 3900389 w 6367029"/>
              <a:gd name="connsiteY41" fmla="*/ 78397 h 11336923"/>
              <a:gd name="connsiteX42" fmla="*/ 3921426 w 6367029"/>
              <a:gd name="connsiteY42" fmla="*/ 66978 h 11336923"/>
              <a:gd name="connsiteX43" fmla="*/ 4082440 w 6367029"/>
              <a:gd name="connsiteY43" fmla="*/ 34471 h 11336923"/>
              <a:gd name="connsiteX44" fmla="*/ 4401639 w 6367029"/>
              <a:gd name="connsiteY44" fmla="*/ 185004 h 11336923"/>
              <a:gd name="connsiteX45" fmla="*/ 4411611 w 6367029"/>
              <a:gd name="connsiteY45" fmla="*/ 199031 h 11336923"/>
              <a:gd name="connsiteX46" fmla="*/ 4447423 w 6367029"/>
              <a:gd name="connsiteY46" fmla="*/ 155628 h 11336923"/>
              <a:gd name="connsiteX47" fmla="*/ 4739923 w 6367029"/>
              <a:gd name="connsiteY47" fmla="*/ 34470 h 11336923"/>
              <a:gd name="connsiteX48" fmla="*/ 4971203 w 6367029"/>
              <a:gd name="connsiteY48" fmla="*/ 105116 h 11336923"/>
              <a:gd name="connsiteX49" fmla="*/ 5052833 w 6367029"/>
              <a:gd name="connsiteY49" fmla="*/ 179290 h 11336923"/>
              <a:gd name="connsiteX50" fmla="*/ 5066368 w 6367029"/>
              <a:gd name="connsiteY50" fmla="*/ 162886 h 11336923"/>
              <a:gd name="connsiteX51" fmla="*/ 5358868 w 6367029"/>
              <a:gd name="connsiteY51" fmla="*/ 41728 h 11336923"/>
              <a:gd name="connsiteX52" fmla="*/ 5519883 w 6367029"/>
              <a:gd name="connsiteY52" fmla="*/ 74235 h 11336923"/>
              <a:gd name="connsiteX53" fmla="*/ 5571420 w 6367029"/>
              <a:gd name="connsiteY53" fmla="*/ 102209 h 11336923"/>
              <a:gd name="connsiteX54" fmla="*/ 5675446 w 6367029"/>
              <a:gd name="connsiteY54" fmla="*/ 52200 h 11336923"/>
              <a:gd name="connsiteX55" fmla="*/ 5798455 w 6367029"/>
              <a:gd name="connsiteY55" fmla="*/ 33603 h 11336923"/>
              <a:gd name="connsiteX56" fmla="*/ 6212113 w 6367029"/>
              <a:gd name="connsiteY56" fmla="*/ 447261 h 11336923"/>
              <a:gd name="connsiteX57" fmla="*/ 6179606 w 6367029"/>
              <a:gd name="connsiteY57" fmla="*/ 608275 h 11336923"/>
              <a:gd name="connsiteX58" fmla="*/ 6162126 w 6367029"/>
              <a:gd name="connsiteY58" fmla="*/ 640479 h 11336923"/>
              <a:gd name="connsiteX59" fmla="*/ 6174391 w 6367029"/>
              <a:gd name="connsiteY59" fmla="*/ 671651 h 11336923"/>
              <a:gd name="connsiteX60" fmla="*/ 6187414 w 6367029"/>
              <a:gd name="connsiteY60" fmla="*/ 775031 h 11336923"/>
              <a:gd name="connsiteX61" fmla="*/ 6005036 w 6367029"/>
              <a:gd name="connsiteY61" fmla="*/ 1118043 h 11336923"/>
              <a:gd name="connsiteX62" fmla="*/ 6001150 w 6367029"/>
              <a:gd name="connsiteY62" fmla="*/ 1120152 h 11336923"/>
              <a:gd name="connsiteX63" fmla="*/ 6047825 w 6367029"/>
              <a:gd name="connsiteY63" fmla="*/ 1176722 h 11336923"/>
              <a:gd name="connsiteX64" fmla="*/ 6118471 w 6367029"/>
              <a:gd name="connsiteY64" fmla="*/ 1408002 h 11336923"/>
              <a:gd name="connsiteX65" fmla="*/ 6047825 w 6367029"/>
              <a:gd name="connsiteY65" fmla="*/ 1639282 h 11336923"/>
              <a:gd name="connsiteX66" fmla="*/ 6019205 w 6367029"/>
              <a:gd name="connsiteY66" fmla="*/ 1673970 h 11336923"/>
              <a:gd name="connsiteX67" fmla="*/ 6045481 w 6367029"/>
              <a:gd name="connsiteY67" fmla="*/ 1696725 h 11336923"/>
              <a:gd name="connsiteX68" fmla="*/ 6152942 w 6367029"/>
              <a:gd name="connsiteY68" fmla="*/ 1974859 h 11336923"/>
              <a:gd name="connsiteX69" fmla="*/ 6031785 w 6367029"/>
              <a:gd name="connsiteY69" fmla="*/ 2267359 h 11336923"/>
              <a:gd name="connsiteX70" fmla="*/ 6023306 w 6367029"/>
              <a:gd name="connsiteY70" fmla="*/ 2274355 h 11336923"/>
              <a:gd name="connsiteX71" fmla="*/ 6087210 w 6367029"/>
              <a:gd name="connsiteY71" fmla="*/ 2329696 h 11336923"/>
              <a:gd name="connsiteX72" fmla="*/ 6194671 w 6367029"/>
              <a:gd name="connsiteY72" fmla="*/ 2607830 h 11336923"/>
              <a:gd name="connsiteX73" fmla="*/ 6073514 w 6367029"/>
              <a:gd name="connsiteY73" fmla="*/ 2900330 h 11336923"/>
              <a:gd name="connsiteX74" fmla="*/ 6048243 w 6367029"/>
              <a:gd name="connsiteY74" fmla="*/ 2921181 h 11336923"/>
              <a:gd name="connsiteX75" fmla="*/ 6079952 w 6367029"/>
              <a:gd name="connsiteY75" fmla="*/ 2948641 h 11336923"/>
              <a:gd name="connsiteX76" fmla="*/ 6187413 w 6367029"/>
              <a:gd name="connsiteY76" fmla="*/ 3226775 h 11336923"/>
              <a:gd name="connsiteX77" fmla="*/ 6066256 w 6367029"/>
              <a:gd name="connsiteY77" fmla="*/ 3519275 h 11336923"/>
              <a:gd name="connsiteX78" fmla="*/ 6022332 w 6367029"/>
              <a:gd name="connsiteY78" fmla="*/ 3555516 h 11336923"/>
              <a:gd name="connsiteX79" fmla="*/ 6066257 w 6367029"/>
              <a:gd name="connsiteY79" fmla="*/ 3591757 h 11336923"/>
              <a:gd name="connsiteX80" fmla="*/ 6179010 w 6367029"/>
              <a:gd name="connsiteY80" fmla="*/ 3800891 h 11336923"/>
              <a:gd name="connsiteX81" fmla="*/ 6181483 w 6367029"/>
              <a:gd name="connsiteY81" fmla="*/ 3825425 h 11336923"/>
              <a:gd name="connsiteX82" fmla="*/ 6203289 w 6367029"/>
              <a:gd name="connsiteY82" fmla="*/ 3880768 h 11336923"/>
              <a:gd name="connsiteX83" fmla="*/ 6221886 w 6367029"/>
              <a:gd name="connsiteY83" fmla="*/ 4003778 h 11336923"/>
              <a:gd name="connsiteX84" fmla="*/ 6171960 w 6367029"/>
              <a:gd name="connsiteY84" fmla="*/ 4200952 h 11336923"/>
              <a:gd name="connsiteX85" fmla="*/ 6158493 w 6367029"/>
              <a:gd name="connsiteY85" fmla="*/ 4219903 h 11336923"/>
              <a:gd name="connsiteX86" fmla="*/ 6185711 w 6367029"/>
              <a:gd name="connsiteY86" fmla="*/ 4252892 h 11336923"/>
              <a:gd name="connsiteX87" fmla="*/ 6256357 w 6367029"/>
              <a:gd name="connsiteY87" fmla="*/ 4484172 h 11336923"/>
              <a:gd name="connsiteX88" fmla="*/ 6135200 w 6367029"/>
              <a:gd name="connsiteY88" fmla="*/ 4776672 h 11336923"/>
              <a:gd name="connsiteX89" fmla="*/ 6122250 w 6367029"/>
              <a:gd name="connsiteY89" fmla="*/ 4787357 h 11336923"/>
              <a:gd name="connsiteX90" fmla="*/ 6112152 w 6367029"/>
              <a:gd name="connsiteY90" fmla="*/ 4816087 h 11336923"/>
              <a:gd name="connsiteX91" fmla="*/ 6090409 w 6367029"/>
              <a:gd name="connsiteY91" fmla="*/ 4853915 h 11336923"/>
              <a:gd name="connsiteX92" fmla="*/ 6116768 w 6367029"/>
              <a:gd name="connsiteY92" fmla="*/ 4885863 h 11336923"/>
              <a:gd name="connsiteX93" fmla="*/ 6187414 w 6367029"/>
              <a:gd name="connsiteY93" fmla="*/ 5117143 h 11336923"/>
              <a:gd name="connsiteX94" fmla="*/ 6183196 w 6367029"/>
              <a:gd name="connsiteY94" fmla="*/ 5158983 h 11336923"/>
              <a:gd name="connsiteX95" fmla="*/ 6187414 w 6367029"/>
              <a:gd name="connsiteY95" fmla="*/ 5203606 h 11336923"/>
              <a:gd name="connsiteX96" fmla="*/ 6154907 w 6367029"/>
              <a:gd name="connsiteY96" fmla="*/ 5364620 h 11336923"/>
              <a:gd name="connsiteX97" fmla="*/ 6124608 w 6367029"/>
              <a:gd name="connsiteY97" fmla="*/ 5420442 h 11336923"/>
              <a:gd name="connsiteX98" fmla="*/ 6151239 w 6367029"/>
              <a:gd name="connsiteY98" fmla="*/ 5452720 h 11336923"/>
              <a:gd name="connsiteX99" fmla="*/ 6221885 w 6367029"/>
              <a:gd name="connsiteY99" fmla="*/ 5684000 h 11336923"/>
              <a:gd name="connsiteX100" fmla="*/ 6216508 w 6367029"/>
              <a:gd name="connsiteY100" fmla="*/ 5737344 h 11336923"/>
              <a:gd name="connsiteX101" fmla="*/ 6218551 w 6367029"/>
              <a:gd name="connsiteY101" fmla="*/ 5743157 h 11336923"/>
              <a:gd name="connsiteX102" fmla="*/ 6229143 w 6367029"/>
              <a:gd name="connsiteY102" fmla="*/ 5836577 h 11336923"/>
              <a:gd name="connsiteX103" fmla="*/ 6107986 w 6367029"/>
              <a:gd name="connsiteY103" fmla="*/ 6129077 h 11336923"/>
              <a:gd name="connsiteX104" fmla="*/ 6083286 w 6367029"/>
              <a:gd name="connsiteY104" fmla="*/ 6149456 h 11336923"/>
              <a:gd name="connsiteX105" fmla="*/ 6151239 w 6367029"/>
              <a:gd name="connsiteY105" fmla="*/ 6224241 h 11336923"/>
              <a:gd name="connsiteX106" fmla="*/ 6221885 w 6367029"/>
              <a:gd name="connsiteY106" fmla="*/ 6455521 h 11336923"/>
              <a:gd name="connsiteX107" fmla="*/ 6100728 w 6367029"/>
              <a:gd name="connsiteY107" fmla="*/ 6748022 h 11336923"/>
              <a:gd name="connsiteX108" fmla="*/ 6056304 w 6367029"/>
              <a:gd name="connsiteY108" fmla="*/ 6784675 h 11336923"/>
              <a:gd name="connsiteX109" fmla="*/ 6071353 w 6367029"/>
              <a:gd name="connsiteY109" fmla="*/ 6793806 h 11336923"/>
              <a:gd name="connsiteX110" fmla="*/ 6221886 w 6367029"/>
              <a:gd name="connsiteY110" fmla="*/ 7113004 h 11336923"/>
              <a:gd name="connsiteX111" fmla="*/ 6151240 w 6367029"/>
              <a:gd name="connsiteY111" fmla="*/ 7344284 h 11336923"/>
              <a:gd name="connsiteX112" fmla="*/ 6120408 w 6367029"/>
              <a:gd name="connsiteY112" fmla="*/ 7381653 h 11336923"/>
              <a:gd name="connsiteX113" fmla="*/ 6140296 w 6367029"/>
              <a:gd name="connsiteY113" fmla="*/ 7393719 h 11336923"/>
              <a:gd name="connsiteX114" fmla="*/ 6290829 w 6367029"/>
              <a:gd name="connsiteY114" fmla="*/ 7712919 h 11336923"/>
              <a:gd name="connsiteX115" fmla="*/ 6108451 w 6367029"/>
              <a:gd name="connsiteY115" fmla="*/ 8055925 h 11336923"/>
              <a:gd name="connsiteX116" fmla="*/ 6101399 w 6367029"/>
              <a:gd name="connsiteY116" fmla="*/ 8059754 h 11336923"/>
              <a:gd name="connsiteX117" fmla="*/ 6151240 w 6367029"/>
              <a:gd name="connsiteY117" fmla="*/ 8114604 h 11336923"/>
              <a:gd name="connsiteX118" fmla="*/ 6221886 w 6367029"/>
              <a:gd name="connsiteY118" fmla="*/ 8345885 h 11336923"/>
              <a:gd name="connsiteX119" fmla="*/ 6151240 w 6367029"/>
              <a:gd name="connsiteY119" fmla="*/ 8577165 h 11336923"/>
              <a:gd name="connsiteX120" fmla="*/ 6122544 w 6367029"/>
              <a:gd name="connsiteY120" fmla="*/ 8611944 h 11336923"/>
              <a:gd name="connsiteX121" fmla="*/ 6185711 w 6367029"/>
              <a:gd name="connsiteY121" fmla="*/ 8681463 h 11336923"/>
              <a:gd name="connsiteX122" fmla="*/ 6256357 w 6367029"/>
              <a:gd name="connsiteY122" fmla="*/ 8912742 h 11336923"/>
              <a:gd name="connsiteX123" fmla="*/ 6135200 w 6367029"/>
              <a:gd name="connsiteY123" fmla="*/ 9205242 h 11336923"/>
              <a:gd name="connsiteX124" fmla="*/ 6126740 w 6367029"/>
              <a:gd name="connsiteY124" fmla="*/ 9212222 h 11336923"/>
              <a:gd name="connsiteX125" fmla="*/ 6155137 w 6367029"/>
              <a:gd name="connsiteY125" fmla="*/ 9232928 h 11336923"/>
              <a:gd name="connsiteX126" fmla="*/ 6298086 w 6367029"/>
              <a:gd name="connsiteY126" fmla="*/ 9545713 h 11336923"/>
              <a:gd name="connsiteX127" fmla="*/ 6115708 w 6367029"/>
              <a:gd name="connsiteY127" fmla="*/ 9888725 h 11336923"/>
              <a:gd name="connsiteX128" fmla="*/ 6108657 w 6367029"/>
              <a:gd name="connsiteY128" fmla="*/ 9892551 h 11336923"/>
              <a:gd name="connsiteX129" fmla="*/ 6158497 w 6367029"/>
              <a:gd name="connsiteY129" fmla="*/ 9947404 h 11336923"/>
              <a:gd name="connsiteX130" fmla="*/ 6229143 w 6367029"/>
              <a:gd name="connsiteY130" fmla="*/ 10178684 h 11336923"/>
              <a:gd name="connsiteX131" fmla="*/ 6158497 w 6367029"/>
              <a:gd name="connsiteY131" fmla="*/ 10409964 h 11336923"/>
              <a:gd name="connsiteX132" fmla="*/ 6144993 w 6367029"/>
              <a:gd name="connsiteY132" fmla="*/ 10426332 h 11336923"/>
              <a:gd name="connsiteX133" fmla="*/ 6167868 w 6367029"/>
              <a:gd name="connsiteY133" fmla="*/ 10435312 h 11336923"/>
              <a:gd name="connsiteX134" fmla="*/ 6367029 w 6367029"/>
              <a:gd name="connsiteY134" fmla="*/ 10789084 h 11336923"/>
              <a:gd name="connsiteX135" fmla="*/ 5953371 w 6367029"/>
              <a:gd name="connsiteY135" fmla="*/ 11202742 h 11336923"/>
              <a:gd name="connsiteX136" fmla="*/ 5722091 w 6367029"/>
              <a:gd name="connsiteY136" fmla="*/ 11132095 h 11336923"/>
              <a:gd name="connsiteX137" fmla="*/ 5707566 w 6367029"/>
              <a:gd name="connsiteY137" fmla="*/ 11120111 h 11336923"/>
              <a:gd name="connsiteX138" fmla="*/ 5704301 w 6367029"/>
              <a:gd name="connsiteY138" fmla="*/ 11124704 h 11336923"/>
              <a:gd name="connsiteX139" fmla="*/ 5385102 w 6367029"/>
              <a:gd name="connsiteY139" fmla="*/ 11275237 h 11336923"/>
              <a:gd name="connsiteX140" fmla="*/ 5092602 w 6367029"/>
              <a:gd name="connsiteY140" fmla="*/ 11154079 h 11336923"/>
              <a:gd name="connsiteX141" fmla="*/ 5072636 w 6367029"/>
              <a:gd name="connsiteY141" fmla="*/ 11129880 h 11336923"/>
              <a:gd name="connsiteX142" fmla="*/ 5058658 w 6367029"/>
              <a:gd name="connsiteY142" fmla="*/ 11146821 h 11336923"/>
              <a:gd name="connsiteX143" fmla="*/ 4766157 w 6367029"/>
              <a:gd name="connsiteY143" fmla="*/ 11267979 h 11336923"/>
              <a:gd name="connsiteX144" fmla="*/ 4473656 w 6367029"/>
              <a:gd name="connsiteY144" fmla="*/ 11146821 h 11336923"/>
              <a:gd name="connsiteX145" fmla="*/ 4437709 w 6367029"/>
              <a:gd name="connsiteY145" fmla="*/ 11103252 h 11336923"/>
              <a:gd name="connsiteX146" fmla="*/ 4427872 w 6367029"/>
              <a:gd name="connsiteY146" fmla="*/ 11117447 h 11336923"/>
              <a:gd name="connsiteX147" fmla="*/ 4192040 w 6367029"/>
              <a:gd name="connsiteY147" fmla="*/ 11259576 h 11336923"/>
              <a:gd name="connsiteX148" fmla="*/ 4164078 w 6367029"/>
              <a:gd name="connsiteY148" fmla="*/ 11262395 h 11336923"/>
              <a:gd name="connsiteX149" fmla="*/ 4150168 w 6367029"/>
              <a:gd name="connsiteY149" fmla="*/ 11269945 h 11336923"/>
              <a:gd name="connsiteX150" fmla="*/ 3989154 w 6367029"/>
              <a:gd name="connsiteY150" fmla="*/ 11302452 h 11336923"/>
              <a:gd name="connsiteX151" fmla="*/ 3791980 w 6367029"/>
              <a:gd name="connsiteY151" fmla="*/ 11252526 h 11336923"/>
              <a:gd name="connsiteX152" fmla="*/ 3773029 w 6367029"/>
              <a:gd name="connsiteY152" fmla="*/ 11239058 h 11336923"/>
              <a:gd name="connsiteX153" fmla="*/ 3740040 w 6367029"/>
              <a:gd name="connsiteY153" fmla="*/ 11266277 h 11336923"/>
              <a:gd name="connsiteX154" fmla="*/ 3508760 w 6367029"/>
              <a:gd name="connsiteY154" fmla="*/ 11336923 h 11336923"/>
              <a:gd name="connsiteX155" fmla="*/ 3216260 w 6367029"/>
              <a:gd name="connsiteY155" fmla="*/ 11215765 h 11336923"/>
              <a:gd name="connsiteX156" fmla="*/ 3205575 w 6367029"/>
              <a:gd name="connsiteY156" fmla="*/ 11202816 h 11336923"/>
              <a:gd name="connsiteX157" fmla="*/ 3176846 w 6367029"/>
              <a:gd name="connsiteY157" fmla="*/ 11192718 h 11336923"/>
              <a:gd name="connsiteX158" fmla="*/ 3139017 w 6367029"/>
              <a:gd name="connsiteY158" fmla="*/ 11170975 h 11336923"/>
              <a:gd name="connsiteX159" fmla="*/ 3107070 w 6367029"/>
              <a:gd name="connsiteY159" fmla="*/ 11197334 h 11336923"/>
              <a:gd name="connsiteX160" fmla="*/ 2875790 w 6367029"/>
              <a:gd name="connsiteY160" fmla="*/ 11267980 h 11336923"/>
              <a:gd name="connsiteX161" fmla="*/ 2832559 w 6367029"/>
              <a:gd name="connsiteY161" fmla="*/ 11263622 h 11336923"/>
              <a:gd name="connsiteX162" fmla="*/ 2789329 w 6367029"/>
              <a:gd name="connsiteY162" fmla="*/ 11267980 h 11336923"/>
              <a:gd name="connsiteX163" fmla="*/ 2628315 w 6367029"/>
              <a:gd name="connsiteY163" fmla="*/ 11235473 h 11336923"/>
              <a:gd name="connsiteX164" fmla="*/ 2572492 w 6367029"/>
              <a:gd name="connsiteY164" fmla="*/ 11205173 h 11336923"/>
              <a:gd name="connsiteX165" fmla="*/ 2540213 w 6367029"/>
              <a:gd name="connsiteY165" fmla="*/ 11231805 h 11336923"/>
              <a:gd name="connsiteX166" fmla="*/ 2308936 w 6367029"/>
              <a:gd name="connsiteY166" fmla="*/ 11302451 h 11336923"/>
              <a:gd name="connsiteX167" fmla="*/ 2253903 w 6367029"/>
              <a:gd name="connsiteY167" fmla="*/ 11296903 h 11336923"/>
              <a:gd name="connsiteX168" fmla="*/ 2239725 w 6367029"/>
              <a:gd name="connsiteY168" fmla="*/ 11301305 h 11336923"/>
              <a:gd name="connsiteX169" fmla="*/ 2156360 w 6367029"/>
              <a:gd name="connsiteY169" fmla="*/ 11309709 h 11336923"/>
              <a:gd name="connsiteX170" fmla="*/ 1863856 w 6367029"/>
              <a:gd name="connsiteY170" fmla="*/ 11188551 h 11336923"/>
              <a:gd name="connsiteX171" fmla="*/ 1843892 w 6367029"/>
              <a:gd name="connsiteY171" fmla="*/ 11164352 h 11336923"/>
              <a:gd name="connsiteX172" fmla="*/ 1829912 w 6367029"/>
              <a:gd name="connsiteY172" fmla="*/ 11181293 h 11336923"/>
              <a:gd name="connsiteX173" fmla="*/ 1537417 w 6367029"/>
              <a:gd name="connsiteY173" fmla="*/ 11302451 h 11336923"/>
              <a:gd name="connsiteX174" fmla="*/ 1244916 w 6367029"/>
              <a:gd name="connsiteY174" fmla="*/ 11181293 h 11336923"/>
              <a:gd name="connsiteX175" fmla="*/ 1208675 w 6367029"/>
              <a:gd name="connsiteY175" fmla="*/ 11137369 h 11336923"/>
              <a:gd name="connsiteX176" fmla="*/ 1172434 w 6367029"/>
              <a:gd name="connsiteY176" fmla="*/ 11181294 h 11336923"/>
              <a:gd name="connsiteX177" fmla="*/ 879934 w 6367029"/>
              <a:gd name="connsiteY177" fmla="*/ 11302452 h 11336923"/>
              <a:gd name="connsiteX178" fmla="*/ 674033 w 6367029"/>
              <a:gd name="connsiteY178" fmla="*/ 11247647 h 11336923"/>
              <a:gd name="connsiteX179" fmla="*/ 636295 w 6367029"/>
              <a:gd name="connsiteY179" fmla="*/ 11221497 h 11336923"/>
              <a:gd name="connsiteX180" fmla="*/ 578851 w 6367029"/>
              <a:gd name="connsiteY180" fmla="*/ 11215706 h 11336923"/>
              <a:gd name="connsiteX181" fmla="*/ 248560 w 6367029"/>
              <a:gd name="connsiteY181" fmla="*/ 10810452 h 11336923"/>
              <a:gd name="connsiteX182" fmla="*/ 298486 w 6367029"/>
              <a:gd name="connsiteY182" fmla="*/ 10613279 h 11336923"/>
              <a:gd name="connsiteX183" fmla="*/ 332981 w 6367029"/>
              <a:gd name="connsiteY183" fmla="*/ 10564738 h 11336923"/>
              <a:gd name="connsiteX184" fmla="*/ 293052 w 6367029"/>
              <a:gd name="connsiteY184" fmla="*/ 10543064 h 11336923"/>
              <a:gd name="connsiteX185" fmla="*/ 110674 w 6367029"/>
              <a:gd name="connsiteY185" fmla="*/ 10200053 h 11336923"/>
              <a:gd name="connsiteX186" fmla="*/ 253623 w 6367029"/>
              <a:gd name="connsiteY186" fmla="*/ 9887265 h 11336923"/>
              <a:gd name="connsiteX187" fmla="*/ 297325 w 6367029"/>
              <a:gd name="connsiteY187" fmla="*/ 9855399 h 11336923"/>
              <a:gd name="connsiteX188" fmla="*/ 250263 w 6367029"/>
              <a:gd name="connsiteY188" fmla="*/ 9798362 h 11336923"/>
              <a:gd name="connsiteX189" fmla="*/ 179617 w 6367029"/>
              <a:gd name="connsiteY189" fmla="*/ 9567082 h 11336923"/>
              <a:gd name="connsiteX190" fmla="*/ 250263 w 6367029"/>
              <a:gd name="connsiteY190" fmla="*/ 9335802 h 11336923"/>
              <a:gd name="connsiteX191" fmla="*/ 310730 w 6367029"/>
              <a:gd name="connsiteY191" fmla="*/ 9269255 h 11336923"/>
              <a:gd name="connsiteX192" fmla="*/ 259045 w 6367029"/>
              <a:gd name="connsiteY192" fmla="*/ 9226611 h 11336923"/>
              <a:gd name="connsiteX193" fmla="*/ 137888 w 6367029"/>
              <a:gd name="connsiteY193" fmla="*/ 8934111 h 11336923"/>
              <a:gd name="connsiteX194" fmla="*/ 208534 w 6367029"/>
              <a:gd name="connsiteY194" fmla="*/ 8702830 h 11336923"/>
              <a:gd name="connsiteX195" fmla="*/ 237777 w 6367029"/>
              <a:gd name="connsiteY195" fmla="*/ 8670648 h 11336923"/>
              <a:gd name="connsiteX196" fmla="*/ 224574 w 6367029"/>
              <a:gd name="connsiteY196" fmla="*/ 8659753 h 11336923"/>
              <a:gd name="connsiteX197" fmla="*/ 103416 w 6367029"/>
              <a:gd name="connsiteY197" fmla="*/ 8367253 h 11336923"/>
              <a:gd name="connsiteX198" fmla="*/ 246366 w 6367029"/>
              <a:gd name="connsiteY198" fmla="*/ 8054466 h 11336923"/>
              <a:gd name="connsiteX199" fmla="*/ 290068 w 6367029"/>
              <a:gd name="connsiteY199" fmla="*/ 8022602 h 11336923"/>
              <a:gd name="connsiteX200" fmla="*/ 243006 w 6367029"/>
              <a:gd name="connsiteY200" fmla="*/ 7965562 h 11336923"/>
              <a:gd name="connsiteX201" fmla="*/ 172359 w 6367029"/>
              <a:gd name="connsiteY201" fmla="*/ 7734291 h 11336923"/>
              <a:gd name="connsiteX202" fmla="*/ 243006 w 6367029"/>
              <a:gd name="connsiteY202" fmla="*/ 7503010 h 11336923"/>
              <a:gd name="connsiteX203" fmla="*/ 274645 w 6367029"/>
              <a:gd name="connsiteY203" fmla="*/ 7468189 h 11336923"/>
              <a:gd name="connsiteX204" fmla="*/ 224574 w 6367029"/>
              <a:gd name="connsiteY204" fmla="*/ 7426877 h 11336923"/>
              <a:gd name="connsiteX205" fmla="*/ 103416 w 6367029"/>
              <a:gd name="connsiteY205" fmla="*/ 7134377 h 11336923"/>
              <a:gd name="connsiteX206" fmla="*/ 246366 w 6367029"/>
              <a:gd name="connsiteY206" fmla="*/ 6821589 h 11336923"/>
              <a:gd name="connsiteX207" fmla="*/ 268381 w 6367029"/>
              <a:gd name="connsiteY207" fmla="*/ 6805538 h 11336923"/>
              <a:gd name="connsiteX208" fmla="*/ 224573 w 6367029"/>
              <a:gd name="connsiteY208" fmla="*/ 6769394 h 11336923"/>
              <a:gd name="connsiteX209" fmla="*/ 103415 w 6367029"/>
              <a:gd name="connsiteY209" fmla="*/ 6476893 h 11336923"/>
              <a:gd name="connsiteX210" fmla="*/ 246365 w 6367029"/>
              <a:gd name="connsiteY210" fmla="*/ 6164107 h 11336923"/>
              <a:gd name="connsiteX211" fmla="*/ 247437 w 6367029"/>
              <a:gd name="connsiteY211" fmla="*/ 6163325 h 11336923"/>
              <a:gd name="connsiteX212" fmla="*/ 231831 w 6367029"/>
              <a:gd name="connsiteY212" fmla="*/ 6150449 h 11336923"/>
              <a:gd name="connsiteX213" fmla="*/ 110673 w 6367029"/>
              <a:gd name="connsiteY213" fmla="*/ 5857949 h 11336923"/>
              <a:gd name="connsiteX214" fmla="*/ 115682 w 6367029"/>
              <a:gd name="connsiteY214" fmla="*/ 5801182 h 11336923"/>
              <a:gd name="connsiteX215" fmla="*/ 111819 w 6367029"/>
              <a:gd name="connsiteY215" fmla="*/ 5788735 h 11336923"/>
              <a:gd name="connsiteX216" fmla="*/ 103415 w 6367029"/>
              <a:gd name="connsiteY216" fmla="*/ 5705371 h 11336923"/>
              <a:gd name="connsiteX217" fmla="*/ 135922 w 6367029"/>
              <a:gd name="connsiteY217" fmla="*/ 5544357 h 11336923"/>
              <a:gd name="connsiteX218" fmla="*/ 166221 w 6367029"/>
              <a:gd name="connsiteY218" fmla="*/ 5488535 h 11336923"/>
              <a:gd name="connsiteX219" fmla="*/ 139590 w 6367029"/>
              <a:gd name="connsiteY219" fmla="*/ 5456258 h 11336923"/>
              <a:gd name="connsiteX220" fmla="*/ 68944 w 6367029"/>
              <a:gd name="connsiteY220" fmla="*/ 5224978 h 11336923"/>
              <a:gd name="connsiteX221" fmla="*/ 73012 w 6367029"/>
              <a:gd name="connsiteY221" fmla="*/ 5178872 h 11336923"/>
              <a:gd name="connsiteX222" fmla="*/ 68944 w 6367029"/>
              <a:gd name="connsiteY222" fmla="*/ 5138515 h 11336923"/>
              <a:gd name="connsiteX223" fmla="*/ 101451 w 6367029"/>
              <a:gd name="connsiteY223" fmla="*/ 4977500 h 11336923"/>
              <a:gd name="connsiteX224" fmla="*/ 131750 w 6367029"/>
              <a:gd name="connsiteY224" fmla="*/ 4921678 h 11336923"/>
              <a:gd name="connsiteX225" fmla="*/ 105119 w 6367029"/>
              <a:gd name="connsiteY225" fmla="*/ 4889401 h 11336923"/>
              <a:gd name="connsiteX226" fmla="*/ 34473 w 6367029"/>
              <a:gd name="connsiteY226" fmla="*/ 4658121 h 11336923"/>
              <a:gd name="connsiteX227" fmla="*/ 141934 w 6367029"/>
              <a:gd name="connsiteY227" fmla="*/ 4379987 h 11336923"/>
              <a:gd name="connsiteX228" fmla="*/ 165804 w 6367029"/>
              <a:gd name="connsiteY228" fmla="*/ 4359315 h 11336923"/>
              <a:gd name="connsiteX229" fmla="*/ 170394 w 6367029"/>
              <a:gd name="connsiteY229" fmla="*/ 4344529 h 11336923"/>
              <a:gd name="connsiteX230" fmla="*/ 200693 w 6367029"/>
              <a:gd name="connsiteY230" fmla="*/ 4288707 h 11336923"/>
              <a:gd name="connsiteX231" fmla="*/ 174062 w 6367029"/>
              <a:gd name="connsiteY231" fmla="*/ 4256430 h 11336923"/>
              <a:gd name="connsiteX232" fmla="*/ 108182 w 6367029"/>
              <a:gd name="connsiteY232" fmla="*/ 4088146 h 11336923"/>
              <a:gd name="connsiteX233" fmla="*/ 107382 w 6367029"/>
              <a:gd name="connsiteY233" fmla="*/ 4077572 h 11336923"/>
              <a:gd name="connsiteX234" fmla="*/ 101451 w 6367029"/>
              <a:gd name="connsiteY234" fmla="*/ 4066644 h 11336923"/>
              <a:gd name="connsiteX235" fmla="*/ 68944 w 6367029"/>
              <a:gd name="connsiteY235" fmla="*/ 3905630 h 11336923"/>
              <a:gd name="connsiteX236" fmla="*/ 211893 w 6367029"/>
              <a:gd name="connsiteY236" fmla="*/ 3592843 h 11336923"/>
              <a:gd name="connsiteX237" fmla="*/ 233908 w 6367029"/>
              <a:gd name="connsiteY237" fmla="*/ 3576792 h 11336923"/>
              <a:gd name="connsiteX238" fmla="*/ 190100 w 6367029"/>
              <a:gd name="connsiteY238" fmla="*/ 3540647 h 11336923"/>
              <a:gd name="connsiteX239" fmla="*/ 68942 w 6367029"/>
              <a:gd name="connsiteY239" fmla="*/ 3248147 h 11336923"/>
              <a:gd name="connsiteX240" fmla="*/ 211892 w 6367029"/>
              <a:gd name="connsiteY240" fmla="*/ 2935361 h 11336923"/>
              <a:gd name="connsiteX241" fmla="*/ 212964 w 6367029"/>
              <a:gd name="connsiteY241" fmla="*/ 2934579 h 11336923"/>
              <a:gd name="connsiteX242" fmla="*/ 197358 w 6367029"/>
              <a:gd name="connsiteY242" fmla="*/ 2921702 h 11336923"/>
              <a:gd name="connsiteX243" fmla="*/ 76200 w 6367029"/>
              <a:gd name="connsiteY243" fmla="*/ 2629202 h 11336923"/>
              <a:gd name="connsiteX244" fmla="*/ 170660 w 6367029"/>
              <a:gd name="connsiteY244" fmla="*/ 2366077 h 11336923"/>
              <a:gd name="connsiteX245" fmla="*/ 205779 w 6367029"/>
              <a:gd name="connsiteY245" fmla="*/ 2330109 h 11336923"/>
              <a:gd name="connsiteX246" fmla="*/ 155629 w 6367029"/>
              <a:gd name="connsiteY246" fmla="*/ 2288731 h 11336923"/>
              <a:gd name="connsiteX247" fmla="*/ 34471 w 6367029"/>
              <a:gd name="connsiteY247" fmla="*/ 1996231 h 11336923"/>
              <a:gd name="connsiteX248" fmla="*/ 105118 w 6367029"/>
              <a:gd name="connsiteY248" fmla="*/ 1764951 h 11336923"/>
              <a:gd name="connsiteX249" fmla="*/ 132761 w 6367029"/>
              <a:gd name="connsiteY249" fmla="*/ 1731447 h 11336923"/>
              <a:gd name="connsiteX250" fmla="*/ 121158 w 6367029"/>
              <a:gd name="connsiteY250" fmla="*/ 1721874 h 11336923"/>
              <a:gd name="connsiteX251" fmla="*/ 0 w 6367029"/>
              <a:gd name="connsiteY251" fmla="*/ 1429374 h 113369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</a:cxnLst>
            <a:rect l="l" t="t" r="r" b="b"/>
            <a:pathLst>
              <a:path w="6367029" h="11336923">
                <a:moveTo>
                  <a:pt x="0" y="1429374"/>
                </a:moveTo>
                <a:cubicBezTo>
                  <a:pt x="0" y="1286588"/>
                  <a:pt x="72344" y="1160700"/>
                  <a:pt x="182378" y="1086362"/>
                </a:cubicBezTo>
                <a:lnTo>
                  <a:pt x="186264" y="1084253"/>
                </a:lnTo>
                <a:lnTo>
                  <a:pt x="139590" y="1027683"/>
                </a:lnTo>
                <a:cubicBezTo>
                  <a:pt x="94987" y="961663"/>
                  <a:pt x="68943" y="882074"/>
                  <a:pt x="68943" y="796403"/>
                </a:cubicBezTo>
                <a:cubicBezTo>
                  <a:pt x="68943" y="746428"/>
                  <a:pt x="77805" y="698523"/>
                  <a:pt x="94044" y="654173"/>
                </a:cubicBezTo>
                <a:lnTo>
                  <a:pt x="117894" y="603051"/>
                </a:lnTo>
                <a:lnTo>
                  <a:pt x="102046" y="552000"/>
                </a:lnTo>
                <a:cubicBezTo>
                  <a:pt x="96536" y="525071"/>
                  <a:pt x="93642" y="497190"/>
                  <a:pt x="93642" y="468633"/>
                </a:cubicBezTo>
                <a:cubicBezTo>
                  <a:pt x="93642" y="240176"/>
                  <a:pt x="278843" y="54975"/>
                  <a:pt x="507300" y="54975"/>
                </a:cubicBezTo>
                <a:cubicBezTo>
                  <a:pt x="550136" y="54975"/>
                  <a:pt x="591451" y="61486"/>
                  <a:pt x="630310" y="73572"/>
                </a:cubicBezTo>
                <a:lnTo>
                  <a:pt x="690623" y="102567"/>
                </a:lnTo>
                <a:lnTo>
                  <a:pt x="692680" y="101450"/>
                </a:lnTo>
                <a:cubicBezTo>
                  <a:pt x="742169" y="80518"/>
                  <a:pt x="796580" y="68943"/>
                  <a:pt x="853694" y="68943"/>
                </a:cubicBezTo>
                <a:cubicBezTo>
                  <a:pt x="982201" y="68943"/>
                  <a:pt x="1097022" y="127542"/>
                  <a:pt x="1172893" y="219476"/>
                </a:cubicBezTo>
                <a:lnTo>
                  <a:pt x="1182865" y="233503"/>
                </a:lnTo>
                <a:lnTo>
                  <a:pt x="1218677" y="190100"/>
                </a:lnTo>
                <a:cubicBezTo>
                  <a:pt x="1293534" y="115242"/>
                  <a:pt x="1396949" y="68942"/>
                  <a:pt x="1511177" y="68942"/>
                </a:cubicBezTo>
                <a:cubicBezTo>
                  <a:pt x="1596849" y="68942"/>
                  <a:pt x="1676437" y="94986"/>
                  <a:pt x="1742457" y="139589"/>
                </a:cubicBezTo>
                <a:lnTo>
                  <a:pt x="1824087" y="213761"/>
                </a:lnTo>
                <a:lnTo>
                  <a:pt x="1837622" y="197358"/>
                </a:lnTo>
                <a:cubicBezTo>
                  <a:pt x="1912479" y="122500"/>
                  <a:pt x="2015893" y="76200"/>
                  <a:pt x="2130121" y="76200"/>
                </a:cubicBezTo>
                <a:lnTo>
                  <a:pt x="2179147" y="83612"/>
                </a:lnTo>
                <a:lnTo>
                  <a:pt x="2199332" y="77346"/>
                </a:lnTo>
                <a:cubicBezTo>
                  <a:pt x="2226260" y="71836"/>
                  <a:pt x="2254142" y="68942"/>
                  <a:pt x="2282698" y="68942"/>
                </a:cubicBezTo>
                <a:cubicBezTo>
                  <a:pt x="2339812" y="68942"/>
                  <a:pt x="2394223" y="80517"/>
                  <a:pt x="2443713" y="101449"/>
                </a:cubicBezTo>
                <a:lnTo>
                  <a:pt x="2499535" y="131749"/>
                </a:lnTo>
                <a:lnTo>
                  <a:pt x="2531812" y="105117"/>
                </a:lnTo>
                <a:cubicBezTo>
                  <a:pt x="2597833" y="60515"/>
                  <a:pt x="2677421" y="34471"/>
                  <a:pt x="2763093" y="34471"/>
                </a:cubicBezTo>
                <a:lnTo>
                  <a:pt x="2797682" y="39700"/>
                </a:lnTo>
                <a:lnTo>
                  <a:pt x="2849556" y="34471"/>
                </a:lnTo>
                <a:cubicBezTo>
                  <a:pt x="2906670" y="34471"/>
                  <a:pt x="2961080" y="46046"/>
                  <a:pt x="3010570" y="66978"/>
                </a:cubicBezTo>
                <a:lnTo>
                  <a:pt x="3066392" y="97278"/>
                </a:lnTo>
                <a:lnTo>
                  <a:pt x="3098669" y="70646"/>
                </a:lnTo>
                <a:cubicBezTo>
                  <a:pt x="3164689" y="26044"/>
                  <a:pt x="3244278" y="0"/>
                  <a:pt x="3329949" y="0"/>
                </a:cubicBezTo>
                <a:cubicBezTo>
                  <a:pt x="3423652" y="0"/>
                  <a:pt x="3510078" y="31156"/>
                  <a:pt x="3579434" y="83674"/>
                </a:cubicBezTo>
                <a:lnTo>
                  <a:pt x="3631108" y="132062"/>
                </a:lnTo>
                <a:lnTo>
                  <a:pt x="3643541" y="135921"/>
                </a:lnTo>
                <a:lnTo>
                  <a:pt x="3699363" y="166221"/>
                </a:lnTo>
                <a:lnTo>
                  <a:pt x="3731640" y="139589"/>
                </a:lnTo>
                <a:cubicBezTo>
                  <a:pt x="3764650" y="117288"/>
                  <a:pt x="3801052" y="99627"/>
                  <a:pt x="3839911" y="87540"/>
                </a:cubicBezTo>
                <a:lnTo>
                  <a:pt x="3900389" y="78397"/>
                </a:lnTo>
                <a:lnTo>
                  <a:pt x="3921426" y="66978"/>
                </a:lnTo>
                <a:cubicBezTo>
                  <a:pt x="3970915" y="46046"/>
                  <a:pt x="4025326" y="34471"/>
                  <a:pt x="4082440" y="34471"/>
                </a:cubicBezTo>
                <a:cubicBezTo>
                  <a:pt x="4210947" y="34471"/>
                  <a:pt x="4325768" y="93070"/>
                  <a:pt x="4401639" y="185004"/>
                </a:cubicBezTo>
                <a:lnTo>
                  <a:pt x="4411611" y="199031"/>
                </a:lnTo>
                <a:lnTo>
                  <a:pt x="4447423" y="155628"/>
                </a:lnTo>
                <a:cubicBezTo>
                  <a:pt x="4522280" y="80770"/>
                  <a:pt x="4625695" y="34470"/>
                  <a:pt x="4739923" y="34470"/>
                </a:cubicBezTo>
                <a:cubicBezTo>
                  <a:pt x="4825595" y="34470"/>
                  <a:pt x="4905183" y="60514"/>
                  <a:pt x="4971203" y="105116"/>
                </a:cubicBezTo>
                <a:lnTo>
                  <a:pt x="5052833" y="179290"/>
                </a:lnTo>
                <a:lnTo>
                  <a:pt x="5066368" y="162886"/>
                </a:lnTo>
                <a:cubicBezTo>
                  <a:pt x="5141225" y="88028"/>
                  <a:pt x="5244640" y="41728"/>
                  <a:pt x="5358868" y="41728"/>
                </a:cubicBezTo>
                <a:cubicBezTo>
                  <a:pt x="5415983" y="41728"/>
                  <a:pt x="5470393" y="53303"/>
                  <a:pt x="5519883" y="74235"/>
                </a:cubicBezTo>
                <a:lnTo>
                  <a:pt x="5571420" y="102209"/>
                </a:lnTo>
                <a:lnTo>
                  <a:pt x="5675446" y="52200"/>
                </a:lnTo>
                <a:cubicBezTo>
                  <a:pt x="5714305" y="40114"/>
                  <a:pt x="5755620" y="33603"/>
                  <a:pt x="5798455" y="33603"/>
                </a:cubicBezTo>
                <a:cubicBezTo>
                  <a:pt x="6026912" y="33603"/>
                  <a:pt x="6212113" y="218804"/>
                  <a:pt x="6212113" y="447261"/>
                </a:cubicBezTo>
                <a:cubicBezTo>
                  <a:pt x="6212113" y="504375"/>
                  <a:pt x="6200538" y="558786"/>
                  <a:pt x="6179606" y="608275"/>
                </a:cubicBezTo>
                <a:lnTo>
                  <a:pt x="6162126" y="640479"/>
                </a:lnTo>
                <a:lnTo>
                  <a:pt x="6174391" y="671651"/>
                </a:lnTo>
                <a:cubicBezTo>
                  <a:pt x="6182893" y="704694"/>
                  <a:pt x="6187414" y="739334"/>
                  <a:pt x="6187414" y="775031"/>
                </a:cubicBezTo>
                <a:cubicBezTo>
                  <a:pt x="6187414" y="917817"/>
                  <a:pt x="6115070" y="1043705"/>
                  <a:pt x="6005036" y="1118043"/>
                </a:cubicBezTo>
                <a:lnTo>
                  <a:pt x="6001150" y="1120152"/>
                </a:lnTo>
                <a:lnTo>
                  <a:pt x="6047825" y="1176722"/>
                </a:lnTo>
                <a:cubicBezTo>
                  <a:pt x="6092427" y="1242742"/>
                  <a:pt x="6118471" y="1322330"/>
                  <a:pt x="6118471" y="1408002"/>
                </a:cubicBezTo>
                <a:cubicBezTo>
                  <a:pt x="6118471" y="1493673"/>
                  <a:pt x="6092427" y="1573262"/>
                  <a:pt x="6047825" y="1639282"/>
                </a:cubicBezTo>
                <a:lnTo>
                  <a:pt x="6019205" y="1673970"/>
                </a:lnTo>
                <a:lnTo>
                  <a:pt x="6045481" y="1696725"/>
                </a:lnTo>
                <a:cubicBezTo>
                  <a:pt x="6112249" y="1770185"/>
                  <a:pt x="6152942" y="1867770"/>
                  <a:pt x="6152942" y="1974859"/>
                </a:cubicBezTo>
                <a:cubicBezTo>
                  <a:pt x="6152942" y="2089087"/>
                  <a:pt x="6106642" y="2192502"/>
                  <a:pt x="6031785" y="2267359"/>
                </a:cubicBezTo>
                <a:lnTo>
                  <a:pt x="6023306" y="2274355"/>
                </a:lnTo>
                <a:lnTo>
                  <a:pt x="6087210" y="2329696"/>
                </a:lnTo>
                <a:cubicBezTo>
                  <a:pt x="6153978" y="2403156"/>
                  <a:pt x="6194671" y="2500741"/>
                  <a:pt x="6194671" y="2607830"/>
                </a:cubicBezTo>
                <a:cubicBezTo>
                  <a:pt x="6194671" y="2722058"/>
                  <a:pt x="6148371" y="2825473"/>
                  <a:pt x="6073514" y="2900330"/>
                </a:cubicBezTo>
                <a:lnTo>
                  <a:pt x="6048243" y="2921181"/>
                </a:lnTo>
                <a:lnTo>
                  <a:pt x="6079952" y="2948641"/>
                </a:lnTo>
                <a:cubicBezTo>
                  <a:pt x="6146720" y="3022101"/>
                  <a:pt x="6187413" y="3119686"/>
                  <a:pt x="6187413" y="3226775"/>
                </a:cubicBezTo>
                <a:cubicBezTo>
                  <a:pt x="6187413" y="3341004"/>
                  <a:pt x="6141113" y="3444418"/>
                  <a:pt x="6066256" y="3519275"/>
                </a:cubicBezTo>
                <a:lnTo>
                  <a:pt x="6022332" y="3555516"/>
                </a:lnTo>
                <a:lnTo>
                  <a:pt x="6066257" y="3591757"/>
                </a:lnTo>
                <a:cubicBezTo>
                  <a:pt x="6122400" y="3647900"/>
                  <a:pt x="6162480" y="3720107"/>
                  <a:pt x="6179010" y="3800891"/>
                </a:cubicBezTo>
                <a:lnTo>
                  <a:pt x="6181483" y="3825425"/>
                </a:lnTo>
                <a:lnTo>
                  <a:pt x="6203289" y="3880768"/>
                </a:lnTo>
                <a:cubicBezTo>
                  <a:pt x="6215375" y="3919627"/>
                  <a:pt x="6221886" y="3960942"/>
                  <a:pt x="6221886" y="4003778"/>
                </a:cubicBezTo>
                <a:cubicBezTo>
                  <a:pt x="6221886" y="4075170"/>
                  <a:pt x="6203800" y="4142339"/>
                  <a:pt x="6171960" y="4200952"/>
                </a:cubicBezTo>
                <a:lnTo>
                  <a:pt x="6158493" y="4219903"/>
                </a:lnTo>
                <a:lnTo>
                  <a:pt x="6185711" y="4252892"/>
                </a:lnTo>
                <a:cubicBezTo>
                  <a:pt x="6230313" y="4318912"/>
                  <a:pt x="6256357" y="4398500"/>
                  <a:pt x="6256357" y="4484172"/>
                </a:cubicBezTo>
                <a:cubicBezTo>
                  <a:pt x="6256357" y="4598400"/>
                  <a:pt x="6210057" y="4701815"/>
                  <a:pt x="6135200" y="4776672"/>
                </a:cubicBezTo>
                <a:lnTo>
                  <a:pt x="6122250" y="4787357"/>
                </a:lnTo>
                <a:lnTo>
                  <a:pt x="6112152" y="4816087"/>
                </a:lnTo>
                <a:lnTo>
                  <a:pt x="6090409" y="4853915"/>
                </a:lnTo>
                <a:lnTo>
                  <a:pt x="6116768" y="4885863"/>
                </a:lnTo>
                <a:cubicBezTo>
                  <a:pt x="6161370" y="4951883"/>
                  <a:pt x="6187414" y="5031471"/>
                  <a:pt x="6187414" y="5117143"/>
                </a:cubicBezTo>
                <a:lnTo>
                  <a:pt x="6183196" y="5158983"/>
                </a:lnTo>
                <a:lnTo>
                  <a:pt x="6187414" y="5203606"/>
                </a:lnTo>
                <a:cubicBezTo>
                  <a:pt x="6187414" y="5260720"/>
                  <a:pt x="6175839" y="5315131"/>
                  <a:pt x="6154907" y="5364620"/>
                </a:cubicBezTo>
                <a:lnTo>
                  <a:pt x="6124608" y="5420442"/>
                </a:lnTo>
                <a:lnTo>
                  <a:pt x="6151239" y="5452720"/>
                </a:lnTo>
                <a:cubicBezTo>
                  <a:pt x="6195841" y="5518740"/>
                  <a:pt x="6221885" y="5598328"/>
                  <a:pt x="6221885" y="5684000"/>
                </a:cubicBezTo>
                <a:lnTo>
                  <a:pt x="6216508" y="5737344"/>
                </a:lnTo>
                <a:lnTo>
                  <a:pt x="6218551" y="5743157"/>
                </a:lnTo>
                <a:cubicBezTo>
                  <a:pt x="6225481" y="5773178"/>
                  <a:pt x="6229143" y="5804450"/>
                  <a:pt x="6229143" y="5836577"/>
                </a:cubicBezTo>
                <a:cubicBezTo>
                  <a:pt x="6229143" y="5950805"/>
                  <a:pt x="6182843" y="6054219"/>
                  <a:pt x="6107986" y="6129077"/>
                </a:cubicBezTo>
                <a:lnTo>
                  <a:pt x="6083286" y="6149456"/>
                </a:lnTo>
                <a:lnTo>
                  <a:pt x="6151239" y="6224241"/>
                </a:lnTo>
                <a:cubicBezTo>
                  <a:pt x="6195841" y="6290261"/>
                  <a:pt x="6221885" y="6369850"/>
                  <a:pt x="6221885" y="6455521"/>
                </a:cubicBezTo>
                <a:cubicBezTo>
                  <a:pt x="6221885" y="6569750"/>
                  <a:pt x="6175585" y="6673165"/>
                  <a:pt x="6100728" y="6748022"/>
                </a:cubicBezTo>
                <a:lnTo>
                  <a:pt x="6056304" y="6784675"/>
                </a:lnTo>
                <a:lnTo>
                  <a:pt x="6071353" y="6793806"/>
                </a:lnTo>
                <a:cubicBezTo>
                  <a:pt x="6163288" y="6869677"/>
                  <a:pt x="6221886" y="6984497"/>
                  <a:pt x="6221886" y="7113004"/>
                </a:cubicBezTo>
                <a:cubicBezTo>
                  <a:pt x="6221886" y="7198675"/>
                  <a:pt x="6195842" y="7278264"/>
                  <a:pt x="6151240" y="7344284"/>
                </a:cubicBezTo>
                <a:lnTo>
                  <a:pt x="6120408" y="7381653"/>
                </a:lnTo>
                <a:lnTo>
                  <a:pt x="6140296" y="7393719"/>
                </a:lnTo>
                <a:cubicBezTo>
                  <a:pt x="6232231" y="7469591"/>
                  <a:pt x="6290829" y="7584411"/>
                  <a:pt x="6290829" y="7712919"/>
                </a:cubicBezTo>
                <a:cubicBezTo>
                  <a:pt x="6290829" y="7855699"/>
                  <a:pt x="6218485" y="7981588"/>
                  <a:pt x="6108451" y="8055925"/>
                </a:cubicBezTo>
                <a:lnTo>
                  <a:pt x="6101399" y="8059754"/>
                </a:lnTo>
                <a:lnTo>
                  <a:pt x="6151240" y="8114604"/>
                </a:lnTo>
                <a:cubicBezTo>
                  <a:pt x="6195842" y="8180624"/>
                  <a:pt x="6221886" y="8260213"/>
                  <a:pt x="6221886" y="8345885"/>
                </a:cubicBezTo>
                <a:cubicBezTo>
                  <a:pt x="6221886" y="8431557"/>
                  <a:pt x="6195842" y="8511145"/>
                  <a:pt x="6151240" y="8577165"/>
                </a:cubicBezTo>
                <a:lnTo>
                  <a:pt x="6122544" y="8611944"/>
                </a:lnTo>
                <a:lnTo>
                  <a:pt x="6185711" y="8681463"/>
                </a:lnTo>
                <a:cubicBezTo>
                  <a:pt x="6230313" y="8747482"/>
                  <a:pt x="6256357" y="8827071"/>
                  <a:pt x="6256357" y="8912742"/>
                </a:cubicBezTo>
                <a:cubicBezTo>
                  <a:pt x="6256357" y="9026971"/>
                  <a:pt x="6210057" y="9130386"/>
                  <a:pt x="6135200" y="9205242"/>
                </a:cubicBezTo>
                <a:lnTo>
                  <a:pt x="6126740" y="9212222"/>
                </a:lnTo>
                <a:lnTo>
                  <a:pt x="6155137" y="9232928"/>
                </a:lnTo>
                <a:cubicBezTo>
                  <a:pt x="6242698" y="9308776"/>
                  <a:pt x="6298086" y="9420776"/>
                  <a:pt x="6298086" y="9545713"/>
                </a:cubicBezTo>
                <a:cubicBezTo>
                  <a:pt x="6298086" y="9688499"/>
                  <a:pt x="6225742" y="9814385"/>
                  <a:pt x="6115708" y="9888725"/>
                </a:cubicBezTo>
                <a:lnTo>
                  <a:pt x="6108657" y="9892551"/>
                </a:lnTo>
                <a:lnTo>
                  <a:pt x="6158497" y="9947404"/>
                </a:lnTo>
                <a:cubicBezTo>
                  <a:pt x="6203099" y="10013424"/>
                  <a:pt x="6229143" y="10093013"/>
                  <a:pt x="6229143" y="10178684"/>
                </a:cubicBezTo>
                <a:cubicBezTo>
                  <a:pt x="6229143" y="10264355"/>
                  <a:pt x="6203099" y="10343944"/>
                  <a:pt x="6158497" y="10409964"/>
                </a:cubicBezTo>
                <a:lnTo>
                  <a:pt x="6144993" y="10426332"/>
                </a:lnTo>
                <a:lnTo>
                  <a:pt x="6167868" y="10435312"/>
                </a:lnTo>
                <a:cubicBezTo>
                  <a:pt x="6287270" y="10507863"/>
                  <a:pt x="6367029" y="10639159"/>
                  <a:pt x="6367029" y="10789084"/>
                </a:cubicBezTo>
                <a:cubicBezTo>
                  <a:pt x="6367029" y="11017541"/>
                  <a:pt x="6181828" y="11202742"/>
                  <a:pt x="5953371" y="11202742"/>
                </a:cubicBezTo>
                <a:cubicBezTo>
                  <a:pt x="5867700" y="11202742"/>
                  <a:pt x="5788111" y="11176698"/>
                  <a:pt x="5722091" y="11132095"/>
                </a:cubicBezTo>
                <a:lnTo>
                  <a:pt x="5707566" y="11120111"/>
                </a:lnTo>
                <a:lnTo>
                  <a:pt x="5704301" y="11124704"/>
                </a:lnTo>
                <a:cubicBezTo>
                  <a:pt x="5628430" y="11216638"/>
                  <a:pt x="5513610" y="11275237"/>
                  <a:pt x="5385102" y="11275237"/>
                </a:cubicBezTo>
                <a:cubicBezTo>
                  <a:pt x="5270874" y="11275237"/>
                  <a:pt x="5167459" y="11228937"/>
                  <a:pt x="5092602" y="11154079"/>
                </a:cubicBezTo>
                <a:lnTo>
                  <a:pt x="5072636" y="11129880"/>
                </a:lnTo>
                <a:lnTo>
                  <a:pt x="5058658" y="11146821"/>
                </a:lnTo>
                <a:cubicBezTo>
                  <a:pt x="4983800" y="11221679"/>
                  <a:pt x="4880385" y="11267979"/>
                  <a:pt x="4766157" y="11267979"/>
                </a:cubicBezTo>
                <a:cubicBezTo>
                  <a:pt x="4651928" y="11267979"/>
                  <a:pt x="4548514" y="11221679"/>
                  <a:pt x="4473656" y="11146821"/>
                </a:cubicBezTo>
                <a:lnTo>
                  <a:pt x="4437709" y="11103252"/>
                </a:lnTo>
                <a:lnTo>
                  <a:pt x="4427872" y="11117447"/>
                </a:lnTo>
                <a:cubicBezTo>
                  <a:pt x="4368862" y="11188951"/>
                  <a:pt x="4286289" y="11240290"/>
                  <a:pt x="4192040" y="11259576"/>
                </a:cubicBezTo>
                <a:lnTo>
                  <a:pt x="4164078" y="11262395"/>
                </a:lnTo>
                <a:lnTo>
                  <a:pt x="4150168" y="11269945"/>
                </a:lnTo>
                <a:cubicBezTo>
                  <a:pt x="4100679" y="11290877"/>
                  <a:pt x="4046268" y="11302452"/>
                  <a:pt x="3989154" y="11302452"/>
                </a:cubicBezTo>
                <a:cubicBezTo>
                  <a:pt x="3917761" y="11302452"/>
                  <a:pt x="3850592" y="11284366"/>
                  <a:pt x="3791980" y="11252526"/>
                </a:cubicBezTo>
                <a:lnTo>
                  <a:pt x="3773029" y="11239058"/>
                </a:lnTo>
                <a:lnTo>
                  <a:pt x="3740040" y="11266277"/>
                </a:lnTo>
                <a:cubicBezTo>
                  <a:pt x="3674020" y="11310879"/>
                  <a:pt x="3594431" y="11336923"/>
                  <a:pt x="3508760" y="11336923"/>
                </a:cubicBezTo>
                <a:cubicBezTo>
                  <a:pt x="3394531" y="11336923"/>
                  <a:pt x="3291117" y="11290623"/>
                  <a:pt x="3216260" y="11215765"/>
                </a:cubicBezTo>
                <a:lnTo>
                  <a:pt x="3205575" y="11202816"/>
                </a:lnTo>
                <a:lnTo>
                  <a:pt x="3176846" y="11192718"/>
                </a:lnTo>
                <a:lnTo>
                  <a:pt x="3139017" y="11170975"/>
                </a:lnTo>
                <a:lnTo>
                  <a:pt x="3107070" y="11197334"/>
                </a:lnTo>
                <a:cubicBezTo>
                  <a:pt x="3041050" y="11241936"/>
                  <a:pt x="2961461" y="11267980"/>
                  <a:pt x="2875790" y="11267980"/>
                </a:cubicBezTo>
                <a:lnTo>
                  <a:pt x="2832559" y="11263622"/>
                </a:lnTo>
                <a:lnTo>
                  <a:pt x="2789329" y="11267980"/>
                </a:lnTo>
                <a:cubicBezTo>
                  <a:pt x="2732214" y="11267980"/>
                  <a:pt x="2677803" y="11256405"/>
                  <a:pt x="2628315" y="11235473"/>
                </a:cubicBezTo>
                <a:lnTo>
                  <a:pt x="2572492" y="11205173"/>
                </a:lnTo>
                <a:lnTo>
                  <a:pt x="2540213" y="11231805"/>
                </a:lnTo>
                <a:cubicBezTo>
                  <a:pt x="2474194" y="11276407"/>
                  <a:pt x="2394608" y="11302451"/>
                  <a:pt x="2308936" y="11302451"/>
                </a:cubicBezTo>
                <a:lnTo>
                  <a:pt x="2253903" y="11296903"/>
                </a:lnTo>
                <a:lnTo>
                  <a:pt x="2239725" y="11301305"/>
                </a:lnTo>
                <a:cubicBezTo>
                  <a:pt x="2212798" y="11306815"/>
                  <a:pt x="2184917" y="11309709"/>
                  <a:pt x="2156360" y="11309709"/>
                </a:cubicBezTo>
                <a:cubicBezTo>
                  <a:pt x="2042131" y="11309709"/>
                  <a:pt x="1938715" y="11263409"/>
                  <a:pt x="1863856" y="11188551"/>
                </a:cubicBezTo>
                <a:lnTo>
                  <a:pt x="1843892" y="11164352"/>
                </a:lnTo>
                <a:lnTo>
                  <a:pt x="1829912" y="11181293"/>
                </a:lnTo>
                <a:cubicBezTo>
                  <a:pt x="1755056" y="11256151"/>
                  <a:pt x="1651646" y="11302451"/>
                  <a:pt x="1537417" y="11302451"/>
                </a:cubicBezTo>
                <a:cubicBezTo>
                  <a:pt x="1423189" y="11302451"/>
                  <a:pt x="1319774" y="11256151"/>
                  <a:pt x="1244916" y="11181293"/>
                </a:cubicBezTo>
                <a:lnTo>
                  <a:pt x="1208675" y="11137369"/>
                </a:lnTo>
                <a:lnTo>
                  <a:pt x="1172434" y="11181294"/>
                </a:lnTo>
                <a:cubicBezTo>
                  <a:pt x="1097577" y="11256152"/>
                  <a:pt x="994162" y="11302452"/>
                  <a:pt x="879934" y="11302452"/>
                </a:cubicBezTo>
                <a:cubicBezTo>
                  <a:pt x="804971" y="11302452"/>
                  <a:pt x="734666" y="11282512"/>
                  <a:pt x="674033" y="11247647"/>
                </a:cubicBezTo>
                <a:lnTo>
                  <a:pt x="636295" y="11221497"/>
                </a:lnTo>
                <a:lnTo>
                  <a:pt x="578851" y="11215706"/>
                </a:lnTo>
                <a:cubicBezTo>
                  <a:pt x="390354" y="11177134"/>
                  <a:pt x="248560" y="11010352"/>
                  <a:pt x="248560" y="10810452"/>
                </a:cubicBezTo>
                <a:cubicBezTo>
                  <a:pt x="248560" y="10739060"/>
                  <a:pt x="266646" y="10671891"/>
                  <a:pt x="298486" y="10613279"/>
                </a:cubicBezTo>
                <a:lnTo>
                  <a:pt x="332981" y="10564738"/>
                </a:lnTo>
                <a:lnTo>
                  <a:pt x="293052" y="10543064"/>
                </a:lnTo>
                <a:cubicBezTo>
                  <a:pt x="183018" y="10468727"/>
                  <a:pt x="110674" y="10342838"/>
                  <a:pt x="110674" y="10200053"/>
                </a:cubicBezTo>
                <a:cubicBezTo>
                  <a:pt x="110674" y="10075115"/>
                  <a:pt x="166062" y="9963115"/>
                  <a:pt x="253623" y="9887265"/>
                </a:cubicBezTo>
                <a:lnTo>
                  <a:pt x="297325" y="9855399"/>
                </a:lnTo>
                <a:lnTo>
                  <a:pt x="250263" y="9798362"/>
                </a:lnTo>
                <a:cubicBezTo>
                  <a:pt x="205661" y="9732341"/>
                  <a:pt x="179617" y="9652751"/>
                  <a:pt x="179617" y="9567082"/>
                </a:cubicBezTo>
                <a:cubicBezTo>
                  <a:pt x="179617" y="9481410"/>
                  <a:pt x="205660" y="9401822"/>
                  <a:pt x="250263" y="9335802"/>
                </a:cubicBezTo>
                <a:lnTo>
                  <a:pt x="310730" y="9269255"/>
                </a:lnTo>
                <a:lnTo>
                  <a:pt x="259045" y="9226611"/>
                </a:lnTo>
                <a:cubicBezTo>
                  <a:pt x="184188" y="9151755"/>
                  <a:pt x="137888" y="9048339"/>
                  <a:pt x="137888" y="8934111"/>
                </a:cubicBezTo>
                <a:cubicBezTo>
                  <a:pt x="137888" y="8848439"/>
                  <a:pt x="163932" y="8768850"/>
                  <a:pt x="208534" y="8702830"/>
                </a:cubicBezTo>
                <a:lnTo>
                  <a:pt x="237777" y="8670648"/>
                </a:lnTo>
                <a:lnTo>
                  <a:pt x="224574" y="8659753"/>
                </a:lnTo>
                <a:cubicBezTo>
                  <a:pt x="149717" y="8584896"/>
                  <a:pt x="103416" y="8481481"/>
                  <a:pt x="103416" y="8367253"/>
                </a:cubicBezTo>
                <a:cubicBezTo>
                  <a:pt x="103416" y="8242316"/>
                  <a:pt x="158805" y="8130315"/>
                  <a:pt x="246366" y="8054466"/>
                </a:cubicBezTo>
                <a:lnTo>
                  <a:pt x="290068" y="8022602"/>
                </a:lnTo>
                <a:lnTo>
                  <a:pt x="243006" y="7965562"/>
                </a:lnTo>
                <a:cubicBezTo>
                  <a:pt x="198403" y="7899542"/>
                  <a:pt x="172359" y="7819952"/>
                  <a:pt x="172359" y="7734291"/>
                </a:cubicBezTo>
                <a:cubicBezTo>
                  <a:pt x="172359" y="7648619"/>
                  <a:pt x="198403" y="7569031"/>
                  <a:pt x="243006" y="7503010"/>
                </a:cubicBezTo>
                <a:lnTo>
                  <a:pt x="274645" y="7468189"/>
                </a:lnTo>
                <a:lnTo>
                  <a:pt x="224574" y="7426877"/>
                </a:lnTo>
                <a:cubicBezTo>
                  <a:pt x="149717" y="7352020"/>
                  <a:pt x="103416" y="7248605"/>
                  <a:pt x="103416" y="7134377"/>
                </a:cubicBezTo>
                <a:cubicBezTo>
                  <a:pt x="103416" y="7009439"/>
                  <a:pt x="158805" y="6897438"/>
                  <a:pt x="246366" y="6821589"/>
                </a:cubicBezTo>
                <a:lnTo>
                  <a:pt x="268381" y="6805538"/>
                </a:lnTo>
                <a:lnTo>
                  <a:pt x="224573" y="6769394"/>
                </a:lnTo>
                <a:cubicBezTo>
                  <a:pt x="149716" y="6694537"/>
                  <a:pt x="103415" y="6591122"/>
                  <a:pt x="103415" y="6476893"/>
                </a:cubicBezTo>
                <a:cubicBezTo>
                  <a:pt x="103415" y="6351956"/>
                  <a:pt x="158804" y="6239955"/>
                  <a:pt x="246365" y="6164107"/>
                </a:cubicBezTo>
                <a:lnTo>
                  <a:pt x="247437" y="6163325"/>
                </a:lnTo>
                <a:lnTo>
                  <a:pt x="231831" y="6150449"/>
                </a:lnTo>
                <a:cubicBezTo>
                  <a:pt x="156973" y="6075592"/>
                  <a:pt x="110673" y="5972177"/>
                  <a:pt x="110673" y="5857949"/>
                </a:cubicBezTo>
                <a:lnTo>
                  <a:pt x="115682" y="5801182"/>
                </a:lnTo>
                <a:lnTo>
                  <a:pt x="111819" y="5788735"/>
                </a:lnTo>
                <a:cubicBezTo>
                  <a:pt x="106308" y="5761810"/>
                  <a:pt x="103415" y="5733928"/>
                  <a:pt x="103415" y="5705371"/>
                </a:cubicBezTo>
                <a:cubicBezTo>
                  <a:pt x="103415" y="5648257"/>
                  <a:pt x="114990" y="5593847"/>
                  <a:pt x="135922" y="5544357"/>
                </a:cubicBezTo>
                <a:lnTo>
                  <a:pt x="166221" y="5488535"/>
                </a:lnTo>
                <a:lnTo>
                  <a:pt x="139590" y="5456258"/>
                </a:lnTo>
                <a:cubicBezTo>
                  <a:pt x="94988" y="5390238"/>
                  <a:pt x="68944" y="5310649"/>
                  <a:pt x="68944" y="5224978"/>
                </a:cubicBezTo>
                <a:lnTo>
                  <a:pt x="73012" y="5178872"/>
                </a:lnTo>
                <a:lnTo>
                  <a:pt x="68944" y="5138515"/>
                </a:lnTo>
                <a:cubicBezTo>
                  <a:pt x="68944" y="5081400"/>
                  <a:pt x="80519" y="5026990"/>
                  <a:pt x="101451" y="4977500"/>
                </a:cubicBezTo>
                <a:lnTo>
                  <a:pt x="131750" y="4921678"/>
                </a:lnTo>
                <a:lnTo>
                  <a:pt x="105119" y="4889401"/>
                </a:lnTo>
                <a:cubicBezTo>
                  <a:pt x="60517" y="4823381"/>
                  <a:pt x="34473" y="4743792"/>
                  <a:pt x="34473" y="4658121"/>
                </a:cubicBezTo>
                <a:cubicBezTo>
                  <a:pt x="34473" y="4551032"/>
                  <a:pt x="75167" y="4453447"/>
                  <a:pt x="141934" y="4379987"/>
                </a:cubicBezTo>
                <a:lnTo>
                  <a:pt x="165804" y="4359315"/>
                </a:lnTo>
                <a:lnTo>
                  <a:pt x="170394" y="4344529"/>
                </a:lnTo>
                <a:lnTo>
                  <a:pt x="200693" y="4288707"/>
                </a:lnTo>
                <a:lnTo>
                  <a:pt x="174062" y="4256430"/>
                </a:lnTo>
                <a:cubicBezTo>
                  <a:pt x="140610" y="4206915"/>
                  <a:pt x="117598" y="4149767"/>
                  <a:pt x="108182" y="4088146"/>
                </a:cubicBezTo>
                <a:lnTo>
                  <a:pt x="107382" y="4077572"/>
                </a:lnTo>
                <a:lnTo>
                  <a:pt x="101451" y="4066644"/>
                </a:lnTo>
                <a:cubicBezTo>
                  <a:pt x="80519" y="4017155"/>
                  <a:pt x="68944" y="3962744"/>
                  <a:pt x="68944" y="3905630"/>
                </a:cubicBezTo>
                <a:cubicBezTo>
                  <a:pt x="68944" y="3780692"/>
                  <a:pt x="124332" y="3668691"/>
                  <a:pt x="211893" y="3592843"/>
                </a:cubicBezTo>
                <a:lnTo>
                  <a:pt x="233908" y="3576792"/>
                </a:lnTo>
                <a:lnTo>
                  <a:pt x="190100" y="3540647"/>
                </a:lnTo>
                <a:cubicBezTo>
                  <a:pt x="115243" y="3465790"/>
                  <a:pt x="68942" y="3362376"/>
                  <a:pt x="68942" y="3248147"/>
                </a:cubicBezTo>
                <a:cubicBezTo>
                  <a:pt x="68942" y="3123210"/>
                  <a:pt x="124331" y="3011209"/>
                  <a:pt x="211892" y="2935361"/>
                </a:cubicBezTo>
                <a:lnTo>
                  <a:pt x="212964" y="2934579"/>
                </a:lnTo>
                <a:lnTo>
                  <a:pt x="197358" y="2921702"/>
                </a:lnTo>
                <a:cubicBezTo>
                  <a:pt x="122501" y="2846845"/>
                  <a:pt x="76200" y="2743431"/>
                  <a:pt x="76200" y="2629202"/>
                </a:cubicBezTo>
                <a:cubicBezTo>
                  <a:pt x="76200" y="2529252"/>
                  <a:pt x="111649" y="2437581"/>
                  <a:pt x="170660" y="2366077"/>
                </a:cubicBezTo>
                <a:lnTo>
                  <a:pt x="205779" y="2330109"/>
                </a:lnTo>
                <a:lnTo>
                  <a:pt x="155629" y="2288731"/>
                </a:lnTo>
                <a:cubicBezTo>
                  <a:pt x="80772" y="2213874"/>
                  <a:pt x="34471" y="2110460"/>
                  <a:pt x="34471" y="1996231"/>
                </a:cubicBezTo>
                <a:cubicBezTo>
                  <a:pt x="34471" y="1910560"/>
                  <a:pt x="60515" y="1830971"/>
                  <a:pt x="105118" y="1764951"/>
                </a:cubicBezTo>
                <a:lnTo>
                  <a:pt x="132761" y="1731447"/>
                </a:lnTo>
                <a:lnTo>
                  <a:pt x="121158" y="1721874"/>
                </a:lnTo>
                <a:cubicBezTo>
                  <a:pt x="46300" y="1647017"/>
                  <a:pt x="0" y="1543603"/>
                  <a:pt x="0" y="1429374"/>
                </a:cubicBez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8184">
            <a:off x="6814862" y="360750"/>
            <a:ext cx="2556338" cy="1805282"/>
          </a:xfrm>
          <a:prstGeom prst="rect">
            <a:avLst/>
          </a:prstGeom>
        </p:spPr>
      </p:pic>
      <p:sp>
        <p:nvSpPr>
          <p:cNvPr id="8" name="内容占位符 2"/>
          <p:cNvSpPr txBox="1">
            <a:spLocks noChangeArrowheads="1"/>
          </p:cNvSpPr>
          <p:nvPr/>
        </p:nvSpPr>
        <p:spPr bwMode="auto">
          <a:xfrm>
            <a:off x="970280" y="1200150"/>
            <a:ext cx="6518910" cy="3192145"/>
          </a:xfrm>
          <a:prstGeom prst="rect">
            <a:avLst/>
          </a:prstGeom>
          <a:noFill/>
          <a:ln w="28575" cap="rnd" cmpd="sng">
            <a:solidFill>
              <a:schemeClr val="accent1">
                <a:shade val="50000"/>
              </a:schemeClr>
            </a:solidFill>
            <a:prstDash val="sysDash"/>
            <a:beve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fontAlgn="base"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</a:rPr>
              <a:t>    </a:t>
            </a:r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开头引用名人名言具有提纲挈领、总领全篇、引人入胜等作用。文中引用名人名言可以在说明问题时增强说服力，有突出中心、富有启发性等作用。而在文章末尾引用名人名言则可以起到画龙点睛、启迪读者的作用。</a:t>
            </a:r>
          </a:p>
        </p:txBody>
      </p:sp>
      <p:grpSp>
        <p:nvGrpSpPr>
          <p:cNvPr id="14" name="组合 13"/>
          <p:cNvGrpSpPr/>
          <p:nvPr/>
        </p:nvGrpSpPr>
        <p:grpSpPr>
          <a:xfrm>
            <a:off x="426732" y="367661"/>
            <a:ext cx="1775285" cy="673100"/>
            <a:chOff x="805298" y="3187999"/>
            <a:chExt cx="1775285" cy="673100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8" t="47837" r="49115" b="43447"/>
            <a:stretch>
              <a:fillRect/>
            </a:stretch>
          </p:blipFill>
          <p:spPr>
            <a:xfrm>
              <a:off x="901968" y="3187999"/>
              <a:ext cx="1678615" cy="673100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805298" y="3260011"/>
              <a:ext cx="1678615" cy="4603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tx2">
                      <a:lumMod val="7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总结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文本框 1"/>
          <p:cNvSpPr txBox="1"/>
          <p:nvPr/>
        </p:nvSpPr>
        <p:spPr>
          <a:xfrm>
            <a:off x="1723390" y="485140"/>
            <a:ext cx="7077075" cy="681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32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同学们，引用名言还有小窍门。</a:t>
            </a: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652270" y="1203960"/>
            <a:ext cx="5871845" cy="10795"/>
          </a:xfrm>
          <a:prstGeom prst="line">
            <a:avLst/>
          </a:prstGeom>
          <a:ln w="53975" cmpd="thinThick">
            <a:solidFill>
              <a:srgbClr val="F05F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969" y="484942"/>
            <a:ext cx="944330" cy="777169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979712" y="1923678"/>
            <a:ext cx="5099050" cy="2123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1200"/>
              </a:spcBef>
            </a:pPr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小贴士：</a:t>
            </a:r>
          </a:p>
          <a:p>
            <a:pPr marL="514350" indent="-514350" algn="l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要理解原文的意思再进行引用，避免出现知识性错误。</a:t>
            </a:r>
          </a:p>
          <a:p>
            <a:pPr marL="514350" indent="-514350" algn="l">
              <a:spcBef>
                <a:spcPts val="1200"/>
              </a:spcBef>
              <a:buFont typeface="+mj-lt"/>
              <a:buAutoNum type="arabicPeriod"/>
            </a:pPr>
            <a:r>
              <a:rPr lang="zh-CN" altLang="en-US" sz="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要在引用时注明来源出处。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185" y="1234440"/>
            <a:ext cx="7047230" cy="340423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sp>
        <p:nvSpPr>
          <p:cNvPr id="19458" name="文本框 2"/>
          <p:cNvSpPr txBox="1"/>
          <p:nvPr/>
        </p:nvSpPr>
        <p:spPr>
          <a:xfrm>
            <a:off x="1835150" y="446088"/>
            <a:ext cx="1871663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solidFill>
                  <a:srgbClr val="F98A1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学习任务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33577" y="1234579"/>
            <a:ext cx="6537528" cy="32423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514350" marR="0" indent="-514350" algn="l" defTabSz="9144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+mj-lt"/>
              <a:buAutoNum type="arabicPeriod"/>
              <a:defRPr/>
            </a:pPr>
            <a:r>
              <a:rPr lang="zh-CN" altLang="en-US" sz="2800" b="1" noProof="0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回顾六年的语文学习，交流自己养成的良好的学习习惯。</a:t>
            </a:r>
          </a:p>
          <a:p>
            <a:pPr marL="514350" marR="0" indent="-514350" algn="l" defTabSz="9144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+mj-lt"/>
              <a:buAutoNum type="arabicPeriod"/>
              <a:defRPr/>
            </a:pPr>
            <a:r>
              <a:rPr lang="zh-CN" altLang="en-US" sz="2800" b="1" noProof="0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能借助文言文里学过的字的意思</a:t>
            </a:r>
            <a:r>
              <a:rPr lang="zh-CN" altLang="en-US" sz="2800" b="1" noProof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，推测词语</a:t>
            </a:r>
            <a:r>
              <a:rPr lang="zh-CN" altLang="en-US" sz="2800" b="1" noProof="0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的意思。</a:t>
            </a:r>
          </a:p>
          <a:p>
            <a:pPr marL="514350" marR="0" indent="-514350" algn="l" defTabSz="914400" eaLnBrk="1" hangingPunct="1">
              <a:lnSpc>
                <a:spcPct val="110000"/>
              </a:lnSpc>
              <a:spcBef>
                <a:spcPts val="1200"/>
              </a:spcBef>
              <a:buClrTx/>
              <a:buSzTx/>
              <a:buFont typeface="+mj-lt"/>
              <a:buAutoNum type="arabicPeriod"/>
              <a:defRPr/>
            </a:pPr>
            <a:r>
              <a:rPr lang="zh-CN" altLang="en-US" sz="2800" b="1" noProof="0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能体会引用的好处，并在习作中尝试运用。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962275" y="1402715"/>
            <a:ext cx="23279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课外阅读名著</a:t>
            </a:r>
          </a:p>
        </p:txBody>
      </p:sp>
      <p:sp>
        <p:nvSpPr>
          <p:cNvPr id="25" name="矩形 24"/>
          <p:cNvSpPr/>
          <p:nvPr/>
        </p:nvSpPr>
        <p:spPr>
          <a:xfrm>
            <a:off x="2946400" y="2585720"/>
            <a:ext cx="3400425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写完习作后多读几遍</a:t>
            </a:r>
          </a:p>
        </p:txBody>
      </p:sp>
      <p:sp>
        <p:nvSpPr>
          <p:cNvPr id="31" name="矩形 30"/>
          <p:cNvSpPr/>
          <p:nvPr/>
        </p:nvSpPr>
        <p:spPr>
          <a:xfrm>
            <a:off x="2962275" y="1994535"/>
            <a:ext cx="232791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边读书边思考</a:t>
            </a:r>
          </a:p>
        </p:txBody>
      </p:sp>
      <p:sp>
        <p:nvSpPr>
          <p:cNvPr id="28" name="左大括号 27"/>
          <p:cNvSpPr/>
          <p:nvPr/>
        </p:nvSpPr>
        <p:spPr bwMode="auto">
          <a:xfrm>
            <a:off x="2309495" y="1494155"/>
            <a:ext cx="287655" cy="2766695"/>
          </a:xfrm>
          <a:prstGeom prst="leftBrace">
            <a:avLst>
              <a:gd name="adj1" fmla="val 53795"/>
              <a:gd name="adj2" fmla="val 50000"/>
            </a:avLst>
          </a:prstGeom>
          <a:ln w="190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332480" y="584835"/>
            <a:ext cx="2478405" cy="64516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36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语文园地五</a:t>
            </a:r>
          </a:p>
        </p:txBody>
      </p:sp>
      <p:pic>
        <p:nvPicPr>
          <p:cNvPr id="35850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68537" y="1779588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1" name="图片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98762" y="3651250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2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9037" y="5019675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3" name="图片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6243638"/>
            <a:ext cx="530225" cy="7985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4" name="图片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313" y="4875213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5" name="图片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5" y="1981200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6" name="图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0713" y="-423862"/>
            <a:ext cx="530225" cy="8001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8" name="图片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0962" y="-2003425"/>
            <a:ext cx="530225" cy="798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59" name="文本框 6"/>
          <p:cNvSpPr txBox="1"/>
          <p:nvPr/>
        </p:nvSpPr>
        <p:spPr>
          <a:xfrm>
            <a:off x="760095" y="376555"/>
            <a:ext cx="2341563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/>
            <a:r>
              <a:rPr lang="zh-CN" altLang="en-US" sz="3600" b="1" dirty="0"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85240" y="1402715"/>
            <a:ext cx="675005" cy="29495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l"/>
            <a:r>
              <a:rPr lang="zh-CN" altLang="en-US" sz="3200" b="1" dirty="0">
                <a:solidFill>
                  <a:srgbClr val="0033CC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良好的学习习惯</a:t>
            </a:r>
          </a:p>
        </p:txBody>
      </p:sp>
      <p:sp>
        <p:nvSpPr>
          <p:cNvPr id="4" name="矩形 3"/>
          <p:cNvSpPr/>
          <p:nvPr/>
        </p:nvSpPr>
        <p:spPr>
          <a:xfrm>
            <a:off x="2962275" y="312928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勤问勤查</a:t>
            </a:r>
          </a:p>
        </p:txBody>
      </p:sp>
      <p:sp>
        <p:nvSpPr>
          <p:cNvPr id="6" name="矩形 5"/>
          <p:cNvSpPr/>
          <p:nvPr/>
        </p:nvSpPr>
        <p:spPr>
          <a:xfrm>
            <a:off x="2962275" y="3706495"/>
            <a:ext cx="4152099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 b="1" dirty="0">
                <a:latin typeface="宋体" panose="02010600030101010101" pitchFamily="2" charset="-122"/>
              </a:rPr>
              <a:t>课前预习、留心观察</a:t>
            </a:r>
            <a:r>
              <a:rPr lang="en-US" altLang="zh-CN" sz="2800" b="1" dirty="0">
                <a:latin typeface="宋体" panose="02010600030101010101" pitchFamily="2" charset="-122"/>
              </a:rPr>
              <a:t>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31" grpId="0"/>
      <p:bldP spid="28" grpId="0" animBg="1"/>
      <p:bldP spid="28" grpId="1" animBg="1"/>
      <p:bldP spid="26" grpId="0"/>
      <p:bldP spid="26" grpId="1"/>
      <p:bldP spid="3" grpId="0"/>
      <p:bldP spid="3" grpId="1"/>
      <p:bldP spid="4" grpId="0"/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>
            <a:off x="2555776" y="1491630"/>
            <a:ext cx="4441944" cy="178664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514350" indent="-514350" eaLnBrk="1" hangingPunct="1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eaLnBrk="1" hangingPunct="1">
              <a:lnSpc>
                <a:spcPct val="120000"/>
              </a:lnSpc>
              <a:buFont typeface="Calibri" panose="020F0502020204030204" pitchFamily="34" charset="0"/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完成本课相关练习。</a:t>
            </a: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marL="514350" indent="-514350" eaLnBrk="1" hangingPunct="1">
              <a:lnSpc>
                <a:spcPct val="120000"/>
              </a:lnSpc>
              <a:buFont typeface="Calibri" panose="020F0502020204030204" pitchFamily="34" charset="0"/>
              <a:buAutoNum type="arabicPeriod"/>
            </a:pPr>
            <a:endParaRPr lang="en-US" altLang="zh-CN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344" name="组合 5"/>
          <p:cNvGrpSpPr/>
          <p:nvPr/>
        </p:nvGrpSpPr>
        <p:grpSpPr>
          <a:xfrm>
            <a:off x="481330" y="412750"/>
            <a:ext cx="2208213" cy="615950"/>
            <a:chOff x="423464" y="477036"/>
            <a:chExt cx="2209176" cy="616101"/>
          </a:xfrm>
        </p:grpSpPr>
        <p:sp>
          <p:nvSpPr>
            <p:cNvPr id="14345" name="文本框 6"/>
            <p:cNvSpPr txBox="1"/>
            <p:nvPr/>
          </p:nvSpPr>
          <p:spPr>
            <a:xfrm>
              <a:off x="648736" y="477036"/>
              <a:ext cx="1983904" cy="5837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课后作业</a:t>
              </a:r>
            </a:p>
          </p:txBody>
        </p:sp>
        <p:grpSp>
          <p:nvGrpSpPr>
            <p:cNvPr id="14346" name="组合 7"/>
            <p:cNvGrpSpPr/>
            <p:nvPr/>
          </p:nvGrpSpPr>
          <p:grpSpPr>
            <a:xfrm>
              <a:off x="423464" y="477036"/>
              <a:ext cx="2194887" cy="616101"/>
              <a:chOff x="423464" y="477036"/>
              <a:chExt cx="2194887" cy="616101"/>
            </a:xfrm>
          </p:grpSpPr>
          <p:pic>
            <p:nvPicPr>
              <p:cNvPr id="15" name="图片 8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00B0F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64" y="477036"/>
                <a:ext cx="369556" cy="57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" name="直接连接符 1"/>
              <p:cNvCxnSpPr/>
              <p:nvPr/>
            </p:nvCxnSpPr>
            <p:spPr>
              <a:xfrm>
                <a:off x="533050" y="1093137"/>
                <a:ext cx="2085296" cy="0"/>
              </a:xfrm>
              <a:prstGeom prst="line">
                <a:avLst/>
              </a:prstGeom>
              <a:ln w="31750" cap="rnd" cmpd="sng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513014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79902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1187624" y="1923678"/>
            <a:ext cx="6984776" cy="12741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请同学看大屏幕，你能用一个词来说一下这是什么吗？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4344" name="组合 5"/>
          <p:cNvGrpSpPr/>
          <p:nvPr/>
        </p:nvGrpSpPr>
        <p:grpSpPr>
          <a:xfrm>
            <a:off x="1468120" y="393065"/>
            <a:ext cx="2208213" cy="615950"/>
            <a:chOff x="423464" y="477036"/>
            <a:chExt cx="2209176" cy="616101"/>
          </a:xfrm>
        </p:grpSpPr>
        <p:sp>
          <p:nvSpPr>
            <p:cNvPr id="14345" name="文本框 6"/>
            <p:cNvSpPr txBox="1"/>
            <p:nvPr/>
          </p:nvSpPr>
          <p:spPr>
            <a:xfrm>
              <a:off x="648736" y="477036"/>
              <a:ext cx="1983904" cy="5837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猜谜语</a:t>
              </a:r>
            </a:p>
          </p:txBody>
        </p:sp>
        <p:grpSp>
          <p:nvGrpSpPr>
            <p:cNvPr id="14346" name="组合 7"/>
            <p:cNvGrpSpPr/>
            <p:nvPr/>
          </p:nvGrpSpPr>
          <p:grpSpPr>
            <a:xfrm>
              <a:off x="423464" y="477036"/>
              <a:ext cx="2194887" cy="616101"/>
              <a:chOff x="423464" y="477036"/>
              <a:chExt cx="2194887" cy="616101"/>
            </a:xfrm>
          </p:grpSpPr>
          <p:pic>
            <p:nvPicPr>
              <p:cNvPr id="15" name="图片 8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00B0F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64" y="477036"/>
                <a:ext cx="369556" cy="57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直接连接符 15"/>
              <p:cNvCxnSpPr/>
              <p:nvPr/>
            </p:nvCxnSpPr>
            <p:spPr>
              <a:xfrm>
                <a:off x="533050" y="1093137"/>
                <a:ext cx="2085296" cy="0"/>
              </a:xfrm>
              <a:prstGeom prst="line">
                <a:avLst/>
              </a:prstGeom>
              <a:ln w="31750" cap="rnd" cmpd="sng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4" name="组合 5"/>
          <p:cNvGrpSpPr/>
          <p:nvPr/>
        </p:nvGrpSpPr>
        <p:grpSpPr>
          <a:xfrm>
            <a:off x="1482725" y="393065"/>
            <a:ext cx="2208213" cy="615950"/>
            <a:chOff x="423464" y="477036"/>
            <a:chExt cx="2209176" cy="616101"/>
          </a:xfrm>
        </p:grpSpPr>
        <p:sp>
          <p:nvSpPr>
            <p:cNvPr id="14345" name="文本框 6"/>
            <p:cNvSpPr txBox="1"/>
            <p:nvPr/>
          </p:nvSpPr>
          <p:spPr>
            <a:xfrm>
              <a:off x="648736" y="477036"/>
              <a:ext cx="1983904" cy="58370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zh-CN" altLang="en-US" sz="3200" b="1" dirty="0">
                  <a:solidFill>
                    <a:srgbClr val="00B0F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交流平台</a:t>
              </a:r>
            </a:p>
          </p:txBody>
        </p:sp>
        <p:grpSp>
          <p:nvGrpSpPr>
            <p:cNvPr id="14346" name="组合 7"/>
            <p:cNvGrpSpPr/>
            <p:nvPr/>
          </p:nvGrpSpPr>
          <p:grpSpPr>
            <a:xfrm>
              <a:off x="423464" y="477036"/>
              <a:ext cx="2194887" cy="616101"/>
              <a:chOff x="423464" y="477036"/>
              <a:chExt cx="2194887" cy="616101"/>
            </a:xfrm>
          </p:grpSpPr>
          <p:pic>
            <p:nvPicPr>
              <p:cNvPr id="15" name="图片 8"/>
              <p:cNvPicPr>
                <a:picLocks noChangeAspect="1" noChangeArrowheads="1"/>
              </p:cNvPicPr>
              <p:nvPr/>
            </p:nvPicPr>
            <p:blipFill>
              <a:blip r:embed="rId2">
                <a:duotone>
                  <a:prstClr val="black"/>
                  <a:srgbClr val="00B0F0">
                    <a:tint val="45000"/>
                    <a:satMod val="400000"/>
                  </a:srgb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464" y="477036"/>
                <a:ext cx="369556" cy="5743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6" name="直接连接符 15"/>
              <p:cNvCxnSpPr/>
              <p:nvPr/>
            </p:nvCxnSpPr>
            <p:spPr>
              <a:xfrm>
                <a:off x="533050" y="1093137"/>
                <a:ext cx="2085296" cy="0"/>
              </a:xfrm>
              <a:prstGeom prst="line">
                <a:avLst/>
              </a:prstGeom>
              <a:ln w="31750" cap="rnd" cmpd="sng">
                <a:solidFill>
                  <a:srgbClr val="00B0F0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0" name="文本框 99"/>
          <p:cNvSpPr txBox="1"/>
          <p:nvPr/>
        </p:nvSpPr>
        <p:spPr>
          <a:xfrm>
            <a:off x="1315720" y="1379220"/>
            <a:ext cx="6974840" cy="199961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sz="2400" b="1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我不是你的影子，但我与你亲密无间。我不是机器，但我全心全意听命于你。对成功的人来说，我是功臣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sz="2400" b="1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对失败的人来说，我是罪人。培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养</a:t>
            </a:r>
            <a:r>
              <a:rPr sz="2400" b="1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我，我会为你赢得整个人生</a:t>
            </a:r>
            <a:r>
              <a:rPr lang="zh-CN" altLang="en-US"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；</a:t>
            </a:r>
            <a:r>
              <a:rPr sz="2400" b="1" dirty="0" err="1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放纵我，我会毁掉你的终身。我到底是谁？我平凡得让你惊奇</a:t>
            </a:r>
            <a:r>
              <a:rPr sz="2400" b="1" dirty="0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。</a:t>
            </a:r>
          </a:p>
        </p:txBody>
      </p:sp>
      <p:grpSp>
        <p:nvGrpSpPr>
          <p:cNvPr id="17411" name="组合 1"/>
          <p:cNvGrpSpPr/>
          <p:nvPr/>
        </p:nvGrpSpPr>
        <p:grpSpPr>
          <a:xfrm>
            <a:off x="6645910" y="3355975"/>
            <a:ext cx="2045335" cy="1709999"/>
            <a:chOff x="323528" y="1666682"/>
            <a:chExt cx="2214085" cy="1851470"/>
          </a:xfrm>
        </p:grpSpPr>
        <p:pic>
          <p:nvPicPr>
            <p:cNvPr id="17421" name="Picture 2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00FFFF"/>
                </a:clrFrom>
                <a:clrTo>
                  <a:srgbClr val="00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23528" y="1666682"/>
              <a:ext cx="2214085" cy="178768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22" name="TextBox 2"/>
            <p:cNvSpPr txBox="1"/>
            <p:nvPr/>
          </p:nvSpPr>
          <p:spPr>
            <a:xfrm>
              <a:off x="628821" y="2686235"/>
              <a:ext cx="1908079" cy="83191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eaLnBrk="1" hangingPunct="1"/>
              <a:r>
                <a:rPr lang="zh-CN" altLang="en-US" sz="4400" b="1" dirty="0">
                  <a:solidFill>
                    <a:srgbClr val="0033CC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习惯</a:t>
              </a:r>
            </a:p>
          </p:txBody>
        </p:sp>
      </p:grpSp>
      <p:pic>
        <p:nvPicPr>
          <p:cNvPr id="21" name="图片 20" descr="卡通人物&#10;&#10;描述已自动生成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80000">
            <a:off x="186690" y="1082040"/>
            <a:ext cx="1607185" cy="85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00" grpId="1" animBg="1"/>
      <p:bldP spid="100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467544" y="22309"/>
            <a:ext cx="7344816" cy="5103483"/>
            <a:chOff x="2648189" y="-91991"/>
            <a:chExt cx="7667189" cy="5327481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1910202" y="647938"/>
              <a:ext cx="5323598" cy="3847624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5727825" y="647938"/>
              <a:ext cx="5327481" cy="3847624"/>
            </a:xfrm>
            <a:prstGeom prst="rect">
              <a:avLst/>
            </a:prstGeom>
          </p:spPr>
        </p:pic>
      </p:grp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3548380" y="313055"/>
            <a:ext cx="1717675" cy="82994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0000"/>
                  <a:lumOff val="40000"/>
                </a:schemeClr>
              </a:gs>
              <a:gs pos="29000">
                <a:schemeClr val="accent6">
                  <a:lumMod val="45000"/>
                  <a:lumOff val="55000"/>
                </a:schemeClr>
              </a:gs>
              <a:gs pos="83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0"/>
          </a:gra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自由朗读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楷体" panose="02010609060101010101" pitchFamily="49" charset="-122"/>
                <a:ea typeface="楷体" panose="02010609060101010101" pitchFamily="49" charset="-122"/>
                <a:cs typeface="+mn-cs"/>
              </a:rPr>
              <a:t> 体会妙处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5247" y="2570798"/>
            <a:ext cx="1186358" cy="2311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云形标注 3"/>
          <p:cNvSpPr/>
          <p:nvPr/>
        </p:nvSpPr>
        <p:spPr>
          <a:xfrm>
            <a:off x="1914525" y="1233170"/>
            <a:ext cx="6443980" cy="2447925"/>
          </a:xfrm>
          <a:prstGeom prst="cloudCallout">
            <a:avLst>
              <a:gd name="adj1" fmla="val -30092"/>
              <a:gd name="adj2" fmla="val 66134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47" name="文本框 2"/>
          <p:cNvSpPr txBox="1"/>
          <p:nvPr/>
        </p:nvSpPr>
        <p:spPr>
          <a:xfrm>
            <a:off x="2555875" y="1563688"/>
            <a:ext cx="5400675" cy="17859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ts val="600"/>
              </a:spcBef>
            </a:pPr>
            <a:r>
              <a:rPr lang="zh-CN" altLang="en-US" sz="3200" b="1" dirty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我现在几乎每天都要读课外书，而且读的大多是名著，阅读品位也在提高。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147" grpId="0"/>
      <p:bldP spid="6147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29995" y="710565"/>
            <a:ext cx="6925310" cy="3225800"/>
            <a:chOff x="1937" y="1119"/>
            <a:chExt cx="10906" cy="5080"/>
          </a:xfrm>
        </p:grpSpPr>
        <p:sp>
          <p:nvSpPr>
            <p:cNvPr id="4" name="云形标注 3"/>
            <p:cNvSpPr/>
            <p:nvPr/>
          </p:nvSpPr>
          <p:spPr>
            <a:xfrm>
              <a:off x="1937" y="1119"/>
              <a:ext cx="10906" cy="5080"/>
            </a:xfrm>
            <a:prstGeom prst="cloudCallout">
              <a:avLst>
                <a:gd name="adj1" fmla="val 34735"/>
                <a:gd name="adj2" fmla="val 49184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lt1"/>
                  </a:solidFill>
                </a14:hiddenFill>
              </a:ext>
            </a:ex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70" name="文本框 2"/>
            <p:cNvSpPr txBox="1"/>
            <p:nvPr/>
          </p:nvSpPr>
          <p:spPr>
            <a:xfrm>
              <a:off x="3012" y="1781"/>
              <a:ext cx="9073" cy="37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  <a:spcBef>
                  <a:spcPts val="600"/>
                </a:spcBef>
              </a:pPr>
              <a:r>
                <a:rPr lang="zh-CN" altLang="en-US" sz="3200" b="1" dirty="0">
                  <a:solidFill>
                    <a:schemeClr val="bg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</a:t>
              </a:r>
              <a:r>
                <a:rPr lang="zh-CN" altLang="en-US" sz="3200" b="1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   我习惯边读书边思考，用旁批或笔记把心得写下来，感觉好像在和作者聊天，同时加深了对作品的理解。</a:t>
              </a:r>
            </a:p>
          </p:txBody>
        </p:sp>
      </p:grpSp>
      <p:pic>
        <p:nvPicPr>
          <p:cNvPr id="7171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2550" y="2707323"/>
            <a:ext cx="2439988" cy="20335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638580844"/>
  <p:tag name="KSO_WM_UNIT_PLACING_PICTURE_USER_VIEWPORT" val="{&quot;height&quot;:3640,&quot;width&quot;:2382.4992125984249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FSHAPE" val="1638580844"/>
  <p:tag name="KSO_WM_UNIT_PLACING_PICTURE_USER_VIEWPORT" val="{&quot;height&quot;:3640,&quot;width&quot;:2382.4992125984249}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1490</Words>
  <Application>Microsoft Office PowerPoint</Application>
  <PresentationFormat>全屏显示(16:9)</PresentationFormat>
  <Paragraphs>142</Paragraphs>
  <Slides>43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43</vt:i4>
      </vt:variant>
    </vt:vector>
  </HeadingPairs>
  <TitlesOfParts>
    <vt:vector size="55" baseType="lpstr">
      <vt:lpstr>黑体</vt:lpstr>
      <vt:lpstr>华文楷体</vt:lpstr>
      <vt:lpstr>楷体</vt:lpstr>
      <vt:lpstr>思源黑体 CN Bold</vt:lpstr>
      <vt:lpstr>宋体</vt:lpstr>
      <vt:lpstr>微软雅黑</vt:lpstr>
      <vt:lpstr>Arial</vt:lpstr>
      <vt:lpstr>Calibri</vt:lpstr>
      <vt:lpstr>Wingdings</vt:lpstr>
      <vt:lpstr>Office 主题​​</vt:lpstr>
      <vt:lpstr>1_Office 主题​​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状元成才路</dc:title>
  <dc:subject>状元成才路</dc:subject>
  <dc:creator>状元成才路</dc:creator>
  <cp:keywords>状元成才路</cp:keywords>
  <dc:description>声  明_x000d__x000d_
_x000d__x000d_
 本文件仅用于个人学习、研究或欣赏，以及其他非商业性或非盈利性用途，但同时应遵守著作权法及其他相关法律的规定，不得侵犯本司及相关权利人的合法权利。_x000d__x000d_
 除此以外，将本文件任何内容用于其他用途时，应获得授权，如发现未经授权用于商业或盈利用途将追加侵权者的法律责任。_x000d__x000d_
_x000d__x000d_
武汉天成贵龙文化传播有限公司</dc:description>
  <cp:lastModifiedBy>admin</cp:lastModifiedBy>
  <cp:revision>642</cp:revision>
  <dcterms:created xsi:type="dcterms:W3CDTF">2016-10-29T08:56:00Z</dcterms:created>
  <dcterms:modified xsi:type="dcterms:W3CDTF">2024-09-21T02:29:17Z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来源">
    <vt:lpwstr>状元成才路系列</vt:lpwstr>
  </property>
  <property fmtid="{D5CDD505-2E9C-101B-9397-08002B2CF9AE}" pid="3" name="KSOProductBuildVer">
    <vt:lpwstr>2052-11.1.0.10132</vt:lpwstr>
  </property>
</Properties>
</file>