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31"/>
  </p:notesMasterIdLst>
  <p:handoutMasterIdLst>
    <p:handoutMasterId r:id="rId32"/>
  </p:handoutMasterIdLst>
  <p:sldIdLst>
    <p:sldId id="401" r:id="rId3"/>
    <p:sldId id="436" r:id="rId4"/>
    <p:sldId id="361" r:id="rId5"/>
    <p:sldId id="625" r:id="rId6"/>
    <p:sldId id="470" r:id="rId7"/>
    <p:sldId id="555" r:id="rId8"/>
    <p:sldId id="556" r:id="rId9"/>
    <p:sldId id="557" r:id="rId10"/>
    <p:sldId id="471" r:id="rId11"/>
    <p:sldId id="438" r:id="rId12"/>
    <p:sldId id="472" r:id="rId13"/>
    <p:sldId id="606" r:id="rId14"/>
    <p:sldId id="473" r:id="rId15"/>
    <p:sldId id="542" r:id="rId16"/>
    <p:sldId id="575" r:id="rId17"/>
    <p:sldId id="534" r:id="rId18"/>
    <p:sldId id="477" r:id="rId19"/>
    <p:sldId id="590" r:id="rId20"/>
    <p:sldId id="623" r:id="rId21"/>
    <p:sldId id="508" r:id="rId22"/>
    <p:sldId id="651" r:id="rId23"/>
    <p:sldId id="577" r:id="rId24"/>
    <p:sldId id="509" r:id="rId25"/>
    <p:sldId id="544" r:id="rId26"/>
    <p:sldId id="603" r:id="rId27"/>
    <p:sldId id="582" r:id="rId28"/>
    <p:sldId id="652" r:id="rId29"/>
    <p:sldId id="653" r:id="rId30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38">
          <p15:clr>
            <a:srgbClr val="A4A3A4"/>
          </p15:clr>
        </p15:guide>
        <p15:guide id="2" pos="28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889F"/>
    <a:srgbClr val="A8D5E0"/>
    <a:srgbClr val="F98A1F"/>
    <a:srgbClr val="E72D8B"/>
    <a:srgbClr val="FF00FF"/>
    <a:srgbClr val="3592CF"/>
    <a:srgbClr val="44B3BC"/>
    <a:srgbClr val="7ECDF4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804" y="120"/>
      </p:cViewPr>
      <p:guideLst>
        <p:guide orient="horz" pos="1438"/>
        <p:guide pos="285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8CCDEB3-37D7-4A88-A544-4A51F3E5EE0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B5A647-10EE-4E1C-AB3B-D4467112319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7172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sz="1200" dirty="0"/>
          </a:p>
        </p:txBody>
      </p:sp>
      <p:sp>
        <p:nvSpPr>
          <p:cNvPr id="7173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eaLnBrk="1" hangingPunct="1"/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3850" y="-381000"/>
            <a:ext cx="6191250" cy="61928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图片 7"/>
          <p:cNvPicPr>
            <a:picLocks noChangeAspect="1"/>
          </p:cNvPicPr>
          <p:nvPr userDrawn="1"/>
        </p:nvPicPr>
        <p:blipFill>
          <a:blip r:embed="rId2"/>
          <a:srcRect l="7895" t="2618" r="7895" b="31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62451B-8456-4750-9AC8-09E9DC62DF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23478"/>
            <a:ext cx="792088" cy="84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图片 3"/>
          <p:cNvPicPr>
            <a:picLocks noChangeAspect="1"/>
          </p:cNvPicPr>
          <p:nvPr userDrawn="1"/>
        </p:nvPicPr>
        <p:blipFill>
          <a:blip r:embed="rId2"/>
          <a:srcRect l="17804" t="12502" r="10606" b="15909"/>
          <a:stretch>
            <a:fillRect/>
          </a:stretch>
        </p:blipFill>
        <p:spPr>
          <a:xfrm>
            <a:off x="323850" y="268288"/>
            <a:ext cx="1152525" cy="11509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图片 3"/>
          <p:cNvPicPr>
            <a:picLocks noChangeAspect="1"/>
          </p:cNvPicPr>
          <p:nvPr userDrawn="1"/>
        </p:nvPicPr>
        <p:blipFill>
          <a:blip r:embed="rId2"/>
          <a:srcRect t="20512" r="67522" b="18803"/>
          <a:stretch>
            <a:fillRect/>
          </a:stretch>
        </p:blipFill>
        <p:spPr>
          <a:xfrm>
            <a:off x="6407150" y="0"/>
            <a:ext cx="273685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9814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75295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113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图片 5"/>
          <p:cNvPicPr>
            <a:picLocks noChangeAspect="1"/>
          </p:cNvPicPr>
          <p:nvPr userDrawn="1"/>
        </p:nvPicPr>
        <p:blipFill>
          <a:blip r:embed="rId8"/>
          <a:srcRect l="7895" t="2618" r="7895" b="3110"/>
          <a:stretch>
            <a:fillRect/>
          </a:stretch>
        </p:blipFill>
        <p:spPr>
          <a:xfrm>
            <a:off x="0" y="11113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12B5264-4827-4412-9A4F-AD18241C6D2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23478"/>
            <a:ext cx="792088" cy="8496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2"/>
          <p:cNvSpPr txBox="1">
            <a:spLocks noChangeArrowheads="1"/>
          </p:cNvSpPr>
          <p:nvPr/>
        </p:nvSpPr>
        <p:spPr bwMode="auto">
          <a:xfrm>
            <a:off x="1087438" y="915988"/>
            <a:ext cx="74231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统编版六年级下册</a:t>
            </a:r>
            <a:endParaRPr lang="en-US" altLang="zh-CN" sz="36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语文慕课堂</a:t>
            </a:r>
            <a:endParaRPr lang="en-US" altLang="zh-CN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267" name="TextBox 13"/>
          <p:cNvSpPr txBox="1">
            <a:spLocks noChangeArrowheads="1"/>
          </p:cNvSpPr>
          <p:nvPr/>
        </p:nvSpPr>
        <p:spPr bwMode="auto">
          <a:xfrm>
            <a:off x="3143250" y="3786188"/>
            <a:ext cx="2698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主讲：清雅老师</a:t>
            </a:r>
          </a:p>
        </p:txBody>
      </p:sp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107950" y="123825"/>
            <a:ext cx="2890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状元成才路慕课堂</a:t>
            </a:r>
          </a:p>
        </p:txBody>
      </p:sp>
    </p:spTree>
  </p:cSld>
  <p:clrMapOvr>
    <a:masterClrMapping/>
  </p:clrMapOvr>
  <p:transition advTm="1833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32c36a8ffcc527024de233d57f88105"/>
          <p:cNvPicPr>
            <a:picLocks noChangeAspect="1"/>
          </p:cNvPicPr>
          <p:nvPr/>
        </p:nvPicPr>
        <p:blipFill>
          <a:blip r:embed="rId2"/>
          <a:srcRect l="7758" t="7273" r="6039" b="11903"/>
          <a:stretch>
            <a:fillRect/>
          </a:stretch>
        </p:blipFill>
        <p:spPr>
          <a:xfrm>
            <a:off x="307340" y="-16510"/>
            <a:ext cx="8349615" cy="49904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97025" y="1926590"/>
            <a:ext cx="6083935" cy="730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课文中表示时间的词语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79713" y="2787774"/>
            <a:ext cx="5701248" cy="119571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小时候、一天、过了许多天、此后、后来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87"/>
          <p:cNvSpPr/>
          <p:nvPr/>
        </p:nvSpPr>
        <p:spPr>
          <a:xfrm rot="5400000">
            <a:off x="2881249" y="-1196851"/>
            <a:ext cx="3525520" cy="8784978"/>
          </a:xfrm>
          <a:custGeom>
            <a:avLst/>
            <a:gdLst>
              <a:gd name="connsiteX0" fmla="*/ 0 w 6367029"/>
              <a:gd name="connsiteY0" fmla="*/ 1429374 h 11336923"/>
              <a:gd name="connsiteX1" fmla="*/ 182378 w 6367029"/>
              <a:gd name="connsiteY1" fmla="*/ 1086362 h 11336923"/>
              <a:gd name="connsiteX2" fmla="*/ 186264 w 6367029"/>
              <a:gd name="connsiteY2" fmla="*/ 1084253 h 11336923"/>
              <a:gd name="connsiteX3" fmla="*/ 139590 w 6367029"/>
              <a:gd name="connsiteY3" fmla="*/ 1027683 h 11336923"/>
              <a:gd name="connsiteX4" fmla="*/ 68943 w 6367029"/>
              <a:gd name="connsiteY4" fmla="*/ 796403 h 11336923"/>
              <a:gd name="connsiteX5" fmla="*/ 94044 w 6367029"/>
              <a:gd name="connsiteY5" fmla="*/ 654173 h 11336923"/>
              <a:gd name="connsiteX6" fmla="*/ 117894 w 6367029"/>
              <a:gd name="connsiteY6" fmla="*/ 603051 h 11336923"/>
              <a:gd name="connsiteX7" fmla="*/ 102046 w 6367029"/>
              <a:gd name="connsiteY7" fmla="*/ 552000 h 11336923"/>
              <a:gd name="connsiteX8" fmla="*/ 93642 w 6367029"/>
              <a:gd name="connsiteY8" fmla="*/ 468633 h 11336923"/>
              <a:gd name="connsiteX9" fmla="*/ 507300 w 6367029"/>
              <a:gd name="connsiteY9" fmla="*/ 54975 h 11336923"/>
              <a:gd name="connsiteX10" fmla="*/ 630310 w 6367029"/>
              <a:gd name="connsiteY10" fmla="*/ 73572 h 11336923"/>
              <a:gd name="connsiteX11" fmla="*/ 690623 w 6367029"/>
              <a:gd name="connsiteY11" fmla="*/ 102567 h 11336923"/>
              <a:gd name="connsiteX12" fmla="*/ 692680 w 6367029"/>
              <a:gd name="connsiteY12" fmla="*/ 101450 h 11336923"/>
              <a:gd name="connsiteX13" fmla="*/ 853694 w 6367029"/>
              <a:gd name="connsiteY13" fmla="*/ 68943 h 11336923"/>
              <a:gd name="connsiteX14" fmla="*/ 1172893 w 6367029"/>
              <a:gd name="connsiteY14" fmla="*/ 219476 h 11336923"/>
              <a:gd name="connsiteX15" fmla="*/ 1182865 w 6367029"/>
              <a:gd name="connsiteY15" fmla="*/ 233503 h 11336923"/>
              <a:gd name="connsiteX16" fmla="*/ 1218677 w 6367029"/>
              <a:gd name="connsiteY16" fmla="*/ 190100 h 11336923"/>
              <a:gd name="connsiteX17" fmla="*/ 1511177 w 6367029"/>
              <a:gd name="connsiteY17" fmla="*/ 68942 h 11336923"/>
              <a:gd name="connsiteX18" fmla="*/ 1742457 w 6367029"/>
              <a:gd name="connsiteY18" fmla="*/ 139589 h 11336923"/>
              <a:gd name="connsiteX19" fmla="*/ 1824087 w 6367029"/>
              <a:gd name="connsiteY19" fmla="*/ 213761 h 11336923"/>
              <a:gd name="connsiteX20" fmla="*/ 1837622 w 6367029"/>
              <a:gd name="connsiteY20" fmla="*/ 197358 h 11336923"/>
              <a:gd name="connsiteX21" fmla="*/ 2130121 w 6367029"/>
              <a:gd name="connsiteY21" fmla="*/ 76200 h 11336923"/>
              <a:gd name="connsiteX22" fmla="*/ 2179147 w 6367029"/>
              <a:gd name="connsiteY22" fmla="*/ 83612 h 11336923"/>
              <a:gd name="connsiteX23" fmla="*/ 2199332 w 6367029"/>
              <a:gd name="connsiteY23" fmla="*/ 77346 h 11336923"/>
              <a:gd name="connsiteX24" fmla="*/ 2282698 w 6367029"/>
              <a:gd name="connsiteY24" fmla="*/ 68942 h 11336923"/>
              <a:gd name="connsiteX25" fmla="*/ 2443713 w 6367029"/>
              <a:gd name="connsiteY25" fmla="*/ 101449 h 11336923"/>
              <a:gd name="connsiteX26" fmla="*/ 2499535 w 6367029"/>
              <a:gd name="connsiteY26" fmla="*/ 131749 h 11336923"/>
              <a:gd name="connsiteX27" fmla="*/ 2531812 w 6367029"/>
              <a:gd name="connsiteY27" fmla="*/ 105117 h 11336923"/>
              <a:gd name="connsiteX28" fmla="*/ 2763093 w 6367029"/>
              <a:gd name="connsiteY28" fmla="*/ 34471 h 11336923"/>
              <a:gd name="connsiteX29" fmla="*/ 2797682 w 6367029"/>
              <a:gd name="connsiteY29" fmla="*/ 39700 h 11336923"/>
              <a:gd name="connsiteX30" fmla="*/ 2849556 w 6367029"/>
              <a:gd name="connsiteY30" fmla="*/ 34471 h 11336923"/>
              <a:gd name="connsiteX31" fmla="*/ 3010570 w 6367029"/>
              <a:gd name="connsiteY31" fmla="*/ 66978 h 11336923"/>
              <a:gd name="connsiteX32" fmla="*/ 3066392 w 6367029"/>
              <a:gd name="connsiteY32" fmla="*/ 97278 h 11336923"/>
              <a:gd name="connsiteX33" fmla="*/ 3098669 w 6367029"/>
              <a:gd name="connsiteY33" fmla="*/ 70646 h 11336923"/>
              <a:gd name="connsiteX34" fmla="*/ 3329949 w 6367029"/>
              <a:gd name="connsiteY34" fmla="*/ 0 h 11336923"/>
              <a:gd name="connsiteX35" fmla="*/ 3579434 w 6367029"/>
              <a:gd name="connsiteY35" fmla="*/ 83674 h 11336923"/>
              <a:gd name="connsiteX36" fmla="*/ 3631108 w 6367029"/>
              <a:gd name="connsiteY36" fmla="*/ 132062 h 11336923"/>
              <a:gd name="connsiteX37" fmla="*/ 3643541 w 6367029"/>
              <a:gd name="connsiteY37" fmla="*/ 135921 h 11336923"/>
              <a:gd name="connsiteX38" fmla="*/ 3699363 w 6367029"/>
              <a:gd name="connsiteY38" fmla="*/ 166221 h 11336923"/>
              <a:gd name="connsiteX39" fmla="*/ 3731640 w 6367029"/>
              <a:gd name="connsiteY39" fmla="*/ 139589 h 11336923"/>
              <a:gd name="connsiteX40" fmla="*/ 3839911 w 6367029"/>
              <a:gd name="connsiteY40" fmla="*/ 87540 h 11336923"/>
              <a:gd name="connsiteX41" fmla="*/ 3900389 w 6367029"/>
              <a:gd name="connsiteY41" fmla="*/ 78397 h 11336923"/>
              <a:gd name="connsiteX42" fmla="*/ 3921426 w 6367029"/>
              <a:gd name="connsiteY42" fmla="*/ 66978 h 11336923"/>
              <a:gd name="connsiteX43" fmla="*/ 4082440 w 6367029"/>
              <a:gd name="connsiteY43" fmla="*/ 34471 h 11336923"/>
              <a:gd name="connsiteX44" fmla="*/ 4401639 w 6367029"/>
              <a:gd name="connsiteY44" fmla="*/ 185004 h 11336923"/>
              <a:gd name="connsiteX45" fmla="*/ 4411611 w 6367029"/>
              <a:gd name="connsiteY45" fmla="*/ 199031 h 11336923"/>
              <a:gd name="connsiteX46" fmla="*/ 4447423 w 6367029"/>
              <a:gd name="connsiteY46" fmla="*/ 155628 h 11336923"/>
              <a:gd name="connsiteX47" fmla="*/ 4739923 w 6367029"/>
              <a:gd name="connsiteY47" fmla="*/ 34470 h 11336923"/>
              <a:gd name="connsiteX48" fmla="*/ 4971203 w 6367029"/>
              <a:gd name="connsiteY48" fmla="*/ 105116 h 11336923"/>
              <a:gd name="connsiteX49" fmla="*/ 5052833 w 6367029"/>
              <a:gd name="connsiteY49" fmla="*/ 179290 h 11336923"/>
              <a:gd name="connsiteX50" fmla="*/ 5066368 w 6367029"/>
              <a:gd name="connsiteY50" fmla="*/ 162886 h 11336923"/>
              <a:gd name="connsiteX51" fmla="*/ 5358868 w 6367029"/>
              <a:gd name="connsiteY51" fmla="*/ 41728 h 11336923"/>
              <a:gd name="connsiteX52" fmla="*/ 5519883 w 6367029"/>
              <a:gd name="connsiteY52" fmla="*/ 74235 h 11336923"/>
              <a:gd name="connsiteX53" fmla="*/ 5571420 w 6367029"/>
              <a:gd name="connsiteY53" fmla="*/ 102209 h 11336923"/>
              <a:gd name="connsiteX54" fmla="*/ 5675446 w 6367029"/>
              <a:gd name="connsiteY54" fmla="*/ 52200 h 11336923"/>
              <a:gd name="connsiteX55" fmla="*/ 5798455 w 6367029"/>
              <a:gd name="connsiteY55" fmla="*/ 33603 h 11336923"/>
              <a:gd name="connsiteX56" fmla="*/ 6212113 w 6367029"/>
              <a:gd name="connsiteY56" fmla="*/ 447261 h 11336923"/>
              <a:gd name="connsiteX57" fmla="*/ 6179606 w 6367029"/>
              <a:gd name="connsiteY57" fmla="*/ 608275 h 11336923"/>
              <a:gd name="connsiteX58" fmla="*/ 6162126 w 6367029"/>
              <a:gd name="connsiteY58" fmla="*/ 640479 h 11336923"/>
              <a:gd name="connsiteX59" fmla="*/ 6174391 w 6367029"/>
              <a:gd name="connsiteY59" fmla="*/ 671651 h 11336923"/>
              <a:gd name="connsiteX60" fmla="*/ 6187414 w 6367029"/>
              <a:gd name="connsiteY60" fmla="*/ 775031 h 11336923"/>
              <a:gd name="connsiteX61" fmla="*/ 6005036 w 6367029"/>
              <a:gd name="connsiteY61" fmla="*/ 1118043 h 11336923"/>
              <a:gd name="connsiteX62" fmla="*/ 6001150 w 6367029"/>
              <a:gd name="connsiteY62" fmla="*/ 1120152 h 11336923"/>
              <a:gd name="connsiteX63" fmla="*/ 6047825 w 6367029"/>
              <a:gd name="connsiteY63" fmla="*/ 1176722 h 11336923"/>
              <a:gd name="connsiteX64" fmla="*/ 6118471 w 6367029"/>
              <a:gd name="connsiteY64" fmla="*/ 1408002 h 11336923"/>
              <a:gd name="connsiteX65" fmla="*/ 6047825 w 6367029"/>
              <a:gd name="connsiteY65" fmla="*/ 1639282 h 11336923"/>
              <a:gd name="connsiteX66" fmla="*/ 6019205 w 6367029"/>
              <a:gd name="connsiteY66" fmla="*/ 1673970 h 11336923"/>
              <a:gd name="connsiteX67" fmla="*/ 6045481 w 6367029"/>
              <a:gd name="connsiteY67" fmla="*/ 1696725 h 11336923"/>
              <a:gd name="connsiteX68" fmla="*/ 6152942 w 6367029"/>
              <a:gd name="connsiteY68" fmla="*/ 1974859 h 11336923"/>
              <a:gd name="connsiteX69" fmla="*/ 6031785 w 6367029"/>
              <a:gd name="connsiteY69" fmla="*/ 2267359 h 11336923"/>
              <a:gd name="connsiteX70" fmla="*/ 6023306 w 6367029"/>
              <a:gd name="connsiteY70" fmla="*/ 2274355 h 11336923"/>
              <a:gd name="connsiteX71" fmla="*/ 6087210 w 6367029"/>
              <a:gd name="connsiteY71" fmla="*/ 2329696 h 11336923"/>
              <a:gd name="connsiteX72" fmla="*/ 6194671 w 6367029"/>
              <a:gd name="connsiteY72" fmla="*/ 2607830 h 11336923"/>
              <a:gd name="connsiteX73" fmla="*/ 6073514 w 6367029"/>
              <a:gd name="connsiteY73" fmla="*/ 2900330 h 11336923"/>
              <a:gd name="connsiteX74" fmla="*/ 6048243 w 6367029"/>
              <a:gd name="connsiteY74" fmla="*/ 2921181 h 11336923"/>
              <a:gd name="connsiteX75" fmla="*/ 6079952 w 6367029"/>
              <a:gd name="connsiteY75" fmla="*/ 2948641 h 11336923"/>
              <a:gd name="connsiteX76" fmla="*/ 6187413 w 6367029"/>
              <a:gd name="connsiteY76" fmla="*/ 3226775 h 11336923"/>
              <a:gd name="connsiteX77" fmla="*/ 6066256 w 6367029"/>
              <a:gd name="connsiteY77" fmla="*/ 3519275 h 11336923"/>
              <a:gd name="connsiteX78" fmla="*/ 6022332 w 6367029"/>
              <a:gd name="connsiteY78" fmla="*/ 3555516 h 11336923"/>
              <a:gd name="connsiteX79" fmla="*/ 6066257 w 6367029"/>
              <a:gd name="connsiteY79" fmla="*/ 3591757 h 11336923"/>
              <a:gd name="connsiteX80" fmla="*/ 6179010 w 6367029"/>
              <a:gd name="connsiteY80" fmla="*/ 3800891 h 11336923"/>
              <a:gd name="connsiteX81" fmla="*/ 6181483 w 6367029"/>
              <a:gd name="connsiteY81" fmla="*/ 3825425 h 11336923"/>
              <a:gd name="connsiteX82" fmla="*/ 6203289 w 6367029"/>
              <a:gd name="connsiteY82" fmla="*/ 3880768 h 11336923"/>
              <a:gd name="connsiteX83" fmla="*/ 6221886 w 6367029"/>
              <a:gd name="connsiteY83" fmla="*/ 4003778 h 11336923"/>
              <a:gd name="connsiteX84" fmla="*/ 6171960 w 6367029"/>
              <a:gd name="connsiteY84" fmla="*/ 4200952 h 11336923"/>
              <a:gd name="connsiteX85" fmla="*/ 6158493 w 6367029"/>
              <a:gd name="connsiteY85" fmla="*/ 4219903 h 11336923"/>
              <a:gd name="connsiteX86" fmla="*/ 6185711 w 6367029"/>
              <a:gd name="connsiteY86" fmla="*/ 4252892 h 11336923"/>
              <a:gd name="connsiteX87" fmla="*/ 6256357 w 6367029"/>
              <a:gd name="connsiteY87" fmla="*/ 4484172 h 11336923"/>
              <a:gd name="connsiteX88" fmla="*/ 6135200 w 6367029"/>
              <a:gd name="connsiteY88" fmla="*/ 4776672 h 11336923"/>
              <a:gd name="connsiteX89" fmla="*/ 6122250 w 6367029"/>
              <a:gd name="connsiteY89" fmla="*/ 4787357 h 11336923"/>
              <a:gd name="connsiteX90" fmla="*/ 6112152 w 6367029"/>
              <a:gd name="connsiteY90" fmla="*/ 4816087 h 11336923"/>
              <a:gd name="connsiteX91" fmla="*/ 6090409 w 6367029"/>
              <a:gd name="connsiteY91" fmla="*/ 4853915 h 11336923"/>
              <a:gd name="connsiteX92" fmla="*/ 6116768 w 6367029"/>
              <a:gd name="connsiteY92" fmla="*/ 4885863 h 11336923"/>
              <a:gd name="connsiteX93" fmla="*/ 6187414 w 6367029"/>
              <a:gd name="connsiteY93" fmla="*/ 5117143 h 11336923"/>
              <a:gd name="connsiteX94" fmla="*/ 6183196 w 6367029"/>
              <a:gd name="connsiteY94" fmla="*/ 5158983 h 11336923"/>
              <a:gd name="connsiteX95" fmla="*/ 6187414 w 6367029"/>
              <a:gd name="connsiteY95" fmla="*/ 5203606 h 11336923"/>
              <a:gd name="connsiteX96" fmla="*/ 6154907 w 6367029"/>
              <a:gd name="connsiteY96" fmla="*/ 5364620 h 11336923"/>
              <a:gd name="connsiteX97" fmla="*/ 6124608 w 6367029"/>
              <a:gd name="connsiteY97" fmla="*/ 5420442 h 11336923"/>
              <a:gd name="connsiteX98" fmla="*/ 6151239 w 6367029"/>
              <a:gd name="connsiteY98" fmla="*/ 5452720 h 11336923"/>
              <a:gd name="connsiteX99" fmla="*/ 6221885 w 6367029"/>
              <a:gd name="connsiteY99" fmla="*/ 5684000 h 11336923"/>
              <a:gd name="connsiteX100" fmla="*/ 6216508 w 6367029"/>
              <a:gd name="connsiteY100" fmla="*/ 5737344 h 11336923"/>
              <a:gd name="connsiteX101" fmla="*/ 6218551 w 6367029"/>
              <a:gd name="connsiteY101" fmla="*/ 5743157 h 11336923"/>
              <a:gd name="connsiteX102" fmla="*/ 6229143 w 6367029"/>
              <a:gd name="connsiteY102" fmla="*/ 5836577 h 11336923"/>
              <a:gd name="connsiteX103" fmla="*/ 6107986 w 6367029"/>
              <a:gd name="connsiteY103" fmla="*/ 6129077 h 11336923"/>
              <a:gd name="connsiteX104" fmla="*/ 6083286 w 6367029"/>
              <a:gd name="connsiteY104" fmla="*/ 6149456 h 11336923"/>
              <a:gd name="connsiteX105" fmla="*/ 6151239 w 6367029"/>
              <a:gd name="connsiteY105" fmla="*/ 6224241 h 11336923"/>
              <a:gd name="connsiteX106" fmla="*/ 6221885 w 6367029"/>
              <a:gd name="connsiteY106" fmla="*/ 6455521 h 11336923"/>
              <a:gd name="connsiteX107" fmla="*/ 6100728 w 6367029"/>
              <a:gd name="connsiteY107" fmla="*/ 6748022 h 11336923"/>
              <a:gd name="connsiteX108" fmla="*/ 6056304 w 6367029"/>
              <a:gd name="connsiteY108" fmla="*/ 6784675 h 11336923"/>
              <a:gd name="connsiteX109" fmla="*/ 6071353 w 6367029"/>
              <a:gd name="connsiteY109" fmla="*/ 6793806 h 11336923"/>
              <a:gd name="connsiteX110" fmla="*/ 6221886 w 6367029"/>
              <a:gd name="connsiteY110" fmla="*/ 7113004 h 11336923"/>
              <a:gd name="connsiteX111" fmla="*/ 6151240 w 6367029"/>
              <a:gd name="connsiteY111" fmla="*/ 7344284 h 11336923"/>
              <a:gd name="connsiteX112" fmla="*/ 6120408 w 6367029"/>
              <a:gd name="connsiteY112" fmla="*/ 7381653 h 11336923"/>
              <a:gd name="connsiteX113" fmla="*/ 6140296 w 6367029"/>
              <a:gd name="connsiteY113" fmla="*/ 7393719 h 11336923"/>
              <a:gd name="connsiteX114" fmla="*/ 6290829 w 6367029"/>
              <a:gd name="connsiteY114" fmla="*/ 7712919 h 11336923"/>
              <a:gd name="connsiteX115" fmla="*/ 6108451 w 6367029"/>
              <a:gd name="connsiteY115" fmla="*/ 8055925 h 11336923"/>
              <a:gd name="connsiteX116" fmla="*/ 6101399 w 6367029"/>
              <a:gd name="connsiteY116" fmla="*/ 8059754 h 11336923"/>
              <a:gd name="connsiteX117" fmla="*/ 6151240 w 6367029"/>
              <a:gd name="connsiteY117" fmla="*/ 8114604 h 11336923"/>
              <a:gd name="connsiteX118" fmla="*/ 6221886 w 6367029"/>
              <a:gd name="connsiteY118" fmla="*/ 8345885 h 11336923"/>
              <a:gd name="connsiteX119" fmla="*/ 6151240 w 6367029"/>
              <a:gd name="connsiteY119" fmla="*/ 8577165 h 11336923"/>
              <a:gd name="connsiteX120" fmla="*/ 6122544 w 6367029"/>
              <a:gd name="connsiteY120" fmla="*/ 8611944 h 11336923"/>
              <a:gd name="connsiteX121" fmla="*/ 6185711 w 6367029"/>
              <a:gd name="connsiteY121" fmla="*/ 8681463 h 11336923"/>
              <a:gd name="connsiteX122" fmla="*/ 6256357 w 6367029"/>
              <a:gd name="connsiteY122" fmla="*/ 8912742 h 11336923"/>
              <a:gd name="connsiteX123" fmla="*/ 6135200 w 6367029"/>
              <a:gd name="connsiteY123" fmla="*/ 9205242 h 11336923"/>
              <a:gd name="connsiteX124" fmla="*/ 6126740 w 6367029"/>
              <a:gd name="connsiteY124" fmla="*/ 9212222 h 11336923"/>
              <a:gd name="connsiteX125" fmla="*/ 6155137 w 6367029"/>
              <a:gd name="connsiteY125" fmla="*/ 9232928 h 11336923"/>
              <a:gd name="connsiteX126" fmla="*/ 6298086 w 6367029"/>
              <a:gd name="connsiteY126" fmla="*/ 9545713 h 11336923"/>
              <a:gd name="connsiteX127" fmla="*/ 6115708 w 6367029"/>
              <a:gd name="connsiteY127" fmla="*/ 9888725 h 11336923"/>
              <a:gd name="connsiteX128" fmla="*/ 6108657 w 6367029"/>
              <a:gd name="connsiteY128" fmla="*/ 9892551 h 11336923"/>
              <a:gd name="connsiteX129" fmla="*/ 6158497 w 6367029"/>
              <a:gd name="connsiteY129" fmla="*/ 9947404 h 11336923"/>
              <a:gd name="connsiteX130" fmla="*/ 6229143 w 6367029"/>
              <a:gd name="connsiteY130" fmla="*/ 10178684 h 11336923"/>
              <a:gd name="connsiteX131" fmla="*/ 6158497 w 6367029"/>
              <a:gd name="connsiteY131" fmla="*/ 10409964 h 11336923"/>
              <a:gd name="connsiteX132" fmla="*/ 6144993 w 6367029"/>
              <a:gd name="connsiteY132" fmla="*/ 10426332 h 11336923"/>
              <a:gd name="connsiteX133" fmla="*/ 6167868 w 6367029"/>
              <a:gd name="connsiteY133" fmla="*/ 10435312 h 11336923"/>
              <a:gd name="connsiteX134" fmla="*/ 6367029 w 6367029"/>
              <a:gd name="connsiteY134" fmla="*/ 10789084 h 11336923"/>
              <a:gd name="connsiteX135" fmla="*/ 5953371 w 6367029"/>
              <a:gd name="connsiteY135" fmla="*/ 11202742 h 11336923"/>
              <a:gd name="connsiteX136" fmla="*/ 5722091 w 6367029"/>
              <a:gd name="connsiteY136" fmla="*/ 11132095 h 11336923"/>
              <a:gd name="connsiteX137" fmla="*/ 5707566 w 6367029"/>
              <a:gd name="connsiteY137" fmla="*/ 11120111 h 11336923"/>
              <a:gd name="connsiteX138" fmla="*/ 5704301 w 6367029"/>
              <a:gd name="connsiteY138" fmla="*/ 11124704 h 11336923"/>
              <a:gd name="connsiteX139" fmla="*/ 5385102 w 6367029"/>
              <a:gd name="connsiteY139" fmla="*/ 11275237 h 11336923"/>
              <a:gd name="connsiteX140" fmla="*/ 5092602 w 6367029"/>
              <a:gd name="connsiteY140" fmla="*/ 11154079 h 11336923"/>
              <a:gd name="connsiteX141" fmla="*/ 5072636 w 6367029"/>
              <a:gd name="connsiteY141" fmla="*/ 11129880 h 11336923"/>
              <a:gd name="connsiteX142" fmla="*/ 5058658 w 6367029"/>
              <a:gd name="connsiteY142" fmla="*/ 11146821 h 11336923"/>
              <a:gd name="connsiteX143" fmla="*/ 4766157 w 6367029"/>
              <a:gd name="connsiteY143" fmla="*/ 11267979 h 11336923"/>
              <a:gd name="connsiteX144" fmla="*/ 4473656 w 6367029"/>
              <a:gd name="connsiteY144" fmla="*/ 11146821 h 11336923"/>
              <a:gd name="connsiteX145" fmla="*/ 4437709 w 6367029"/>
              <a:gd name="connsiteY145" fmla="*/ 11103252 h 11336923"/>
              <a:gd name="connsiteX146" fmla="*/ 4427872 w 6367029"/>
              <a:gd name="connsiteY146" fmla="*/ 11117447 h 11336923"/>
              <a:gd name="connsiteX147" fmla="*/ 4192040 w 6367029"/>
              <a:gd name="connsiteY147" fmla="*/ 11259576 h 11336923"/>
              <a:gd name="connsiteX148" fmla="*/ 4164078 w 6367029"/>
              <a:gd name="connsiteY148" fmla="*/ 11262395 h 11336923"/>
              <a:gd name="connsiteX149" fmla="*/ 4150168 w 6367029"/>
              <a:gd name="connsiteY149" fmla="*/ 11269945 h 11336923"/>
              <a:gd name="connsiteX150" fmla="*/ 3989154 w 6367029"/>
              <a:gd name="connsiteY150" fmla="*/ 11302452 h 11336923"/>
              <a:gd name="connsiteX151" fmla="*/ 3791980 w 6367029"/>
              <a:gd name="connsiteY151" fmla="*/ 11252526 h 11336923"/>
              <a:gd name="connsiteX152" fmla="*/ 3773029 w 6367029"/>
              <a:gd name="connsiteY152" fmla="*/ 11239058 h 11336923"/>
              <a:gd name="connsiteX153" fmla="*/ 3740040 w 6367029"/>
              <a:gd name="connsiteY153" fmla="*/ 11266277 h 11336923"/>
              <a:gd name="connsiteX154" fmla="*/ 3508760 w 6367029"/>
              <a:gd name="connsiteY154" fmla="*/ 11336923 h 11336923"/>
              <a:gd name="connsiteX155" fmla="*/ 3216260 w 6367029"/>
              <a:gd name="connsiteY155" fmla="*/ 11215765 h 11336923"/>
              <a:gd name="connsiteX156" fmla="*/ 3205575 w 6367029"/>
              <a:gd name="connsiteY156" fmla="*/ 11202816 h 11336923"/>
              <a:gd name="connsiteX157" fmla="*/ 3176846 w 6367029"/>
              <a:gd name="connsiteY157" fmla="*/ 11192718 h 11336923"/>
              <a:gd name="connsiteX158" fmla="*/ 3139017 w 6367029"/>
              <a:gd name="connsiteY158" fmla="*/ 11170975 h 11336923"/>
              <a:gd name="connsiteX159" fmla="*/ 3107070 w 6367029"/>
              <a:gd name="connsiteY159" fmla="*/ 11197334 h 11336923"/>
              <a:gd name="connsiteX160" fmla="*/ 2875790 w 6367029"/>
              <a:gd name="connsiteY160" fmla="*/ 11267980 h 11336923"/>
              <a:gd name="connsiteX161" fmla="*/ 2832559 w 6367029"/>
              <a:gd name="connsiteY161" fmla="*/ 11263622 h 11336923"/>
              <a:gd name="connsiteX162" fmla="*/ 2789329 w 6367029"/>
              <a:gd name="connsiteY162" fmla="*/ 11267980 h 11336923"/>
              <a:gd name="connsiteX163" fmla="*/ 2628315 w 6367029"/>
              <a:gd name="connsiteY163" fmla="*/ 11235473 h 11336923"/>
              <a:gd name="connsiteX164" fmla="*/ 2572492 w 6367029"/>
              <a:gd name="connsiteY164" fmla="*/ 11205173 h 11336923"/>
              <a:gd name="connsiteX165" fmla="*/ 2540213 w 6367029"/>
              <a:gd name="connsiteY165" fmla="*/ 11231805 h 11336923"/>
              <a:gd name="connsiteX166" fmla="*/ 2308936 w 6367029"/>
              <a:gd name="connsiteY166" fmla="*/ 11302451 h 11336923"/>
              <a:gd name="connsiteX167" fmla="*/ 2253903 w 6367029"/>
              <a:gd name="connsiteY167" fmla="*/ 11296903 h 11336923"/>
              <a:gd name="connsiteX168" fmla="*/ 2239725 w 6367029"/>
              <a:gd name="connsiteY168" fmla="*/ 11301305 h 11336923"/>
              <a:gd name="connsiteX169" fmla="*/ 2156360 w 6367029"/>
              <a:gd name="connsiteY169" fmla="*/ 11309709 h 11336923"/>
              <a:gd name="connsiteX170" fmla="*/ 1863856 w 6367029"/>
              <a:gd name="connsiteY170" fmla="*/ 11188551 h 11336923"/>
              <a:gd name="connsiteX171" fmla="*/ 1843892 w 6367029"/>
              <a:gd name="connsiteY171" fmla="*/ 11164352 h 11336923"/>
              <a:gd name="connsiteX172" fmla="*/ 1829912 w 6367029"/>
              <a:gd name="connsiteY172" fmla="*/ 11181293 h 11336923"/>
              <a:gd name="connsiteX173" fmla="*/ 1537417 w 6367029"/>
              <a:gd name="connsiteY173" fmla="*/ 11302451 h 11336923"/>
              <a:gd name="connsiteX174" fmla="*/ 1244916 w 6367029"/>
              <a:gd name="connsiteY174" fmla="*/ 11181293 h 11336923"/>
              <a:gd name="connsiteX175" fmla="*/ 1208675 w 6367029"/>
              <a:gd name="connsiteY175" fmla="*/ 11137369 h 11336923"/>
              <a:gd name="connsiteX176" fmla="*/ 1172434 w 6367029"/>
              <a:gd name="connsiteY176" fmla="*/ 11181294 h 11336923"/>
              <a:gd name="connsiteX177" fmla="*/ 879934 w 6367029"/>
              <a:gd name="connsiteY177" fmla="*/ 11302452 h 11336923"/>
              <a:gd name="connsiteX178" fmla="*/ 674033 w 6367029"/>
              <a:gd name="connsiteY178" fmla="*/ 11247647 h 11336923"/>
              <a:gd name="connsiteX179" fmla="*/ 636295 w 6367029"/>
              <a:gd name="connsiteY179" fmla="*/ 11221497 h 11336923"/>
              <a:gd name="connsiteX180" fmla="*/ 578851 w 6367029"/>
              <a:gd name="connsiteY180" fmla="*/ 11215706 h 11336923"/>
              <a:gd name="connsiteX181" fmla="*/ 248560 w 6367029"/>
              <a:gd name="connsiteY181" fmla="*/ 10810452 h 11336923"/>
              <a:gd name="connsiteX182" fmla="*/ 298486 w 6367029"/>
              <a:gd name="connsiteY182" fmla="*/ 10613279 h 11336923"/>
              <a:gd name="connsiteX183" fmla="*/ 332981 w 6367029"/>
              <a:gd name="connsiteY183" fmla="*/ 10564738 h 11336923"/>
              <a:gd name="connsiteX184" fmla="*/ 293052 w 6367029"/>
              <a:gd name="connsiteY184" fmla="*/ 10543064 h 11336923"/>
              <a:gd name="connsiteX185" fmla="*/ 110674 w 6367029"/>
              <a:gd name="connsiteY185" fmla="*/ 10200053 h 11336923"/>
              <a:gd name="connsiteX186" fmla="*/ 253623 w 6367029"/>
              <a:gd name="connsiteY186" fmla="*/ 9887265 h 11336923"/>
              <a:gd name="connsiteX187" fmla="*/ 297325 w 6367029"/>
              <a:gd name="connsiteY187" fmla="*/ 9855399 h 11336923"/>
              <a:gd name="connsiteX188" fmla="*/ 250263 w 6367029"/>
              <a:gd name="connsiteY188" fmla="*/ 9798362 h 11336923"/>
              <a:gd name="connsiteX189" fmla="*/ 179617 w 6367029"/>
              <a:gd name="connsiteY189" fmla="*/ 9567082 h 11336923"/>
              <a:gd name="connsiteX190" fmla="*/ 250263 w 6367029"/>
              <a:gd name="connsiteY190" fmla="*/ 9335802 h 11336923"/>
              <a:gd name="connsiteX191" fmla="*/ 310730 w 6367029"/>
              <a:gd name="connsiteY191" fmla="*/ 9269255 h 11336923"/>
              <a:gd name="connsiteX192" fmla="*/ 259045 w 6367029"/>
              <a:gd name="connsiteY192" fmla="*/ 9226611 h 11336923"/>
              <a:gd name="connsiteX193" fmla="*/ 137888 w 6367029"/>
              <a:gd name="connsiteY193" fmla="*/ 8934111 h 11336923"/>
              <a:gd name="connsiteX194" fmla="*/ 208534 w 6367029"/>
              <a:gd name="connsiteY194" fmla="*/ 8702830 h 11336923"/>
              <a:gd name="connsiteX195" fmla="*/ 237777 w 6367029"/>
              <a:gd name="connsiteY195" fmla="*/ 8670648 h 11336923"/>
              <a:gd name="connsiteX196" fmla="*/ 224574 w 6367029"/>
              <a:gd name="connsiteY196" fmla="*/ 8659753 h 11336923"/>
              <a:gd name="connsiteX197" fmla="*/ 103416 w 6367029"/>
              <a:gd name="connsiteY197" fmla="*/ 8367253 h 11336923"/>
              <a:gd name="connsiteX198" fmla="*/ 246366 w 6367029"/>
              <a:gd name="connsiteY198" fmla="*/ 8054466 h 11336923"/>
              <a:gd name="connsiteX199" fmla="*/ 290068 w 6367029"/>
              <a:gd name="connsiteY199" fmla="*/ 8022602 h 11336923"/>
              <a:gd name="connsiteX200" fmla="*/ 243006 w 6367029"/>
              <a:gd name="connsiteY200" fmla="*/ 7965562 h 11336923"/>
              <a:gd name="connsiteX201" fmla="*/ 172359 w 6367029"/>
              <a:gd name="connsiteY201" fmla="*/ 7734291 h 11336923"/>
              <a:gd name="connsiteX202" fmla="*/ 243006 w 6367029"/>
              <a:gd name="connsiteY202" fmla="*/ 7503010 h 11336923"/>
              <a:gd name="connsiteX203" fmla="*/ 274645 w 6367029"/>
              <a:gd name="connsiteY203" fmla="*/ 7468189 h 11336923"/>
              <a:gd name="connsiteX204" fmla="*/ 224574 w 6367029"/>
              <a:gd name="connsiteY204" fmla="*/ 7426877 h 11336923"/>
              <a:gd name="connsiteX205" fmla="*/ 103416 w 6367029"/>
              <a:gd name="connsiteY205" fmla="*/ 7134377 h 11336923"/>
              <a:gd name="connsiteX206" fmla="*/ 246366 w 6367029"/>
              <a:gd name="connsiteY206" fmla="*/ 6821589 h 11336923"/>
              <a:gd name="connsiteX207" fmla="*/ 268381 w 6367029"/>
              <a:gd name="connsiteY207" fmla="*/ 6805538 h 11336923"/>
              <a:gd name="connsiteX208" fmla="*/ 224573 w 6367029"/>
              <a:gd name="connsiteY208" fmla="*/ 6769394 h 11336923"/>
              <a:gd name="connsiteX209" fmla="*/ 103415 w 6367029"/>
              <a:gd name="connsiteY209" fmla="*/ 6476893 h 11336923"/>
              <a:gd name="connsiteX210" fmla="*/ 246365 w 6367029"/>
              <a:gd name="connsiteY210" fmla="*/ 6164107 h 11336923"/>
              <a:gd name="connsiteX211" fmla="*/ 247437 w 6367029"/>
              <a:gd name="connsiteY211" fmla="*/ 6163325 h 11336923"/>
              <a:gd name="connsiteX212" fmla="*/ 231831 w 6367029"/>
              <a:gd name="connsiteY212" fmla="*/ 6150449 h 11336923"/>
              <a:gd name="connsiteX213" fmla="*/ 110673 w 6367029"/>
              <a:gd name="connsiteY213" fmla="*/ 5857949 h 11336923"/>
              <a:gd name="connsiteX214" fmla="*/ 115682 w 6367029"/>
              <a:gd name="connsiteY214" fmla="*/ 5801182 h 11336923"/>
              <a:gd name="connsiteX215" fmla="*/ 111819 w 6367029"/>
              <a:gd name="connsiteY215" fmla="*/ 5788735 h 11336923"/>
              <a:gd name="connsiteX216" fmla="*/ 103415 w 6367029"/>
              <a:gd name="connsiteY216" fmla="*/ 5705371 h 11336923"/>
              <a:gd name="connsiteX217" fmla="*/ 135922 w 6367029"/>
              <a:gd name="connsiteY217" fmla="*/ 5544357 h 11336923"/>
              <a:gd name="connsiteX218" fmla="*/ 166221 w 6367029"/>
              <a:gd name="connsiteY218" fmla="*/ 5488535 h 11336923"/>
              <a:gd name="connsiteX219" fmla="*/ 139590 w 6367029"/>
              <a:gd name="connsiteY219" fmla="*/ 5456258 h 11336923"/>
              <a:gd name="connsiteX220" fmla="*/ 68944 w 6367029"/>
              <a:gd name="connsiteY220" fmla="*/ 5224978 h 11336923"/>
              <a:gd name="connsiteX221" fmla="*/ 73012 w 6367029"/>
              <a:gd name="connsiteY221" fmla="*/ 5178872 h 11336923"/>
              <a:gd name="connsiteX222" fmla="*/ 68944 w 6367029"/>
              <a:gd name="connsiteY222" fmla="*/ 5138515 h 11336923"/>
              <a:gd name="connsiteX223" fmla="*/ 101451 w 6367029"/>
              <a:gd name="connsiteY223" fmla="*/ 4977500 h 11336923"/>
              <a:gd name="connsiteX224" fmla="*/ 131750 w 6367029"/>
              <a:gd name="connsiteY224" fmla="*/ 4921678 h 11336923"/>
              <a:gd name="connsiteX225" fmla="*/ 105119 w 6367029"/>
              <a:gd name="connsiteY225" fmla="*/ 4889401 h 11336923"/>
              <a:gd name="connsiteX226" fmla="*/ 34473 w 6367029"/>
              <a:gd name="connsiteY226" fmla="*/ 4658121 h 11336923"/>
              <a:gd name="connsiteX227" fmla="*/ 141934 w 6367029"/>
              <a:gd name="connsiteY227" fmla="*/ 4379987 h 11336923"/>
              <a:gd name="connsiteX228" fmla="*/ 165804 w 6367029"/>
              <a:gd name="connsiteY228" fmla="*/ 4359315 h 11336923"/>
              <a:gd name="connsiteX229" fmla="*/ 170394 w 6367029"/>
              <a:gd name="connsiteY229" fmla="*/ 4344529 h 11336923"/>
              <a:gd name="connsiteX230" fmla="*/ 200693 w 6367029"/>
              <a:gd name="connsiteY230" fmla="*/ 4288707 h 11336923"/>
              <a:gd name="connsiteX231" fmla="*/ 174062 w 6367029"/>
              <a:gd name="connsiteY231" fmla="*/ 4256430 h 11336923"/>
              <a:gd name="connsiteX232" fmla="*/ 108182 w 6367029"/>
              <a:gd name="connsiteY232" fmla="*/ 4088146 h 11336923"/>
              <a:gd name="connsiteX233" fmla="*/ 107382 w 6367029"/>
              <a:gd name="connsiteY233" fmla="*/ 4077572 h 11336923"/>
              <a:gd name="connsiteX234" fmla="*/ 101451 w 6367029"/>
              <a:gd name="connsiteY234" fmla="*/ 4066644 h 11336923"/>
              <a:gd name="connsiteX235" fmla="*/ 68944 w 6367029"/>
              <a:gd name="connsiteY235" fmla="*/ 3905630 h 11336923"/>
              <a:gd name="connsiteX236" fmla="*/ 211893 w 6367029"/>
              <a:gd name="connsiteY236" fmla="*/ 3592843 h 11336923"/>
              <a:gd name="connsiteX237" fmla="*/ 233908 w 6367029"/>
              <a:gd name="connsiteY237" fmla="*/ 3576792 h 11336923"/>
              <a:gd name="connsiteX238" fmla="*/ 190100 w 6367029"/>
              <a:gd name="connsiteY238" fmla="*/ 3540647 h 11336923"/>
              <a:gd name="connsiteX239" fmla="*/ 68942 w 6367029"/>
              <a:gd name="connsiteY239" fmla="*/ 3248147 h 11336923"/>
              <a:gd name="connsiteX240" fmla="*/ 211892 w 6367029"/>
              <a:gd name="connsiteY240" fmla="*/ 2935361 h 11336923"/>
              <a:gd name="connsiteX241" fmla="*/ 212964 w 6367029"/>
              <a:gd name="connsiteY241" fmla="*/ 2934579 h 11336923"/>
              <a:gd name="connsiteX242" fmla="*/ 197358 w 6367029"/>
              <a:gd name="connsiteY242" fmla="*/ 2921702 h 11336923"/>
              <a:gd name="connsiteX243" fmla="*/ 76200 w 6367029"/>
              <a:gd name="connsiteY243" fmla="*/ 2629202 h 11336923"/>
              <a:gd name="connsiteX244" fmla="*/ 170660 w 6367029"/>
              <a:gd name="connsiteY244" fmla="*/ 2366077 h 11336923"/>
              <a:gd name="connsiteX245" fmla="*/ 205779 w 6367029"/>
              <a:gd name="connsiteY245" fmla="*/ 2330109 h 11336923"/>
              <a:gd name="connsiteX246" fmla="*/ 155629 w 6367029"/>
              <a:gd name="connsiteY246" fmla="*/ 2288731 h 11336923"/>
              <a:gd name="connsiteX247" fmla="*/ 34471 w 6367029"/>
              <a:gd name="connsiteY247" fmla="*/ 1996231 h 11336923"/>
              <a:gd name="connsiteX248" fmla="*/ 105118 w 6367029"/>
              <a:gd name="connsiteY248" fmla="*/ 1764951 h 11336923"/>
              <a:gd name="connsiteX249" fmla="*/ 132761 w 6367029"/>
              <a:gd name="connsiteY249" fmla="*/ 1731447 h 11336923"/>
              <a:gd name="connsiteX250" fmla="*/ 121158 w 6367029"/>
              <a:gd name="connsiteY250" fmla="*/ 1721874 h 11336923"/>
              <a:gd name="connsiteX251" fmla="*/ 0 w 6367029"/>
              <a:gd name="connsiteY251" fmla="*/ 1429374 h 1133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6367029" h="11336923">
                <a:moveTo>
                  <a:pt x="0" y="1429374"/>
                </a:moveTo>
                <a:cubicBezTo>
                  <a:pt x="0" y="1286588"/>
                  <a:pt x="72344" y="1160700"/>
                  <a:pt x="182378" y="1086362"/>
                </a:cubicBezTo>
                <a:lnTo>
                  <a:pt x="186264" y="1084253"/>
                </a:lnTo>
                <a:lnTo>
                  <a:pt x="139590" y="1027683"/>
                </a:lnTo>
                <a:cubicBezTo>
                  <a:pt x="94987" y="961663"/>
                  <a:pt x="68943" y="882074"/>
                  <a:pt x="68943" y="796403"/>
                </a:cubicBezTo>
                <a:cubicBezTo>
                  <a:pt x="68943" y="746428"/>
                  <a:pt x="77805" y="698523"/>
                  <a:pt x="94044" y="654173"/>
                </a:cubicBezTo>
                <a:lnTo>
                  <a:pt x="117894" y="603051"/>
                </a:lnTo>
                <a:lnTo>
                  <a:pt x="102046" y="552000"/>
                </a:lnTo>
                <a:cubicBezTo>
                  <a:pt x="96536" y="525071"/>
                  <a:pt x="93642" y="497190"/>
                  <a:pt x="93642" y="468633"/>
                </a:cubicBezTo>
                <a:cubicBezTo>
                  <a:pt x="93642" y="240176"/>
                  <a:pt x="278843" y="54975"/>
                  <a:pt x="507300" y="54975"/>
                </a:cubicBezTo>
                <a:cubicBezTo>
                  <a:pt x="550136" y="54975"/>
                  <a:pt x="591451" y="61486"/>
                  <a:pt x="630310" y="73572"/>
                </a:cubicBezTo>
                <a:lnTo>
                  <a:pt x="690623" y="102567"/>
                </a:lnTo>
                <a:lnTo>
                  <a:pt x="692680" y="101450"/>
                </a:lnTo>
                <a:cubicBezTo>
                  <a:pt x="742169" y="80518"/>
                  <a:pt x="796580" y="68943"/>
                  <a:pt x="853694" y="68943"/>
                </a:cubicBezTo>
                <a:cubicBezTo>
                  <a:pt x="982201" y="68943"/>
                  <a:pt x="1097022" y="127542"/>
                  <a:pt x="1172893" y="219476"/>
                </a:cubicBezTo>
                <a:lnTo>
                  <a:pt x="1182865" y="233503"/>
                </a:lnTo>
                <a:lnTo>
                  <a:pt x="1218677" y="190100"/>
                </a:lnTo>
                <a:cubicBezTo>
                  <a:pt x="1293534" y="115242"/>
                  <a:pt x="1396949" y="68942"/>
                  <a:pt x="1511177" y="68942"/>
                </a:cubicBezTo>
                <a:cubicBezTo>
                  <a:pt x="1596849" y="68942"/>
                  <a:pt x="1676437" y="94986"/>
                  <a:pt x="1742457" y="139589"/>
                </a:cubicBezTo>
                <a:lnTo>
                  <a:pt x="1824087" y="213761"/>
                </a:lnTo>
                <a:lnTo>
                  <a:pt x="1837622" y="197358"/>
                </a:lnTo>
                <a:cubicBezTo>
                  <a:pt x="1912479" y="122500"/>
                  <a:pt x="2015893" y="76200"/>
                  <a:pt x="2130121" y="76200"/>
                </a:cubicBezTo>
                <a:lnTo>
                  <a:pt x="2179147" y="83612"/>
                </a:lnTo>
                <a:lnTo>
                  <a:pt x="2199332" y="77346"/>
                </a:lnTo>
                <a:cubicBezTo>
                  <a:pt x="2226260" y="71836"/>
                  <a:pt x="2254142" y="68942"/>
                  <a:pt x="2282698" y="68942"/>
                </a:cubicBezTo>
                <a:cubicBezTo>
                  <a:pt x="2339812" y="68942"/>
                  <a:pt x="2394223" y="80517"/>
                  <a:pt x="2443713" y="101449"/>
                </a:cubicBezTo>
                <a:lnTo>
                  <a:pt x="2499535" y="131749"/>
                </a:lnTo>
                <a:lnTo>
                  <a:pt x="2531812" y="105117"/>
                </a:lnTo>
                <a:cubicBezTo>
                  <a:pt x="2597833" y="60515"/>
                  <a:pt x="2677421" y="34471"/>
                  <a:pt x="2763093" y="34471"/>
                </a:cubicBezTo>
                <a:lnTo>
                  <a:pt x="2797682" y="39700"/>
                </a:lnTo>
                <a:lnTo>
                  <a:pt x="2849556" y="34471"/>
                </a:lnTo>
                <a:cubicBezTo>
                  <a:pt x="2906670" y="34471"/>
                  <a:pt x="2961080" y="46046"/>
                  <a:pt x="3010570" y="66978"/>
                </a:cubicBezTo>
                <a:lnTo>
                  <a:pt x="3066392" y="97278"/>
                </a:lnTo>
                <a:lnTo>
                  <a:pt x="3098669" y="70646"/>
                </a:lnTo>
                <a:cubicBezTo>
                  <a:pt x="3164689" y="26044"/>
                  <a:pt x="3244278" y="0"/>
                  <a:pt x="3329949" y="0"/>
                </a:cubicBezTo>
                <a:cubicBezTo>
                  <a:pt x="3423652" y="0"/>
                  <a:pt x="3510078" y="31156"/>
                  <a:pt x="3579434" y="83674"/>
                </a:cubicBezTo>
                <a:lnTo>
                  <a:pt x="3631108" y="132062"/>
                </a:lnTo>
                <a:lnTo>
                  <a:pt x="3643541" y="135921"/>
                </a:lnTo>
                <a:lnTo>
                  <a:pt x="3699363" y="166221"/>
                </a:lnTo>
                <a:lnTo>
                  <a:pt x="3731640" y="139589"/>
                </a:lnTo>
                <a:cubicBezTo>
                  <a:pt x="3764650" y="117288"/>
                  <a:pt x="3801052" y="99627"/>
                  <a:pt x="3839911" y="87540"/>
                </a:cubicBezTo>
                <a:lnTo>
                  <a:pt x="3900389" y="78397"/>
                </a:lnTo>
                <a:lnTo>
                  <a:pt x="3921426" y="66978"/>
                </a:lnTo>
                <a:cubicBezTo>
                  <a:pt x="3970915" y="46046"/>
                  <a:pt x="4025326" y="34471"/>
                  <a:pt x="4082440" y="34471"/>
                </a:cubicBezTo>
                <a:cubicBezTo>
                  <a:pt x="4210947" y="34471"/>
                  <a:pt x="4325768" y="93070"/>
                  <a:pt x="4401639" y="185004"/>
                </a:cubicBezTo>
                <a:lnTo>
                  <a:pt x="4411611" y="199031"/>
                </a:lnTo>
                <a:lnTo>
                  <a:pt x="4447423" y="155628"/>
                </a:lnTo>
                <a:cubicBezTo>
                  <a:pt x="4522280" y="80770"/>
                  <a:pt x="4625695" y="34470"/>
                  <a:pt x="4739923" y="34470"/>
                </a:cubicBezTo>
                <a:cubicBezTo>
                  <a:pt x="4825595" y="34470"/>
                  <a:pt x="4905183" y="60514"/>
                  <a:pt x="4971203" y="105116"/>
                </a:cubicBezTo>
                <a:lnTo>
                  <a:pt x="5052833" y="179290"/>
                </a:lnTo>
                <a:lnTo>
                  <a:pt x="5066368" y="162886"/>
                </a:lnTo>
                <a:cubicBezTo>
                  <a:pt x="5141225" y="88028"/>
                  <a:pt x="5244640" y="41728"/>
                  <a:pt x="5358868" y="41728"/>
                </a:cubicBezTo>
                <a:cubicBezTo>
                  <a:pt x="5415983" y="41728"/>
                  <a:pt x="5470393" y="53303"/>
                  <a:pt x="5519883" y="74235"/>
                </a:cubicBezTo>
                <a:lnTo>
                  <a:pt x="5571420" y="102209"/>
                </a:lnTo>
                <a:lnTo>
                  <a:pt x="5675446" y="52200"/>
                </a:lnTo>
                <a:cubicBezTo>
                  <a:pt x="5714305" y="40114"/>
                  <a:pt x="5755620" y="33603"/>
                  <a:pt x="5798455" y="33603"/>
                </a:cubicBezTo>
                <a:cubicBezTo>
                  <a:pt x="6026912" y="33603"/>
                  <a:pt x="6212113" y="218804"/>
                  <a:pt x="6212113" y="447261"/>
                </a:cubicBezTo>
                <a:cubicBezTo>
                  <a:pt x="6212113" y="504375"/>
                  <a:pt x="6200538" y="558786"/>
                  <a:pt x="6179606" y="608275"/>
                </a:cubicBezTo>
                <a:lnTo>
                  <a:pt x="6162126" y="640479"/>
                </a:lnTo>
                <a:lnTo>
                  <a:pt x="6174391" y="671651"/>
                </a:lnTo>
                <a:cubicBezTo>
                  <a:pt x="6182893" y="704694"/>
                  <a:pt x="6187414" y="739334"/>
                  <a:pt x="6187414" y="775031"/>
                </a:cubicBezTo>
                <a:cubicBezTo>
                  <a:pt x="6187414" y="917817"/>
                  <a:pt x="6115070" y="1043705"/>
                  <a:pt x="6005036" y="1118043"/>
                </a:cubicBezTo>
                <a:lnTo>
                  <a:pt x="6001150" y="1120152"/>
                </a:lnTo>
                <a:lnTo>
                  <a:pt x="6047825" y="1176722"/>
                </a:lnTo>
                <a:cubicBezTo>
                  <a:pt x="6092427" y="1242742"/>
                  <a:pt x="6118471" y="1322330"/>
                  <a:pt x="6118471" y="1408002"/>
                </a:cubicBezTo>
                <a:cubicBezTo>
                  <a:pt x="6118471" y="1493673"/>
                  <a:pt x="6092427" y="1573262"/>
                  <a:pt x="6047825" y="1639282"/>
                </a:cubicBezTo>
                <a:lnTo>
                  <a:pt x="6019205" y="1673970"/>
                </a:lnTo>
                <a:lnTo>
                  <a:pt x="6045481" y="1696725"/>
                </a:lnTo>
                <a:cubicBezTo>
                  <a:pt x="6112249" y="1770185"/>
                  <a:pt x="6152942" y="1867770"/>
                  <a:pt x="6152942" y="1974859"/>
                </a:cubicBezTo>
                <a:cubicBezTo>
                  <a:pt x="6152942" y="2089087"/>
                  <a:pt x="6106642" y="2192502"/>
                  <a:pt x="6031785" y="2267359"/>
                </a:cubicBezTo>
                <a:lnTo>
                  <a:pt x="6023306" y="2274355"/>
                </a:lnTo>
                <a:lnTo>
                  <a:pt x="6087210" y="2329696"/>
                </a:lnTo>
                <a:cubicBezTo>
                  <a:pt x="6153978" y="2403156"/>
                  <a:pt x="6194671" y="2500741"/>
                  <a:pt x="6194671" y="2607830"/>
                </a:cubicBezTo>
                <a:cubicBezTo>
                  <a:pt x="6194671" y="2722058"/>
                  <a:pt x="6148371" y="2825473"/>
                  <a:pt x="6073514" y="2900330"/>
                </a:cubicBezTo>
                <a:lnTo>
                  <a:pt x="6048243" y="2921181"/>
                </a:lnTo>
                <a:lnTo>
                  <a:pt x="6079952" y="2948641"/>
                </a:lnTo>
                <a:cubicBezTo>
                  <a:pt x="6146720" y="3022101"/>
                  <a:pt x="6187413" y="3119686"/>
                  <a:pt x="6187413" y="3226775"/>
                </a:cubicBezTo>
                <a:cubicBezTo>
                  <a:pt x="6187413" y="3341004"/>
                  <a:pt x="6141113" y="3444418"/>
                  <a:pt x="6066256" y="3519275"/>
                </a:cubicBezTo>
                <a:lnTo>
                  <a:pt x="6022332" y="3555516"/>
                </a:lnTo>
                <a:lnTo>
                  <a:pt x="6066257" y="3591757"/>
                </a:lnTo>
                <a:cubicBezTo>
                  <a:pt x="6122400" y="3647900"/>
                  <a:pt x="6162480" y="3720107"/>
                  <a:pt x="6179010" y="3800891"/>
                </a:cubicBezTo>
                <a:lnTo>
                  <a:pt x="6181483" y="3825425"/>
                </a:lnTo>
                <a:lnTo>
                  <a:pt x="6203289" y="3880768"/>
                </a:lnTo>
                <a:cubicBezTo>
                  <a:pt x="6215375" y="3919627"/>
                  <a:pt x="6221886" y="3960942"/>
                  <a:pt x="6221886" y="4003778"/>
                </a:cubicBezTo>
                <a:cubicBezTo>
                  <a:pt x="6221886" y="4075170"/>
                  <a:pt x="6203800" y="4142339"/>
                  <a:pt x="6171960" y="4200952"/>
                </a:cubicBezTo>
                <a:lnTo>
                  <a:pt x="6158493" y="4219903"/>
                </a:lnTo>
                <a:lnTo>
                  <a:pt x="6185711" y="4252892"/>
                </a:lnTo>
                <a:cubicBezTo>
                  <a:pt x="6230313" y="4318912"/>
                  <a:pt x="6256357" y="4398500"/>
                  <a:pt x="6256357" y="4484172"/>
                </a:cubicBezTo>
                <a:cubicBezTo>
                  <a:pt x="6256357" y="4598400"/>
                  <a:pt x="6210057" y="4701815"/>
                  <a:pt x="6135200" y="4776672"/>
                </a:cubicBezTo>
                <a:lnTo>
                  <a:pt x="6122250" y="4787357"/>
                </a:lnTo>
                <a:lnTo>
                  <a:pt x="6112152" y="4816087"/>
                </a:lnTo>
                <a:lnTo>
                  <a:pt x="6090409" y="4853915"/>
                </a:lnTo>
                <a:lnTo>
                  <a:pt x="6116768" y="4885863"/>
                </a:lnTo>
                <a:cubicBezTo>
                  <a:pt x="6161370" y="4951883"/>
                  <a:pt x="6187414" y="5031471"/>
                  <a:pt x="6187414" y="5117143"/>
                </a:cubicBezTo>
                <a:lnTo>
                  <a:pt x="6183196" y="5158983"/>
                </a:lnTo>
                <a:lnTo>
                  <a:pt x="6187414" y="5203606"/>
                </a:lnTo>
                <a:cubicBezTo>
                  <a:pt x="6187414" y="5260720"/>
                  <a:pt x="6175839" y="5315131"/>
                  <a:pt x="6154907" y="5364620"/>
                </a:cubicBezTo>
                <a:lnTo>
                  <a:pt x="6124608" y="5420442"/>
                </a:lnTo>
                <a:lnTo>
                  <a:pt x="6151239" y="5452720"/>
                </a:lnTo>
                <a:cubicBezTo>
                  <a:pt x="6195841" y="5518740"/>
                  <a:pt x="6221885" y="5598328"/>
                  <a:pt x="6221885" y="5684000"/>
                </a:cubicBezTo>
                <a:lnTo>
                  <a:pt x="6216508" y="5737344"/>
                </a:lnTo>
                <a:lnTo>
                  <a:pt x="6218551" y="5743157"/>
                </a:lnTo>
                <a:cubicBezTo>
                  <a:pt x="6225481" y="5773178"/>
                  <a:pt x="6229143" y="5804450"/>
                  <a:pt x="6229143" y="5836577"/>
                </a:cubicBezTo>
                <a:cubicBezTo>
                  <a:pt x="6229143" y="5950805"/>
                  <a:pt x="6182843" y="6054219"/>
                  <a:pt x="6107986" y="6129077"/>
                </a:cubicBezTo>
                <a:lnTo>
                  <a:pt x="6083286" y="6149456"/>
                </a:lnTo>
                <a:lnTo>
                  <a:pt x="6151239" y="6224241"/>
                </a:lnTo>
                <a:cubicBezTo>
                  <a:pt x="6195841" y="6290261"/>
                  <a:pt x="6221885" y="6369850"/>
                  <a:pt x="6221885" y="6455521"/>
                </a:cubicBezTo>
                <a:cubicBezTo>
                  <a:pt x="6221885" y="6569750"/>
                  <a:pt x="6175585" y="6673165"/>
                  <a:pt x="6100728" y="6748022"/>
                </a:cubicBezTo>
                <a:lnTo>
                  <a:pt x="6056304" y="6784675"/>
                </a:lnTo>
                <a:lnTo>
                  <a:pt x="6071353" y="6793806"/>
                </a:lnTo>
                <a:cubicBezTo>
                  <a:pt x="6163288" y="6869677"/>
                  <a:pt x="6221886" y="6984497"/>
                  <a:pt x="6221886" y="7113004"/>
                </a:cubicBezTo>
                <a:cubicBezTo>
                  <a:pt x="6221886" y="7198675"/>
                  <a:pt x="6195842" y="7278264"/>
                  <a:pt x="6151240" y="7344284"/>
                </a:cubicBezTo>
                <a:lnTo>
                  <a:pt x="6120408" y="7381653"/>
                </a:lnTo>
                <a:lnTo>
                  <a:pt x="6140296" y="7393719"/>
                </a:lnTo>
                <a:cubicBezTo>
                  <a:pt x="6232231" y="7469591"/>
                  <a:pt x="6290829" y="7584411"/>
                  <a:pt x="6290829" y="7712919"/>
                </a:cubicBezTo>
                <a:cubicBezTo>
                  <a:pt x="6290829" y="7855699"/>
                  <a:pt x="6218485" y="7981588"/>
                  <a:pt x="6108451" y="8055925"/>
                </a:cubicBezTo>
                <a:lnTo>
                  <a:pt x="6101399" y="8059754"/>
                </a:lnTo>
                <a:lnTo>
                  <a:pt x="6151240" y="8114604"/>
                </a:lnTo>
                <a:cubicBezTo>
                  <a:pt x="6195842" y="8180624"/>
                  <a:pt x="6221886" y="8260213"/>
                  <a:pt x="6221886" y="8345885"/>
                </a:cubicBezTo>
                <a:cubicBezTo>
                  <a:pt x="6221886" y="8431557"/>
                  <a:pt x="6195842" y="8511145"/>
                  <a:pt x="6151240" y="8577165"/>
                </a:cubicBezTo>
                <a:lnTo>
                  <a:pt x="6122544" y="8611944"/>
                </a:lnTo>
                <a:lnTo>
                  <a:pt x="6185711" y="8681463"/>
                </a:lnTo>
                <a:cubicBezTo>
                  <a:pt x="6230313" y="8747482"/>
                  <a:pt x="6256357" y="8827071"/>
                  <a:pt x="6256357" y="8912742"/>
                </a:cubicBezTo>
                <a:cubicBezTo>
                  <a:pt x="6256357" y="9026971"/>
                  <a:pt x="6210057" y="9130386"/>
                  <a:pt x="6135200" y="9205242"/>
                </a:cubicBezTo>
                <a:lnTo>
                  <a:pt x="6126740" y="9212222"/>
                </a:lnTo>
                <a:lnTo>
                  <a:pt x="6155137" y="9232928"/>
                </a:lnTo>
                <a:cubicBezTo>
                  <a:pt x="6242698" y="9308776"/>
                  <a:pt x="6298086" y="9420776"/>
                  <a:pt x="6298086" y="9545713"/>
                </a:cubicBezTo>
                <a:cubicBezTo>
                  <a:pt x="6298086" y="9688499"/>
                  <a:pt x="6225742" y="9814385"/>
                  <a:pt x="6115708" y="9888725"/>
                </a:cubicBezTo>
                <a:lnTo>
                  <a:pt x="6108657" y="9892551"/>
                </a:lnTo>
                <a:lnTo>
                  <a:pt x="6158497" y="9947404"/>
                </a:lnTo>
                <a:cubicBezTo>
                  <a:pt x="6203099" y="10013424"/>
                  <a:pt x="6229143" y="10093013"/>
                  <a:pt x="6229143" y="10178684"/>
                </a:cubicBezTo>
                <a:cubicBezTo>
                  <a:pt x="6229143" y="10264355"/>
                  <a:pt x="6203099" y="10343944"/>
                  <a:pt x="6158497" y="10409964"/>
                </a:cubicBezTo>
                <a:lnTo>
                  <a:pt x="6144993" y="10426332"/>
                </a:lnTo>
                <a:lnTo>
                  <a:pt x="6167868" y="10435312"/>
                </a:lnTo>
                <a:cubicBezTo>
                  <a:pt x="6287270" y="10507863"/>
                  <a:pt x="6367029" y="10639159"/>
                  <a:pt x="6367029" y="10789084"/>
                </a:cubicBezTo>
                <a:cubicBezTo>
                  <a:pt x="6367029" y="11017541"/>
                  <a:pt x="6181828" y="11202742"/>
                  <a:pt x="5953371" y="11202742"/>
                </a:cubicBezTo>
                <a:cubicBezTo>
                  <a:pt x="5867700" y="11202742"/>
                  <a:pt x="5788111" y="11176698"/>
                  <a:pt x="5722091" y="11132095"/>
                </a:cubicBezTo>
                <a:lnTo>
                  <a:pt x="5707566" y="11120111"/>
                </a:lnTo>
                <a:lnTo>
                  <a:pt x="5704301" y="11124704"/>
                </a:lnTo>
                <a:cubicBezTo>
                  <a:pt x="5628430" y="11216638"/>
                  <a:pt x="5513610" y="11275237"/>
                  <a:pt x="5385102" y="11275237"/>
                </a:cubicBezTo>
                <a:cubicBezTo>
                  <a:pt x="5270874" y="11275237"/>
                  <a:pt x="5167459" y="11228937"/>
                  <a:pt x="5092602" y="11154079"/>
                </a:cubicBezTo>
                <a:lnTo>
                  <a:pt x="5072636" y="11129880"/>
                </a:lnTo>
                <a:lnTo>
                  <a:pt x="5058658" y="11146821"/>
                </a:lnTo>
                <a:cubicBezTo>
                  <a:pt x="4983800" y="11221679"/>
                  <a:pt x="4880385" y="11267979"/>
                  <a:pt x="4766157" y="11267979"/>
                </a:cubicBezTo>
                <a:cubicBezTo>
                  <a:pt x="4651928" y="11267979"/>
                  <a:pt x="4548514" y="11221679"/>
                  <a:pt x="4473656" y="11146821"/>
                </a:cubicBezTo>
                <a:lnTo>
                  <a:pt x="4437709" y="11103252"/>
                </a:lnTo>
                <a:lnTo>
                  <a:pt x="4427872" y="11117447"/>
                </a:lnTo>
                <a:cubicBezTo>
                  <a:pt x="4368862" y="11188951"/>
                  <a:pt x="4286289" y="11240290"/>
                  <a:pt x="4192040" y="11259576"/>
                </a:cubicBezTo>
                <a:lnTo>
                  <a:pt x="4164078" y="11262395"/>
                </a:lnTo>
                <a:lnTo>
                  <a:pt x="4150168" y="11269945"/>
                </a:lnTo>
                <a:cubicBezTo>
                  <a:pt x="4100679" y="11290877"/>
                  <a:pt x="4046268" y="11302452"/>
                  <a:pt x="3989154" y="11302452"/>
                </a:cubicBezTo>
                <a:cubicBezTo>
                  <a:pt x="3917761" y="11302452"/>
                  <a:pt x="3850592" y="11284366"/>
                  <a:pt x="3791980" y="11252526"/>
                </a:cubicBezTo>
                <a:lnTo>
                  <a:pt x="3773029" y="11239058"/>
                </a:lnTo>
                <a:lnTo>
                  <a:pt x="3740040" y="11266277"/>
                </a:lnTo>
                <a:cubicBezTo>
                  <a:pt x="3674020" y="11310879"/>
                  <a:pt x="3594431" y="11336923"/>
                  <a:pt x="3508760" y="11336923"/>
                </a:cubicBezTo>
                <a:cubicBezTo>
                  <a:pt x="3394531" y="11336923"/>
                  <a:pt x="3291117" y="11290623"/>
                  <a:pt x="3216260" y="11215765"/>
                </a:cubicBezTo>
                <a:lnTo>
                  <a:pt x="3205575" y="11202816"/>
                </a:lnTo>
                <a:lnTo>
                  <a:pt x="3176846" y="11192718"/>
                </a:lnTo>
                <a:lnTo>
                  <a:pt x="3139017" y="11170975"/>
                </a:lnTo>
                <a:lnTo>
                  <a:pt x="3107070" y="11197334"/>
                </a:lnTo>
                <a:cubicBezTo>
                  <a:pt x="3041050" y="11241936"/>
                  <a:pt x="2961461" y="11267980"/>
                  <a:pt x="2875790" y="11267980"/>
                </a:cubicBezTo>
                <a:lnTo>
                  <a:pt x="2832559" y="11263622"/>
                </a:lnTo>
                <a:lnTo>
                  <a:pt x="2789329" y="11267980"/>
                </a:lnTo>
                <a:cubicBezTo>
                  <a:pt x="2732214" y="11267980"/>
                  <a:pt x="2677803" y="11256405"/>
                  <a:pt x="2628315" y="11235473"/>
                </a:cubicBezTo>
                <a:lnTo>
                  <a:pt x="2572492" y="11205173"/>
                </a:lnTo>
                <a:lnTo>
                  <a:pt x="2540213" y="11231805"/>
                </a:lnTo>
                <a:cubicBezTo>
                  <a:pt x="2474194" y="11276407"/>
                  <a:pt x="2394608" y="11302451"/>
                  <a:pt x="2308936" y="11302451"/>
                </a:cubicBezTo>
                <a:lnTo>
                  <a:pt x="2253903" y="11296903"/>
                </a:lnTo>
                <a:lnTo>
                  <a:pt x="2239725" y="11301305"/>
                </a:lnTo>
                <a:cubicBezTo>
                  <a:pt x="2212798" y="11306815"/>
                  <a:pt x="2184917" y="11309709"/>
                  <a:pt x="2156360" y="11309709"/>
                </a:cubicBezTo>
                <a:cubicBezTo>
                  <a:pt x="2042131" y="11309709"/>
                  <a:pt x="1938715" y="11263409"/>
                  <a:pt x="1863856" y="11188551"/>
                </a:cubicBezTo>
                <a:lnTo>
                  <a:pt x="1843892" y="11164352"/>
                </a:lnTo>
                <a:lnTo>
                  <a:pt x="1829912" y="11181293"/>
                </a:lnTo>
                <a:cubicBezTo>
                  <a:pt x="1755056" y="11256151"/>
                  <a:pt x="1651646" y="11302451"/>
                  <a:pt x="1537417" y="11302451"/>
                </a:cubicBezTo>
                <a:cubicBezTo>
                  <a:pt x="1423189" y="11302451"/>
                  <a:pt x="1319774" y="11256151"/>
                  <a:pt x="1244916" y="11181293"/>
                </a:cubicBezTo>
                <a:lnTo>
                  <a:pt x="1208675" y="11137369"/>
                </a:lnTo>
                <a:lnTo>
                  <a:pt x="1172434" y="11181294"/>
                </a:lnTo>
                <a:cubicBezTo>
                  <a:pt x="1097577" y="11256152"/>
                  <a:pt x="994162" y="11302452"/>
                  <a:pt x="879934" y="11302452"/>
                </a:cubicBezTo>
                <a:cubicBezTo>
                  <a:pt x="804971" y="11302452"/>
                  <a:pt x="734666" y="11282512"/>
                  <a:pt x="674033" y="11247647"/>
                </a:cubicBezTo>
                <a:lnTo>
                  <a:pt x="636295" y="11221497"/>
                </a:lnTo>
                <a:lnTo>
                  <a:pt x="578851" y="11215706"/>
                </a:lnTo>
                <a:cubicBezTo>
                  <a:pt x="390354" y="11177134"/>
                  <a:pt x="248560" y="11010352"/>
                  <a:pt x="248560" y="10810452"/>
                </a:cubicBezTo>
                <a:cubicBezTo>
                  <a:pt x="248560" y="10739060"/>
                  <a:pt x="266646" y="10671891"/>
                  <a:pt x="298486" y="10613279"/>
                </a:cubicBezTo>
                <a:lnTo>
                  <a:pt x="332981" y="10564738"/>
                </a:lnTo>
                <a:lnTo>
                  <a:pt x="293052" y="10543064"/>
                </a:lnTo>
                <a:cubicBezTo>
                  <a:pt x="183018" y="10468727"/>
                  <a:pt x="110674" y="10342838"/>
                  <a:pt x="110674" y="10200053"/>
                </a:cubicBezTo>
                <a:cubicBezTo>
                  <a:pt x="110674" y="10075115"/>
                  <a:pt x="166062" y="9963115"/>
                  <a:pt x="253623" y="9887265"/>
                </a:cubicBezTo>
                <a:lnTo>
                  <a:pt x="297325" y="9855399"/>
                </a:lnTo>
                <a:lnTo>
                  <a:pt x="250263" y="9798362"/>
                </a:lnTo>
                <a:cubicBezTo>
                  <a:pt x="205661" y="9732341"/>
                  <a:pt x="179617" y="9652751"/>
                  <a:pt x="179617" y="9567082"/>
                </a:cubicBezTo>
                <a:cubicBezTo>
                  <a:pt x="179617" y="9481410"/>
                  <a:pt x="205660" y="9401822"/>
                  <a:pt x="250263" y="9335802"/>
                </a:cubicBezTo>
                <a:lnTo>
                  <a:pt x="310730" y="9269255"/>
                </a:lnTo>
                <a:lnTo>
                  <a:pt x="259045" y="9226611"/>
                </a:lnTo>
                <a:cubicBezTo>
                  <a:pt x="184188" y="9151755"/>
                  <a:pt x="137888" y="9048339"/>
                  <a:pt x="137888" y="8934111"/>
                </a:cubicBezTo>
                <a:cubicBezTo>
                  <a:pt x="137888" y="8848439"/>
                  <a:pt x="163932" y="8768850"/>
                  <a:pt x="208534" y="8702830"/>
                </a:cubicBezTo>
                <a:lnTo>
                  <a:pt x="237777" y="8670648"/>
                </a:lnTo>
                <a:lnTo>
                  <a:pt x="224574" y="8659753"/>
                </a:lnTo>
                <a:cubicBezTo>
                  <a:pt x="149717" y="8584896"/>
                  <a:pt x="103416" y="8481481"/>
                  <a:pt x="103416" y="8367253"/>
                </a:cubicBezTo>
                <a:cubicBezTo>
                  <a:pt x="103416" y="8242316"/>
                  <a:pt x="158805" y="8130315"/>
                  <a:pt x="246366" y="8054466"/>
                </a:cubicBezTo>
                <a:lnTo>
                  <a:pt x="290068" y="8022602"/>
                </a:lnTo>
                <a:lnTo>
                  <a:pt x="243006" y="7965562"/>
                </a:lnTo>
                <a:cubicBezTo>
                  <a:pt x="198403" y="7899542"/>
                  <a:pt x="172359" y="7819952"/>
                  <a:pt x="172359" y="7734291"/>
                </a:cubicBezTo>
                <a:cubicBezTo>
                  <a:pt x="172359" y="7648619"/>
                  <a:pt x="198403" y="7569031"/>
                  <a:pt x="243006" y="7503010"/>
                </a:cubicBezTo>
                <a:lnTo>
                  <a:pt x="274645" y="7468189"/>
                </a:lnTo>
                <a:lnTo>
                  <a:pt x="224574" y="7426877"/>
                </a:lnTo>
                <a:cubicBezTo>
                  <a:pt x="149717" y="7352020"/>
                  <a:pt x="103416" y="7248605"/>
                  <a:pt x="103416" y="7134377"/>
                </a:cubicBezTo>
                <a:cubicBezTo>
                  <a:pt x="103416" y="7009439"/>
                  <a:pt x="158805" y="6897438"/>
                  <a:pt x="246366" y="6821589"/>
                </a:cubicBezTo>
                <a:lnTo>
                  <a:pt x="268381" y="6805538"/>
                </a:lnTo>
                <a:lnTo>
                  <a:pt x="224573" y="6769394"/>
                </a:lnTo>
                <a:cubicBezTo>
                  <a:pt x="149716" y="6694537"/>
                  <a:pt x="103415" y="6591122"/>
                  <a:pt x="103415" y="6476893"/>
                </a:cubicBezTo>
                <a:cubicBezTo>
                  <a:pt x="103415" y="6351956"/>
                  <a:pt x="158804" y="6239955"/>
                  <a:pt x="246365" y="6164107"/>
                </a:cubicBezTo>
                <a:lnTo>
                  <a:pt x="247437" y="6163325"/>
                </a:lnTo>
                <a:lnTo>
                  <a:pt x="231831" y="6150449"/>
                </a:lnTo>
                <a:cubicBezTo>
                  <a:pt x="156973" y="6075592"/>
                  <a:pt x="110673" y="5972177"/>
                  <a:pt x="110673" y="5857949"/>
                </a:cubicBezTo>
                <a:lnTo>
                  <a:pt x="115682" y="5801182"/>
                </a:lnTo>
                <a:lnTo>
                  <a:pt x="111819" y="5788735"/>
                </a:lnTo>
                <a:cubicBezTo>
                  <a:pt x="106308" y="5761810"/>
                  <a:pt x="103415" y="5733928"/>
                  <a:pt x="103415" y="5705371"/>
                </a:cubicBezTo>
                <a:cubicBezTo>
                  <a:pt x="103415" y="5648257"/>
                  <a:pt x="114990" y="5593847"/>
                  <a:pt x="135922" y="5544357"/>
                </a:cubicBezTo>
                <a:lnTo>
                  <a:pt x="166221" y="5488535"/>
                </a:lnTo>
                <a:lnTo>
                  <a:pt x="139590" y="5456258"/>
                </a:lnTo>
                <a:cubicBezTo>
                  <a:pt x="94988" y="5390238"/>
                  <a:pt x="68944" y="5310649"/>
                  <a:pt x="68944" y="5224978"/>
                </a:cubicBezTo>
                <a:lnTo>
                  <a:pt x="73012" y="5178872"/>
                </a:lnTo>
                <a:lnTo>
                  <a:pt x="68944" y="5138515"/>
                </a:lnTo>
                <a:cubicBezTo>
                  <a:pt x="68944" y="5081400"/>
                  <a:pt x="80519" y="5026990"/>
                  <a:pt x="101451" y="4977500"/>
                </a:cubicBezTo>
                <a:lnTo>
                  <a:pt x="131750" y="4921678"/>
                </a:lnTo>
                <a:lnTo>
                  <a:pt x="105119" y="4889401"/>
                </a:lnTo>
                <a:cubicBezTo>
                  <a:pt x="60517" y="4823381"/>
                  <a:pt x="34473" y="4743792"/>
                  <a:pt x="34473" y="4658121"/>
                </a:cubicBezTo>
                <a:cubicBezTo>
                  <a:pt x="34473" y="4551032"/>
                  <a:pt x="75167" y="4453447"/>
                  <a:pt x="141934" y="4379987"/>
                </a:cubicBezTo>
                <a:lnTo>
                  <a:pt x="165804" y="4359315"/>
                </a:lnTo>
                <a:lnTo>
                  <a:pt x="170394" y="4344529"/>
                </a:lnTo>
                <a:lnTo>
                  <a:pt x="200693" y="4288707"/>
                </a:lnTo>
                <a:lnTo>
                  <a:pt x="174062" y="4256430"/>
                </a:lnTo>
                <a:cubicBezTo>
                  <a:pt x="140610" y="4206915"/>
                  <a:pt x="117598" y="4149767"/>
                  <a:pt x="108182" y="4088146"/>
                </a:cubicBezTo>
                <a:lnTo>
                  <a:pt x="107382" y="4077572"/>
                </a:lnTo>
                <a:lnTo>
                  <a:pt x="101451" y="4066644"/>
                </a:lnTo>
                <a:cubicBezTo>
                  <a:pt x="80519" y="4017155"/>
                  <a:pt x="68944" y="3962744"/>
                  <a:pt x="68944" y="3905630"/>
                </a:cubicBezTo>
                <a:cubicBezTo>
                  <a:pt x="68944" y="3780692"/>
                  <a:pt x="124332" y="3668691"/>
                  <a:pt x="211893" y="3592843"/>
                </a:cubicBezTo>
                <a:lnTo>
                  <a:pt x="233908" y="3576792"/>
                </a:lnTo>
                <a:lnTo>
                  <a:pt x="190100" y="3540647"/>
                </a:lnTo>
                <a:cubicBezTo>
                  <a:pt x="115243" y="3465790"/>
                  <a:pt x="68942" y="3362376"/>
                  <a:pt x="68942" y="3248147"/>
                </a:cubicBezTo>
                <a:cubicBezTo>
                  <a:pt x="68942" y="3123210"/>
                  <a:pt x="124331" y="3011209"/>
                  <a:pt x="211892" y="2935361"/>
                </a:cubicBezTo>
                <a:lnTo>
                  <a:pt x="212964" y="2934579"/>
                </a:lnTo>
                <a:lnTo>
                  <a:pt x="197358" y="2921702"/>
                </a:lnTo>
                <a:cubicBezTo>
                  <a:pt x="122501" y="2846845"/>
                  <a:pt x="76200" y="2743431"/>
                  <a:pt x="76200" y="2629202"/>
                </a:cubicBezTo>
                <a:cubicBezTo>
                  <a:pt x="76200" y="2529252"/>
                  <a:pt x="111649" y="2437581"/>
                  <a:pt x="170660" y="2366077"/>
                </a:cubicBezTo>
                <a:lnTo>
                  <a:pt x="205779" y="2330109"/>
                </a:lnTo>
                <a:lnTo>
                  <a:pt x="155629" y="2288731"/>
                </a:lnTo>
                <a:cubicBezTo>
                  <a:pt x="80772" y="2213874"/>
                  <a:pt x="34471" y="2110460"/>
                  <a:pt x="34471" y="1996231"/>
                </a:cubicBezTo>
                <a:cubicBezTo>
                  <a:pt x="34471" y="1910560"/>
                  <a:pt x="60515" y="1830971"/>
                  <a:pt x="105118" y="1764951"/>
                </a:cubicBezTo>
                <a:lnTo>
                  <a:pt x="132761" y="1731447"/>
                </a:lnTo>
                <a:lnTo>
                  <a:pt x="121158" y="1721874"/>
                </a:lnTo>
                <a:cubicBezTo>
                  <a:pt x="46300" y="1647017"/>
                  <a:pt x="0" y="1543603"/>
                  <a:pt x="0" y="142937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74040" y="191135"/>
            <a:ext cx="7200900" cy="20110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课文围绕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表里的生物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，在这些时间点上都发生了些什么？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7544" y="1601837"/>
            <a:ext cx="8168005" cy="5727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</a:rPr>
              <a:t>小时候</a:t>
            </a:r>
            <a:r>
              <a:rPr lang="en-US" altLang="zh-CN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</a:rPr>
              <a:t>——</a:t>
            </a:r>
            <a:r>
              <a:rPr lang="zh-CN" altLang="en-US" sz="30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</a:rPr>
              <a:t>“我”对发声的怀表充满了好奇。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67544" y="2215882"/>
            <a:ext cx="7644765" cy="5727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</a:rPr>
              <a:t>一天</a:t>
            </a:r>
            <a:r>
              <a:rPr lang="en-US" altLang="zh-CN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</a:rPr>
              <a:t>——</a:t>
            </a:r>
            <a:r>
              <a:rPr lang="zh-CN" altLang="en-US" sz="30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</a:rPr>
              <a:t>“我”猜想父亲的表里有活的生物。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67544" y="2897872"/>
            <a:ext cx="8359775" cy="5727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过了许多天</a:t>
            </a:r>
            <a:r>
              <a:rPr lang="en-US" altLang="zh-CN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——</a:t>
            </a:r>
            <a:r>
              <a:rPr lang="zh-CN" altLang="en-US" sz="30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</a:rPr>
              <a:t>“我”</a:t>
            </a:r>
            <a:r>
              <a:rPr lang="zh-CN" altLang="en-US" sz="30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看到了怀表中美丽的世界。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67544" y="3579862"/>
            <a:ext cx="6088380" cy="5727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此后</a:t>
            </a:r>
            <a:r>
              <a:rPr lang="en-US" altLang="zh-CN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——</a:t>
            </a:r>
            <a:r>
              <a:rPr lang="zh-CN" altLang="en-US" sz="30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父亲的话印证了我的猜想。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67544" y="4261852"/>
            <a:ext cx="7541895" cy="5727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后来</a:t>
            </a:r>
            <a:r>
              <a:rPr lang="en-US" altLang="zh-CN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——</a:t>
            </a:r>
            <a:r>
              <a:rPr lang="zh-CN" altLang="en-US" sz="30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我见人就说父亲的表里有个小蝎子。</a:t>
            </a: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2109">
            <a:off x="6857607" y="767650"/>
            <a:ext cx="884678" cy="884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2423795" y="4287520"/>
            <a:ext cx="4210685" cy="6819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413000" y="3310890"/>
            <a:ext cx="4011930" cy="6819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13000" y="2428875"/>
            <a:ext cx="4011930" cy="6819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423795" y="1504315"/>
            <a:ext cx="4011930" cy="681990"/>
          </a:xfrm>
          <a:prstGeom prst="rect">
            <a:avLst/>
          </a:prstGeom>
          <a:solidFill>
            <a:srgbClr val="EFBE4D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1045" y="201930"/>
            <a:ext cx="7087235" cy="1370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课文围绕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表里的生物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写了哪几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方面的内容？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12365" y="1504315"/>
            <a:ext cx="4023995" cy="6047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怀表发声，产生疑问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-简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13000" y="2428875"/>
            <a:ext cx="3892412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不让动表，引发猜想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-简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13000" y="3110865"/>
            <a:ext cx="3857625" cy="796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ts val="1800"/>
              </a:lnSpc>
            </a:pPr>
            <a:endParaRPr sz="3200" b="1" dirty="0">
              <a:latin typeface="楷体" panose="02010609060101010101" pitchFamily="49" charset="-122"/>
              <a:ea typeface="楷体" panose="02010609060101010101" pitchFamily="49" charset="-122"/>
              <a:cs typeface="楷体-简" panose="02010600040101010101" charset="-122"/>
            </a:endParaRPr>
          </a:p>
          <a:p>
            <a:pPr algn="l" eaLnBrk="1" hangingPunct="1">
              <a:lnSpc>
                <a:spcPts val="1800"/>
              </a:lnSpc>
            </a:pPr>
            <a:r>
              <a:rPr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                          </a:t>
            </a:r>
            <a:r>
              <a:rPr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打开怀表，证实猜想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-简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13000" y="4093845"/>
            <a:ext cx="4344670" cy="796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ts val="1800"/>
              </a:lnSpc>
            </a:pPr>
            <a:endParaRPr sz="3200" b="1" dirty="0">
              <a:latin typeface="楷体" panose="02010609060101010101" pitchFamily="49" charset="-122"/>
              <a:ea typeface="楷体" panose="02010609060101010101" pitchFamily="49" charset="-122"/>
              <a:cs typeface="楷体-简" panose="02010600040101010101" charset="-122"/>
            </a:endParaRPr>
          </a:p>
          <a:p>
            <a:pPr algn="l" eaLnBrk="1" hangingPunct="1">
              <a:lnSpc>
                <a:spcPts val="1800"/>
              </a:lnSpc>
            </a:pPr>
            <a:r>
              <a:rPr sz="3200" b="1" dirty="0"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                           </a:t>
            </a:r>
            <a:r>
              <a:rPr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坚信此说法</a:t>
            </a:r>
            <a:r>
              <a:rPr 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，</a:t>
            </a:r>
            <a:r>
              <a:rPr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见人就说</a:t>
            </a:r>
            <a:r>
              <a:rPr sz="3200" b="1" dirty="0"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                         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下箭头 9"/>
          <p:cNvSpPr/>
          <p:nvPr/>
        </p:nvSpPr>
        <p:spPr>
          <a:xfrm>
            <a:off x="4237990" y="2124710"/>
            <a:ext cx="295275" cy="39306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下箭头 10"/>
          <p:cNvSpPr/>
          <p:nvPr/>
        </p:nvSpPr>
        <p:spPr>
          <a:xfrm>
            <a:off x="4237990" y="3009265"/>
            <a:ext cx="295275" cy="39306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下箭头 11"/>
          <p:cNvSpPr/>
          <p:nvPr/>
        </p:nvSpPr>
        <p:spPr>
          <a:xfrm>
            <a:off x="4237990" y="3894455"/>
            <a:ext cx="295275" cy="39306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5" grpId="0" bldLvl="0" animBg="1"/>
      <p:bldP spid="14" grpId="0" bldLvl="0" animBg="1"/>
      <p:bldP spid="13" grpId="0" animBg="1"/>
      <p:bldP spid="13" grpId="1" animBg="1"/>
      <p:bldP spid="5" grpId="0" bldLvl="0" animBg="1"/>
      <p:bldP spid="5" grpId="1"/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5" y="1236345"/>
            <a:ext cx="7878445" cy="35852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71550" y="365125"/>
            <a:ext cx="7200900" cy="7308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文章写了一件什么事？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03630" y="1836420"/>
            <a:ext cx="6762115" cy="26752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</a:rPr>
              <a:t>    </a:t>
            </a:r>
            <a:r>
              <a:rPr lang="zh-CN" altLang="en-US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</a:rPr>
              <a:t>小时候的“我”认为能发出声音的都是活的生物，所以对父亲的表极为好奇，于是父亲打开表盖给“我”看，并告诉</a:t>
            </a:r>
            <a:r>
              <a:rPr lang="en-US" altLang="zh-CN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</a:rPr>
              <a:t>“</a:t>
            </a:r>
            <a:r>
              <a:rPr lang="zh-CN" altLang="en-US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</a:rPr>
              <a:t>我</a:t>
            </a:r>
            <a:r>
              <a:rPr lang="en-US" altLang="zh-CN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</a:rPr>
              <a:t>”</a:t>
            </a:r>
            <a:r>
              <a:rPr lang="zh-CN" altLang="en-US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</a:rPr>
              <a:t>表里有个小蝎子，“我”相信了这个说法，并且见人就说。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云形标注 3"/>
          <p:cNvSpPr/>
          <p:nvPr/>
        </p:nvSpPr>
        <p:spPr>
          <a:xfrm>
            <a:off x="1105535" y="522605"/>
            <a:ext cx="6443980" cy="2447925"/>
          </a:xfrm>
          <a:prstGeom prst="cloudCallout">
            <a:avLst>
              <a:gd name="adj1" fmla="val -30092"/>
              <a:gd name="adj2" fmla="val 6613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88110" y="1266508"/>
            <a:ext cx="7200900" cy="7308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读了这篇文章，你有什么感受？</a:t>
            </a:r>
          </a:p>
        </p:txBody>
      </p:sp>
      <p:pic>
        <p:nvPicPr>
          <p:cNvPr id="4096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435" y="2617657"/>
            <a:ext cx="1657350" cy="21935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30" descr="图片包含 游戏机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202">
            <a:off x="3883607" y="4068273"/>
            <a:ext cx="1122787" cy="1122787"/>
          </a:xfrm>
          <a:prstGeom prst="rect">
            <a:avLst/>
          </a:prstGeom>
        </p:spPr>
      </p:pic>
      <p:pic>
        <p:nvPicPr>
          <p:cNvPr id="2" name="图片 1" descr="图片包含 游戏机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798" flipH="1">
            <a:off x="4928235" y="3833495"/>
            <a:ext cx="1341120" cy="13411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116" y="562787"/>
            <a:ext cx="6989375" cy="349468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75656" y="4155926"/>
            <a:ext cx="6552728" cy="5730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仔细读读，看看你读懂了什么？</a:t>
            </a:r>
            <a:endParaRPr 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277" y="1110836"/>
            <a:ext cx="5776343" cy="288817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049692" y="1199683"/>
            <a:ext cx="2920638" cy="2421720"/>
            <a:chOff x="76" y="4623"/>
            <a:chExt cx="4944" cy="3839"/>
          </a:xfrm>
        </p:grpSpPr>
        <p:sp>
          <p:nvSpPr>
            <p:cNvPr id="7" name="云形标注 6"/>
            <p:cNvSpPr/>
            <p:nvPr/>
          </p:nvSpPr>
          <p:spPr>
            <a:xfrm>
              <a:off x="76" y="4623"/>
              <a:ext cx="4944" cy="3839"/>
            </a:xfrm>
            <a:prstGeom prst="cloudCallout">
              <a:avLst>
                <a:gd name="adj1" fmla="val -99749"/>
                <a:gd name="adj2" fmla="val -26780"/>
              </a:avLst>
            </a:prstGeom>
            <a:noFill/>
            <a:ln w="25400" cap="flat" cmpd="sng" algn="ctr">
              <a:solidFill>
                <a:srgbClr val="F79646"/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ysClr val="window" lastClr="FFFFFF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89" y="4884"/>
              <a:ext cx="4106" cy="33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  <a:buFont typeface="Wingdings" panose="05000000000000000000" pitchFamily="2" charset="2"/>
              </a:pPr>
              <a:r>
                <a:rPr lang="en-US" altLang="zh-CN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    </a:t>
              </a:r>
              <a:r>
                <a:rPr lang="zh-CN" altLang="en-US" sz="28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我那时以为凡能发出声音的，都是活的生物。</a:t>
              </a:r>
            </a:p>
          </p:txBody>
        </p:sp>
      </p:grpSp>
      <p:cxnSp>
        <p:nvCxnSpPr>
          <p:cNvPr id="4" name="直接连接符 3"/>
          <p:cNvCxnSpPr/>
          <p:nvPr/>
        </p:nvCxnSpPr>
        <p:spPr>
          <a:xfrm>
            <a:off x="1062597" y="1736230"/>
            <a:ext cx="33667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846" y="502451"/>
            <a:ext cx="6031865" cy="27574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6" name="文本框 5"/>
          <p:cNvSpPr txBox="1"/>
          <p:nvPr/>
        </p:nvSpPr>
        <p:spPr>
          <a:xfrm>
            <a:off x="588737" y="3507854"/>
            <a:ext cx="7966526" cy="11331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默读并思考：作者运用哪些事例来说明这个观点的？从中你可以感受到这是个怎样的孩子？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2684"/>
          <a:stretch>
            <a:fillRect/>
          </a:stretch>
        </p:blipFill>
        <p:spPr>
          <a:xfrm>
            <a:off x="1763688" y="909074"/>
            <a:ext cx="5776343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73530" y="366395"/>
            <a:ext cx="6291580" cy="128188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作者用生活中的哪些事例来证实自己的观点？</a:t>
            </a:r>
          </a:p>
        </p:txBody>
      </p:sp>
      <p:pic>
        <p:nvPicPr>
          <p:cNvPr id="3" name="我的影片 19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4810" y="1737360"/>
            <a:ext cx="5834380" cy="3094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71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remove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91302"/>
            <a:ext cx="6635052" cy="32054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920" r="2149" b="32684"/>
          <a:stretch>
            <a:fillRect/>
          </a:stretch>
        </p:blipFill>
        <p:spPr>
          <a:xfrm>
            <a:off x="1527174" y="1509343"/>
            <a:ext cx="6357194" cy="2253986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3639761" y="2968078"/>
            <a:ext cx="41005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1578532" y="3313474"/>
            <a:ext cx="6161820" cy="285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1555651" y="3691414"/>
            <a:ext cx="293407" cy="76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钟表走动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4600" y="772160"/>
            <a:ext cx="6655435" cy="371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2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23950" y="538480"/>
            <a:ext cx="7200900" cy="13709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我那时以为凡能发出声音的，都是活的生物。</a:t>
            </a:r>
          </a:p>
        </p:txBody>
      </p:sp>
      <p:sp>
        <p:nvSpPr>
          <p:cNvPr id="44" name="任意多边形: 形状 43"/>
          <p:cNvSpPr/>
          <p:nvPr/>
        </p:nvSpPr>
        <p:spPr>
          <a:xfrm>
            <a:off x="2129155" y="3855720"/>
            <a:ext cx="4679950" cy="918845"/>
          </a:xfrm>
          <a:custGeom>
            <a:avLst/>
            <a:gdLst>
              <a:gd name="connsiteX0" fmla="*/ 34297 w 2412597"/>
              <a:gd name="connsiteY0" fmla="*/ 0 h 1077036"/>
              <a:gd name="connsiteX1" fmla="*/ 2286430 w 2412597"/>
              <a:gd name="connsiteY1" fmla="*/ 0 h 1077036"/>
              <a:gd name="connsiteX2" fmla="*/ 2412597 w 2412597"/>
              <a:gd name="connsiteY2" fmla="*/ 73177 h 1077036"/>
              <a:gd name="connsiteX3" fmla="*/ 2252135 w 2412597"/>
              <a:gd name="connsiteY3" fmla="*/ 166245 h 1077036"/>
              <a:gd name="connsiteX4" fmla="*/ 2412597 w 2412597"/>
              <a:gd name="connsiteY4" fmla="*/ 259313 h 1077036"/>
              <a:gd name="connsiteX5" fmla="*/ 2252133 w 2412597"/>
              <a:gd name="connsiteY5" fmla="*/ 352381 h 1077036"/>
              <a:gd name="connsiteX6" fmla="*/ 2412596 w 2412597"/>
              <a:gd name="connsiteY6" fmla="*/ 445450 h 1077036"/>
              <a:gd name="connsiteX7" fmla="*/ 2252134 w 2412597"/>
              <a:gd name="connsiteY7" fmla="*/ 538518 h 1077036"/>
              <a:gd name="connsiteX8" fmla="*/ 2412596 w 2412597"/>
              <a:gd name="connsiteY8" fmla="*/ 631586 h 1077036"/>
              <a:gd name="connsiteX9" fmla="*/ 2252133 w 2412597"/>
              <a:gd name="connsiteY9" fmla="*/ 724654 h 1077036"/>
              <a:gd name="connsiteX10" fmla="*/ 2412596 w 2412597"/>
              <a:gd name="connsiteY10" fmla="*/ 817723 h 1077036"/>
              <a:gd name="connsiteX11" fmla="*/ 2252134 w 2412597"/>
              <a:gd name="connsiteY11" fmla="*/ 910791 h 1077036"/>
              <a:gd name="connsiteX12" fmla="*/ 2412596 w 2412597"/>
              <a:gd name="connsiteY12" fmla="*/ 1003859 h 1077036"/>
              <a:gd name="connsiteX13" fmla="*/ 2286428 w 2412597"/>
              <a:gd name="connsiteY13" fmla="*/ 1077036 h 1077036"/>
              <a:gd name="connsiteX14" fmla="*/ 34295 w 2412597"/>
              <a:gd name="connsiteY14" fmla="*/ 1077036 h 1077036"/>
              <a:gd name="connsiteX15" fmla="*/ 160463 w 2412597"/>
              <a:gd name="connsiteY15" fmla="*/ 1003859 h 1077036"/>
              <a:gd name="connsiteX16" fmla="*/ 1 w 2412597"/>
              <a:gd name="connsiteY16" fmla="*/ 910791 h 1077036"/>
              <a:gd name="connsiteX17" fmla="*/ 160463 w 2412597"/>
              <a:gd name="connsiteY17" fmla="*/ 817723 h 1077036"/>
              <a:gd name="connsiteX18" fmla="*/ 0 w 2412597"/>
              <a:gd name="connsiteY18" fmla="*/ 724654 h 1077036"/>
              <a:gd name="connsiteX19" fmla="*/ 160463 w 2412597"/>
              <a:gd name="connsiteY19" fmla="*/ 631586 h 1077036"/>
              <a:gd name="connsiteX20" fmla="*/ 1 w 2412597"/>
              <a:gd name="connsiteY20" fmla="*/ 538518 h 1077036"/>
              <a:gd name="connsiteX21" fmla="*/ 160463 w 2412597"/>
              <a:gd name="connsiteY21" fmla="*/ 445450 h 1077036"/>
              <a:gd name="connsiteX22" fmla="*/ 0 w 2412597"/>
              <a:gd name="connsiteY22" fmla="*/ 352381 h 1077036"/>
              <a:gd name="connsiteX23" fmla="*/ 160464 w 2412597"/>
              <a:gd name="connsiteY23" fmla="*/ 259313 h 1077036"/>
              <a:gd name="connsiteX24" fmla="*/ 2 w 2412597"/>
              <a:gd name="connsiteY24" fmla="*/ 166245 h 1077036"/>
              <a:gd name="connsiteX25" fmla="*/ 160464 w 2412597"/>
              <a:gd name="connsiteY25" fmla="*/ 73177 h 10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12597" h="1077036">
                <a:moveTo>
                  <a:pt x="34297" y="0"/>
                </a:moveTo>
                <a:lnTo>
                  <a:pt x="2286430" y="0"/>
                </a:lnTo>
                <a:lnTo>
                  <a:pt x="2412597" y="73177"/>
                </a:lnTo>
                <a:lnTo>
                  <a:pt x="2252135" y="166245"/>
                </a:lnTo>
                <a:lnTo>
                  <a:pt x="2412597" y="259313"/>
                </a:lnTo>
                <a:lnTo>
                  <a:pt x="2252133" y="352381"/>
                </a:lnTo>
                <a:lnTo>
                  <a:pt x="2412596" y="445450"/>
                </a:lnTo>
                <a:lnTo>
                  <a:pt x="2252134" y="538518"/>
                </a:lnTo>
                <a:lnTo>
                  <a:pt x="2412596" y="631586"/>
                </a:lnTo>
                <a:lnTo>
                  <a:pt x="2252133" y="724654"/>
                </a:lnTo>
                <a:lnTo>
                  <a:pt x="2412596" y="817723"/>
                </a:lnTo>
                <a:lnTo>
                  <a:pt x="2252134" y="910791"/>
                </a:lnTo>
                <a:lnTo>
                  <a:pt x="2412596" y="1003859"/>
                </a:lnTo>
                <a:lnTo>
                  <a:pt x="2286428" y="1077036"/>
                </a:lnTo>
                <a:lnTo>
                  <a:pt x="34295" y="1077036"/>
                </a:lnTo>
                <a:lnTo>
                  <a:pt x="160463" y="1003859"/>
                </a:lnTo>
                <a:lnTo>
                  <a:pt x="1" y="910791"/>
                </a:lnTo>
                <a:lnTo>
                  <a:pt x="160463" y="817723"/>
                </a:lnTo>
                <a:lnTo>
                  <a:pt x="0" y="724654"/>
                </a:lnTo>
                <a:lnTo>
                  <a:pt x="160463" y="631586"/>
                </a:lnTo>
                <a:lnTo>
                  <a:pt x="1" y="538518"/>
                </a:lnTo>
                <a:lnTo>
                  <a:pt x="160463" y="445450"/>
                </a:lnTo>
                <a:lnTo>
                  <a:pt x="0" y="352381"/>
                </a:lnTo>
                <a:lnTo>
                  <a:pt x="160464" y="259313"/>
                </a:lnTo>
                <a:lnTo>
                  <a:pt x="2" y="166245"/>
                </a:lnTo>
                <a:lnTo>
                  <a:pt x="160464" y="73177"/>
                </a:lnTo>
                <a:close/>
              </a:path>
            </a:pathLst>
          </a:custGeom>
          <a:solidFill>
            <a:srgbClr val="A8D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668270" y="3900170"/>
            <a:ext cx="3808095" cy="7328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40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反问  强调观点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23950" y="2317115"/>
            <a:ext cx="7200900" cy="13709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哪里有死的东西会自己走动，并且能自动地发出和谐的声音呢？</a:t>
            </a:r>
          </a:p>
        </p:txBody>
      </p:sp>
      <p:sp>
        <p:nvSpPr>
          <p:cNvPr id="22" name="任意多边形: 形状 21"/>
          <p:cNvSpPr/>
          <p:nvPr/>
        </p:nvSpPr>
        <p:spPr>
          <a:xfrm>
            <a:off x="803275" y="419100"/>
            <a:ext cx="7842250" cy="1609090"/>
          </a:xfrm>
          <a:custGeom>
            <a:avLst/>
            <a:gdLst>
              <a:gd name="connsiteX0" fmla="*/ 396922 w 3331002"/>
              <a:gd name="connsiteY0" fmla="*/ 83782 h 906836"/>
              <a:gd name="connsiteX1" fmla="*/ 2864350 w 3331002"/>
              <a:gd name="connsiteY1" fmla="*/ 98296 h 906836"/>
              <a:gd name="connsiteX2" fmla="*/ 3096579 w 3331002"/>
              <a:gd name="connsiteY2" fmla="*/ 809496 h 906836"/>
              <a:gd name="connsiteX3" fmla="*/ 280807 w 3331002"/>
              <a:gd name="connsiteY3" fmla="*/ 824010 h 906836"/>
              <a:gd name="connsiteX4" fmla="*/ 396922 w 3331002"/>
              <a:gd name="connsiteY4" fmla="*/ 83782 h 906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002" h="906836">
                <a:moveTo>
                  <a:pt x="396922" y="83782"/>
                </a:moveTo>
                <a:cubicBezTo>
                  <a:pt x="827512" y="-37170"/>
                  <a:pt x="2414407" y="-22656"/>
                  <a:pt x="2864350" y="98296"/>
                </a:cubicBezTo>
                <a:cubicBezTo>
                  <a:pt x="3314293" y="219248"/>
                  <a:pt x="3527169" y="688544"/>
                  <a:pt x="3096579" y="809496"/>
                </a:cubicBezTo>
                <a:cubicBezTo>
                  <a:pt x="2665989" y="930448"/>
                  <a:pt x="735588" y="942543"/>
                  <a:pt x="280807" y="824010"/>
                </a:cubicBezTo>
                <a:cubicBezTo>
                  <a:pt x="-173974" y="705477"/>
                  <a:pt x="-33668" y="204734"/>
                  <a:pt x="396922" y="83782"/>
                </a:cubicBezTo>
                <a:close/>
              </a:path>
            </a:pathLst>
          </a:custGeom>
          <a:noFill/>
          <a:ln>
            <a:solidFill>
              <a:srgbClr val="DAADA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任意多边形: 形状 49"/>
          <p:cNvSpPr/>
          <p:nvPr/>
        </p:nvSpPr>
        <p:spPr>
          <a:xfrm>
            <a:off x="644525" y="2150110"/>
            <a:ext cx="8159750" cy="1537970"/>
          </a:xfrm>
          <a:custGeom>
            <a:avLst/>
            <a:gdLst>
              <a:gd name="connsiteX0" fmla="*/ 396922 w 3331002"/>
              <a:gd name="connsiteY0" fmla="*/ 83782 h 906836"/>
              <a:gd name="connsiteX1" fmla="*/ 2864350 w 3331002"/>
              <a:gd name="connsiteY1" fmla="*/ 98296 h 906836"/>
              <a:gd name="connsiteX2" fmla="*/ 3096579 w 3331002"/>
              <a:gd name="connsiteY2" fmla="*/ 809496 h 906836"/>
              <a:gd name="connsiteX3" fmla="*/ 280807 w 3331002"/>
              <a:gd name="connsiteY3" fmla="*/ 824010 h 906836"/>
              <a:gd name="connsiteX4" fmla="*/ 396922 w 3331002"/>
              <a:gd name="connsiteY4" fmla="*/ 83782 h 906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002" h="906836">
                <a:moveTo>
                  <a:pt x="396922" y="83782"/>
                </a:moveTo>
                <a:cubicBezTo>
                  <a:pt x="827512" y="-37170"/>
                  <a:pt x="2414407" y="-22656"/>
                  <a:pt x="2864350" y="98296"/>
                </a:cubicBezTo>
                <a:cubicBezTo>
                  <a:pt x="3314293" y="219248"/>
                  <a:pt x="3527169" y="688544"/>
                  <a:pt x="3096579" y="809496"/>
                </a:cubicBezTo>
                <a:cubicBezTo>
                  <a:pt x="2665989" y="930448"/>
                  <a:pt x="735588" y="942543"/>
                  <a:pt x="280807" y="824010"/>
                </a:cubicBezTo>
                <a:cubicBezTo>
                  <a:pt x="-173974" y="705477"/>
                  <a:pt x="-33668" y="204734"/>
                  <a:pt x="396922" y="83782"/>
                </a:cubicBezTo>
                <a:close/>
              </a:path>
            </a:pathLst>
          </a:custGeom>
          <a:noFill/>
          <a:ln>
            <a:solidFill>
              <a:srgbClr val="A8B3D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2109">
            <a:off x="124231" y="3667915"/>
            <a:ext cx="1295258" cy="1295258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629" y="4376487"/>
            <a:ext cx="554784" cy="451143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7155657" y="4282989"/>
            <a:ext cx="707130" cy="575029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7809932" y="3688258"/>
            <a:ext cx="994396" cy="808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4" grpId="0" animBg="1"/>
      <p:bldP spid="3" grpId="0"/>
      <p:bldP spid="3" grpId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标注 4"/>
          <p:cNvSpPr/>
          <p:nvPr/>
        </p:nvSpPr>
        <p:spPr>
          <a:xfrm>
            <a:off x="1285240" y="585470"/>
            <a:ext cx="5160010" cy="186817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479550" y="1028700"/>
            <a:ext cx="7200900" cy="7308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是一个怎样的孩子？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3067685" y="3190240"/>
            <a:ext cx="5247640" cy="1289050"/>
            <a:chOff x="8294" y="1964"/>
            <a:chExt cx="4718" cy="5655"/>
          </a:xfrm>
          <a:solidFill>
            <a:srgbClr val="A8D5E0"/>
          </a:solidFill>
        </p:grpSpPr>
        <p:sp>
          <p:nvSpPr>
            <p:cNvPr id="41" name="矩形: 圆角 15"/>
            <p:cNvSpPr/>
            <p:nvPr/>
          </p:nvSpPr>
          <p:spPr>
            <a:xfrm>
              <a:off x="8294" y="1964"/>
              <a:ext cx="4718" cy="5655"/>
            </a:xfrm>
            <a:prstGeom prst="roundRect">
              <a:avLst>
                <a:gd name="adj" fmla="val 89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: 圆角 16"/>
            <p:cNvSpPr/>
            <p:nvPr/>
          </p:nvSpPr>
          <p:spPr>
            <a:xfrm>
              <a:off x="8545" y="2155"/>
              <a:ext cx="4216" cy="5272"/>
            </a:xfrm>
            <a:prstGeom prst="roundRect">
              <a:avLst>
                <a:gd name="adj" fmla="val 8915"/>
              </a:avLst>
            </a:prstGeom>
            <a:grp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220085" y="3317875"/>
            <a:ext cx="6763385" cy="7328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40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细心观察，好奇心强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2" y="2283717"/>
            <a:ext cx="1361246" cy="2652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131" y="884848"/>
            <a:ext cx="7688313" cy="38441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59485" y="3460750"/>
            <a:ext cx="7225665" cy="1370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听着嘀嗒作响的表，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心里会想些什么？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062990" y="57785"/>
            <a:ext cx="7317740" cy="3474085"/>
            <a:chOff x="1674" y="91"/>
            <a:chExt cx="11475" cy="5792"/>
          </a:xfrm>
        </p:grpSpPr>
        <p:sp>
          <p:nvSpPr>
            <p:cNvPr id="41" name="矩形: 圆角 15"/>
            <p:cNvSpPr/>
            <p:nvPr/>
          </p:nvSpPr>
          <p:spPr>
            <a:xfrm>
              <a:off x="1674" y="543"/>
              <a:ext cx="10477" cy="5341"/>
            </a:xfrm>
            <a:prstGeom prst="roundRect">
              <a:avLst>
                <a:gd name="adj" fmla="val 8915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: 圆角 16"/>
            <p:cNvSpPr/>
            <p:nvPr/>
          </p:nvSpPr>
          <p:spPr>
            <a:xfrm>
              <a:off x="2231" y="724"/>
              <a:ext cx="9362" cy="4978"/>
            </a:xfrm>
            <a:prstGeom prst="roundRect">
              <a:avLst>
                <a:gd name="adj" fmla="val 8915"/>
              </a:avLst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3" name="图片 42" descr="图片包含 游戏机, 伞&#10;&#10;描述已自动生成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713" y="-1295"/>
              <a:ext cx="2051" cy="4823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1637665" y="777240"/>
            <a:ext cx="5532755" cy="230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-简" panose="02010800040101010101" charset="-122"/>
                <a:sym typeface="+mn-ea"/>
              </a:rPr>
              <a:t>    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-简" panose="02010800040101010101" charset="-122"/>
                <a:sym typeface="+mn-ea"/>
              </a:rPr>
              <a:t>可是父亲怀里的表有时放在桌子上，不但它的秒针会自己走动，而且它坚硬的表盖里还会发出清脆的声音：嘀嗒，嘀嗒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-简" panose="02010800040101010101" charset="-122"/>
                <a:sym typeface="+mn-ea"/>
              </a:rPr>
              <a:t>……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-简" panose="02010800040101010101" charset="-122"/>
                <a:sym typeface="+mn-ea"/>
              </a:rPr>
              <a:t>没有一刻的休息，这声音比蝉鸣要柔和些，比虫的歌曲要单调些。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 descr="图片包含 游戏机, 轮子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5" y="326390"/>
            <a:ext cx="6848475" cy="36239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03648" y="1532042"/>
            <a:ext cx="5594787" cy="1212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sz="2800" b="1" dirty="0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只有活的生物才能发出声音，为什么父亲的怀表会发声呢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？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184">
            <a:off x="-264753" y="3390335"/>
            <a:ext cx="2556338" cy="180528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04" y="2211710"/>
            <a:ext cx="1227694" cy="277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9edafba150c8f58e1ba667bea2ca5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1041400"/>
            <a:ext cx="7651115" cy="4330700"/>
          </a:xfrm>
          <a:prstGeom prst="rect">
            <a:avLst/>
          </a:prstGeom>
        </p:spPr>
      </p:pic>
      <p:sp>
        <p:nvSpPr>
          <p:cNvPr id="40962" name="文本框 1"/>
          <p:cNvSpPr txBox="1"/>
          <p:nvPr/>
        </p:nvSpPr>
        <p:spPr>
          <a:xfrm>
            <a:off x="1409700" y="457200"/>
            <a:ext cx="18732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98A1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板书设计</a:t>
            </a:r>
          </a:p>
        </p:txBody>
      </p:sp>
      <p:sp>
        <p:nvSpPr>
          <p:cNvPr id="12" name="矩形 2"/>
          <p:cNvSpPr/>
          <p:nvPr/>
        </p:nvSpPr>
        <p:spPr>
          <a:xfrm>
            <a:off x="3631565" y="2355215"/>
            <a:ext cx="1882140" cy="2788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1700"/>
              </a:lnSpc>
            </a:pPr>
            <a:r>
              <a:rPr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产生疑问</a:t>
            </a:r>
            <a:endParaRPr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1" hangingPunct="1">
              <a:lnSpc>
                <a:spcPts val="1700"/>
              </a:lnSpc>
            </a:pPr>
            <a:endParaRPr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1" hangingPunct="1">
              <a:lnSpc>
                <a:spcPts val="1700"/>
              </a:lnSpc>
            </a:pPr>
            <a:r>
              <a:rPr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             引发猜想</a:t>
            </a:r>
            <a:endParaRPr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1" hangingPunct="1">
              <a:lnSpc>
                <a:spcPts val="1700"/>
              </a:lnSpc>
            </a:pPr>
            <a:r>
              <a:rPr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endParaRPr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1" hangingPunct="1">
              <a:lnSpc>
                <a:spcPts val="1700"/>
              </a:lnSpc>
            </a:pPr>
            <a:r>
              <a:rPr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             证实猜想</a:t>
            </a:r>
            <a:endParaRPr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1" hangingPunct="1">
              <a:lnSpc>
                <a:spcPts val="1700"/>
              </a:lnSpc>
            </a:pPr>
            <a:r>
              <a:rPr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         </a:t>
            </a:r>
            <a:endParaRPr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1" hangingPunct="1">
              <a:lnSpc>
                <a:spcPts val="1700"/>
              </a:lnSpc>
            </a:pPr>
            <a:r>
              <a:rPr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             见人就说</a:t>
            </a:r>
            <a:endParaRPr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endParaRPr lang="zh-CN" altLang="en-US"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87040" y="1476375"/>
            <a:ext cx="3169920" cy="755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16 </a:t>
            </a:r>
            <a:r>
              <a: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表里的生物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648325" y="2355215"/>
            <a:ext cx="1729740" cy="6508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好奇心强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648325" y="3490595"/>
            <a:ext cx="1729740" cy="6508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爱观察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4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63688" y="1707654"/>
            <a:ext cx="5400600" cy="11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有感情地朗读课文。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514350" lvl="0" indent="-514350" eaLnBrk="1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完成本课相关练习。</a:t>
            </a:r>
          </a:p>
        </p:txBody>
      </p:sp>
      <p:sp>
        <p:nvSpPr>
          <p:cNvPr id="28682" name="文本框 12"/>
          <p:cNvSpPr txBox="1"/>
          <p:nvPr/>
        </p:nvSpPr>
        <p:spPr>
          <a:xfrm>
            <a:off x="499110" y="415290"/>
            <a:ext cx="20586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+mn-ea"/>
                <a:ea typeface="+mn-ea"/>
                <a:sym typeface="+mn-ea"/>
              </a:rPr>
              <a:t>课后作业</a:t>
            </a:r>
            <a:endParaRPr lang="zh-CN" alt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37419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51311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2928620" y="1588135"/>
            <a:ext cx="720725" cy="719138"/>
          </a:xfrm>
          <a:prstGeom prst="ellipse">
            <a:avLst/>
          </a:prstGeom>
          <a:solidFill>
            <a:srgbClr val="E72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315" name="标题 1"/>
          <p:cNvSpPr txBox="1"/>
          <p:nvPr/>
        </p:nvSpPr>
        <p:spPr>
          <a:xfrm>
            <a:off x="2563178" y="1587818"/>
            <a:ext cx="4494212" cy="8636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defTabSz="850900" eaLnBrk="1" hangingPunct="1">
              <a:buFont typeface="Arial" panose="020B0604020202020204" pitchFamily="34" charset="0"/>
              <a:buNone/>
            </a:pPr>
            <a:r>
              <a:rPr lang="en-US" altLang="zh-CN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16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表里的生物</a:t>
            </a:r>
          </a:p>
        </p:txBody>
      </p:sp>
      <p:pic>
        <p:nvPicPr>
          <p:cNvPr id="13316" name="图片 2"/>
          <p:cNvPicPr>
            <a:picLocks noChangeAspect="1"/>
          </p:cNvPicPr>
          <p:nvPr/>
        </p:nvPicPr>
        <p:blipFill>
          <a:blip r:embed="rId3"/>
          <a:srcRect l="35188"/>
          <a:stretch>
            <a:fillRect/>
          </a:stretch>
        </p:blipFill>
        <p:spPr>
          <a:xfrm>
            <a:off x="6372225" y="4443413"/>
            <a:ext cx="2327275" cy="463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2627784" y="2404428"/>
            <a:ext cx="4494212" cy="8636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defTabSz="850900" eaLnBrk="1" hangingPunct="1">
              <a:buFont typeface="Arial" panose="020B0604020202020204" pitchFamily="34" charset="0"/>
            </a:pP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（第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课时）</a:t>
            </a:r>
          </a:p>
        </p:txBody>
      </p:sp>
    </p:spTree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云形标注 3"/>
          <p:cNvSpPr/>
          <p:nvPr/>
        </p:nvSpPr>
        <p:spPr>
          <a:xfrm>
            <a:off x="1105535" y="522605"/>
            <a:ext cx="6443980" cy="2447925"/>
          </a:xfrm>
          <a:prstGeom prst="cloudCallout">
            <a:avLst>
              <a:gd name="adj1" fmla="val -30092"/>
              <a:gd name="adj2" fmla="val 6613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907704" y="1275606"/>
            <a:ext cx="7200900" cy="7308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读了课题，你有什么疑问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</a:p>
        </p:txBody>
      </p:sp>
      <p:pic>
        <p:nvPicPr>
          <p:cNvPr id="4096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75" y="2290058"/>
            <a:ext cx="1657350" cy="27823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30" descr="图片包含 游戏机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202">
            <a:off x="3883607" y="4068273"/>
            <a:ext cx="1122787" cy="1122787"/>
          </a:xfrm>
          <a:prstGeom prst="rect">
            <a:avLst/>
          </a:prstGeom>
        </p:spPr>
      </p:pic>
      <p:pic>
        <p:nvPicPr>
          <p:cNvPr id="2" name="图片 1" descr="图片包含 游戏机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798" flipH="1">
            <a:off x="4928235" y="3833495"/>
            <a:ext cx="1341120" cy="13411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任意多边形: 形状 43"/>
          <p:cNvSpPr/>
          <p:nvPr/>
        </p:nvSpPr>
        <p:spPr>
          <a:xfrm>
            <a:off x="405130" y="236855"/>
            <a:ext cx="2673985" cy="588645"/>
          </a:xfrm>
          <a:custGeom>
            <a:avLst/>
            <a:gdLst>
              <a:gd name="connsiteX0" fmla="*/ 34297 w 2412597"/>
              <a:gd name="connsiteY0" fmla="*/ 0 h 1077036"/>
              <a:gd name="connsiteX1" fmla="*/ 2286430 w 2412597"/>
              <a:gd name="connsiteY1" fmla="*/ 0 h 1077036"/>
              <a:gd name="connsiteX2" fmla="*/ 2412597 w 2412597"/>
              <a:gd name="connsiteY2" fmla="*/ 73177 h 1077036"/>
              <a:gd name="connsiteX3" fmla="*/ 2252135 w 2412597"/>
              <a:gd name="connsiteY3" fmla="*/ 166245 h 1077036"/>
              <a:gd name="connsiteX4" fmla="*/ 2412597 w 2412597"/>
              <a:gd name="connsiteY4" fmla="*/ 259313 h 1077036"/>
              <a:gd name="connsiteX5" fmla="*/ 2252133 w 2412597"/>
              <a:gd name="connsiteY5" fmla="*/ 352381 h 1077036"/>
              <a:gd name="connsiteX6" fmla="*/ 2412596 w 2412597"/>
              <a:gd name="connsiteY6" fmla="*/ 445450 h 1077036"/>
              <a:gd name="connsiteX7" fmla="*/ 2252134 w 2412597"/>
              <a:gd name="connsiteY7" fmla="*/ 538518 h 1077036"/>
              <a:gd name="connsiteX8" fmla="*/ 2412596 w 2412597"/>
              <a:gd name="connsiteY8" fmla="*/ 631586 h 1077036"/>
              <a:gd name="connsiteX9" fmla="*/ 2252133 w 2412597"/>
              <a:gd name="connsiteY9" fmla="*/ 724654 h 1077036"/>
              <a:gd name="connsiteX10" fmla="*/ 2412596 w 2412597"/>
              <a:gd name="connsiteY10" fmla="*/ 817723 h 1077036"/>
              <a:gd name="connsiteX11" fmla="*/ 2252134 w 2412597"/>
              <a:gd name="connsiteY11" fmla="*/ 910791 h 1077036"/>
              <a:gd name="connsiteX12" fmla="*/ 2412596 w 2412597"/>
              <a:gd name="connsiteY12" fmla="*/ 1003859 h 1077036"/>
              <a:gd name="connsiteX13" fmla="*/ 2286428 w 2412597"/>
              <a:gd name="connsiteY13" fmla="*/ 1077036 h 1077036"/>
              <a:gd name="connsiteX14" fmla="*/ 34295 w 2412597"/>
              <a:gd name="connsiteY14" fmla="*/ 1077036 h 1077036"/>
              <a:gd name="connsiteX15" fmla="*/ 160463 w 2412597"/>
              <a:gd name="connsiteY15" fmla="*/ 1003859 h 1077036"/>
              <a:gd name="connsiteX16" fmla="*/ 1 w 2412597"/>
              <a:gd name="connsiteY16" fmla="*/ 910791 h 1077036"/>
              <a:gd name="connsiteX17" fmla="*/ 160463 w 2412597"/>
              <a:gd name="connsiteY17" fmla="*/ 817723 h 1077036"/>
              <a:gd name="connsiteX18" fmla="*/ 0 w 2412597"/>
              <a:gd name="connsiteY18" fmla="*/ 724654 h 1077036"/>
              <a:gd name="connsiteX19" fmla="*/ 160463 w 2412597"/>
              <a:gd name="connsiteY19" fmla="*/ 631586 h 1077036"/>
              <a:gd name="connsiteX20" fmla="*/ 1 w 2412597"/>
              <a:gd name="connsiteY20" fmla="*/ 538518 h 1077036"/>
              <a:gd name="connsiteX21" fmla="*/ 160463 w 2412597"/>
              <a:gd name="connsiteY21" fmla="*/ 445450 h 1077036"/>
              <a:gd name="connsiteX22" fmla="*/ 0 w 2412597"/>
              <a:gd name="connsiteY22" fmla="*/ 352381 h 1077036"/>
              <a:gd name="connsiteX23" fmla="*/ 160464 w 2412597"/>
              <a:gd name="connsiteY23" fmla="*/ 259313 h 1077036"/>
              <a:gd name="connsiteX24" fmla="*/ 2 w 2412597"/>
              <a:gd name="connsiteY24" fmla="*/ 166245 h 1077036"/>
              <a:gd name="connsiteX25" fmla="*/ 160464 w 2412597"/>
              <a:gd name="connsiteY25" fmla="*/ 73177 h 10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12597" h="1077036">
                <a:moveTo>
                  <a:pt x="34297" y="0"/>
                </a:moveTo>
                <a:lnTo>
                  <a:pt x="2286430" y="0"/>
                </a:lnTo>
                <a:lnTo>
                  <a:pt x="2412597" y="73177"/>
                </a:lnTo>
                <a:lnTo>
                  <a:pt x="2252135" y="166245"/>
                </a:lnTo>
                <a:lnTo>
                  <a:pt x="2412597" y="259313"/>
                </a:lnTo>
                <a:lnTo>
                  <a:pt x="2252133" y="352381"/>
                </a:lnTo>
                <a:lnTo>
                  <a:pt x="2412596" y="445450"/>
                </a:lnTo>
                <a:lnTo>
                  <a:pt x="2252134" y="538518"/>
                </a:lnTo>
                <a:lnTo>
                  <a:pt x="2412596" y="631586"/>
                </a:lnTo>
                <a:lnTo>
                  <a:pt x="2252133" y="724654"/>
                </a:lnTo>
                <a:lnTo>
                  <a:pt x="2412596" y="817723"/>
                </a:lnTo>
                <a:lnTo>
                  <a:pt x="2252134" y="910791"/>
                </a:lnTo>
                <a:lnTo>
                  <a:pt x="2412596" y="1003859"/>
                </a:lnTo>
                <a:lnTo>
                  <a:pt x="2286428" y="1077036"/>
                </a:lnTo>
                <a:lnTo>
                  <a:pt x="34295" y="1077036"/>
                </a:lnTo>
                <a:lnTo>
                  <a:pt x="160463" y="1003859"/>
                </a:lnTo>
                <a:lnTo>
                  <a:pt x="1" y="910791"/>
                </a:lnTo>
                <a:lnTo>
                  <a:pt x="160463" y="817723"/>
                </a:lnTo>
                <a:lnTo>
                  <a:pt x="0" y="724654"/>
                </a:lnTo>
                <a:lnTo>
                  <a:pt x="160463" y="631586"/>
                </a:lnTo>
                <a:lnTo>
                  <a:pt x="1" y="538518"/>
                </a:lnTo>
                <a:lnTo>
                  <a:pt x="160463" y="445450"/>
                </a:lnTo>
                <a:lnTo>
                  <a:pt x="0" y="352381"/>
                </a:lnTo>
                <a:lnTo>
                  <a:pt x="160464" y="259313"/>
                </a:lnTo>
                <a:lnTo>
                  <a:pt x="2" y="166245"/>
                </a:lnTo>
                <a:lnTo>
                  <a:pt x="160464" y="73177"/>
                </a:lnTo>
                <a:close/>
              </a:path>
            </a:pathLst>
          </a:custGeom>
          <a:solidFill>
            <a:srgbClr val="A8B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05765" y="901065"/>
            <a:ext cx="8332470" cy="40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冯至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1905—1993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），原名冯承植，现代诗人、学者、翻译家、教授。发表了许多诗与散文。  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主要作品有：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诗集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昨日之歌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》《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十四行集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等；译著《海涅诗选》《德国，一个冬天的童话》等。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鲁迅评价他为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中国最杰出的抒情诗人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</a:p>
        </p:txBody>
      </p:sp>
      <p:sp>
        <p:nvSpPr>
          <p:cNvPr id="16386" name="文本框 1"/>
          <p:cNvSpPr txBox="1"/>
          <p:nvPr/>
        </p:nvSpPr>
        <p:spPr>
          <a:xfrm>
            <a:off x="806450" y="236538"/>
            <a:ext cx="187166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98A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作者介绍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文本框 1"/>
          <p:cNvSpPr txBox="1"/>
          <p:nvPr/>
        </p:nvSpPr>
        <p:spPr>
          <a:xfrm>
            <a:off x="1476375" y="493713"/>
            <a:ext cx="187166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98A1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字词学习</a:t>
            </a:r>
          </a:p>
        </p:txBody>
      </p:sp>
      <p:sp>
        <p:nvSpPr>
          <p:cNvPr id="15" name="矩形 14"/>
          <p:cNvSpPr/>
          <p:nvPr/>
        </p:nvSpPr>
        <p:spPr>
          <a:xfrm>
            <a:off x="683568" y="1180984"/>
            <a:ext cx="7776864" cy="27815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200000"/>
              </a:lnSpc>
            </a:pPr>
            <a:r>
              <a:rPr lang="zh-CN" altLang="en-US" sz="4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狗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吠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清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脆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拦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住  丑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恶</a:t>
            </a:r>
            <a:br>
              <a:rPr lang="en-US" altLang="zh-CN" sz="4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蟋蟀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齿轮  唯恐  盲人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文本框 1"/>
          <p:cNvSpPr txBox="1"/>
          <p:nvPr/>
        </p:nvSpPr>
        <p:spPr>
          <a:xfrm>
            <a:off x="1476375" y="493713"/>
            <a:ext cx="187166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98A1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字词学习</a:t>
            </a:r>
          </a:p>
        </p:txBody>
      </p:sp>
      <p:sp>
        <p:nvSpPr>
          <p:cNvPr id="15" name="矩形 14"/>
          <p:cNvSpPr/>
          <p:nvPr/>
        </p:nvSpPr>
        <p:spPr>
          <a:xfrm>
            <a:off x="1621790" y="1004984"/>
            <a:ext cx="5798820" cy="27815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200000"/>
              </a:lnSpc>
            </a:pPr>
            <a:r>
              <a:rPr lang="zh-CN" altLang="en-US" sz="4800" b="1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拦</a:t>
            </a:r>
            <a:r>
              <a:rPr lang="zh-CN" altLang="en-US" sz="4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住</a:t>
            </a:r>
            <a:endParaRPr lang="zh-CN" altLang="en-US" sz="4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>
              <a:lnSpc>
                <a:spcPct val="200000"/>
              </a:lnSpc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清</a:t>
            </a:r>
            <a:r>
              <a:rPr lang="zh-CN" altLang="en-US" sz="4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脆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4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齿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轮 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蟋</a:t>
            </a:r>
            <a:r>
              <a:rPr lang="zh-CN" altLang="en-US" sz="4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蟀</a:t>
            </a:r>
          </a:p>
        </p:txBody>
      </p:sp>
      <p:sp>
        <p:nvSpPr>
          <p:cNvPr id="22" name="任意多边形: 形状 21"/>
          <p:cNvSpPr/>
          <p:nvPr/>
        </p:nvSpPr>
        <p:spPr>
          <a:xfrm>
            <a:off x="2520950" y="1390927"/>
            <a:ext cx="4001135" cy="1095375"/>
          </a:xfrm>
          <a:custGeom>
            <a:avLst/>
            <a:gdLst>
              <a:gd name="connsiteX0" fmla="*/ 396922 w 3331002"/>
              <a:gd name="connsiteY0" fmla="*/ 83782 h 906836"/>
              <a:gd name="connsiteX1" fmla="*/ 2864350 w 3331002"/>
              <a:gd name="connsiteY1" fmla="*/ 98296 h 906836"/>
              <a:gd name="connsiteX2" fmla="*/ 3096579 w 3331002"/>
              <a:gd name="connsiteY2" fmla="*/ 809496 h 906836"/>
              <a:gd name="connsiteX3" fmla="*/ 280807 w 3331002"/>
              <a:gd name="connsiteY3" fmla="*/ 824010 h 906836"/>
              <a:gd name="connsiteX4" fmla="*/ 396922 w 3331002"/>
              <a:gd name="connsiteY4" fmla="*/ 83782 h 906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002" h="906836">
                <a:moveTo>
                  <a:pt x="396922" y="83782"/>
                </a:moveTo>
                <a:cubicBezTo>
                  <a:pt x="827512" y="-37170"/>
                  <a:pt x="2414407" y="-22656"/>
                  <a:pt x="2864350" y="98296"/>
                </a:cubicBezTo>
                <a:cubicBezTo>
                  <a:pt x="3314293" y="219248"/>
                  <a:pt x="3527169" y="688544"/>
                  <a:pt x="3096579" y="809496"/>
                </a:cubicBezTo>
                <a:cubicBezTo>
                  <a:pt x="2665989" y="930448"/>
                  <a:pt x="735588" y="942543"/>
                  <a:pt x="280807" y="824010"/>
                </a:cubicBezTo>
                <a:cubicBezTo>
                  <a:pt x="-173974" y="705477"/>
                  <a:pt x="-33668" y="204734"/>
                  <a:pt x="396922" y="83782"/>
                </a:cubicBezTo>
                <a:close/>
              </a:path>
            </a:pathLst>
          </a:custGeom>
          <a:noFill/>
          <a:ln>
            <a:solidFill>
              <a:srgbClr val="DAADA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云形标注 1"/>
          <p:cNvSpPr/>
          <p:nvPr/>
        </p:nvSpPr>
        <p:spPr>
          <a:xfrm>
            <a:off x="4120515" y="620809"/>
            <a:ext cx="1224280" cy="720090"/>
          </a:xfrm>
          <a:prstGeom prst="cloudCallout">
            <a:avLst/>
          </a:prstGeom>
          <a:ln w="12700" cmpd="sng">
            <a:solidFill>
              <a:srgbClr val="DAADA2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</a:t>
            </a:r>
          </a:p>
        </p:txBody>
      </p:sp>
      <p:sp>
        <p:nvSpPr>
          <p:cNvPr id="3" name="云形标注 2"/>
          <p:cNvSpPr/>
          <p:nvPr/>
        </p:nvSpPr>
        <p:spPr>
          <a:xfrm>
            <a:off x="1527175" y="4051079"/>
            <a:ext cx="1224280" cy="720090"/>
          </a:xfrm>
          <a:prstGeom prst="cloudCallout">
            <a:avLst>
              <a:gd name="adj1" fmla="val 59543"/>
              <a:gd name="adj2" fmla="val -75925"/>
            </a:avLst>
          </a:prstGeom>
          <a:ln w="12700" cmpd="sng">
            <a:solidFill>
              <a:srgbClr val="DAADA2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</a:p>
        </p:txBody>
      </p:sp>
      <p:sp>
        <p:nvSpPr>
          <p:cNvPr id="4" name="云形标注 3"/>
          <p:cNvSpPr/>
          <p:nvPr/>
        </p:nvSpPr>
        <p:spPr>
          <a:xfrm>
            <a:off x="3514725" y="4051079"/>
            <a:ext cx="1224280" cy="720090"/>
          </a:xfrm>
          <a:prstGeom prst="cloudCallout">
            <a:avLst>
              <a:gd name="adj1" fmla="val 8195"/>
              <a:gd name="adj2" fmla="val -80335"/>
            </a:avLst>
          </a:prstGeom>
          <a:ln w="12700" cmpd="sng">
            <a:solidFill>
              <a:srgbClr val="DAADA2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ch</a:t>
            </a:r>
          </a:p>
        </p:txBody>
      </p:sp>
      <p:sp>
        <p:nvSpPr>
          <p:cNvPr id="5" name="云形标注 4"/>
          <p:cNvSpPr/>
          <p:nvPr/>
        </p:nvSpPr>
        <p:spPr>
          <a:xfrm>
            <a:off x="6336665" y="4051079"/>
            <a:ext cx="1224280" cy="720090"/>
          </a:xfrm>
          <a:prstGeom prst="cloudCallout">
            <a:avLst>
              <a:gd name="adj1" fmla="val -17219"/>
              <a:gd name="adj2" fmla="val -82980"/>
            </a:avLst>
          </a:prstGeom>
          <a:ln w="12700" cmpd="sng">
            <a:solidFill>
              <a:srgbClr val="DAADA2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sh</a:t>
            </a:r>
          </a:p>
        </p:txBody>
      </p:sp>
      <p:sp>
        <p:nvSpPr>
          <p:cNvPr id="6" name="任意多边形: 形状 21"/>
          <p:cNvSpPr/>
          <p:nvPr/>
        </p:nvSpPr>
        <p:spPr>
          <a:xfrm>
            <a:off x="1621790" y="2805844"/>
            <a:ext cx="6253480" cy="1095375"/>
          </a:xfrm>
          <a:custGeom>
            <a:avLst/>
            <a:gdLst>
              <a:gd name="connsiteX0" fmla="*/ 396922 w 3331002"/>
              <a:gd name="connsiteY0" fmla="*/ 83782 h 906836"/>
              <a:gd name="connsiteX1" fmla="*/ 2864350 w 3331002"/>
              <a:gd name="connsiteY1" fmla="*/ 98296 h 906836"/>
              <a:gd name="connsiteX2" fmla="*/ 3096579 w 3331002"/>
              <a:gd name="connsiteY2" fmla="*/ 809496 h 906836"/>
              <a:gd name="connsiteX3" fmla="*/ 280807 w 3331002"/>
              <a:gd name="connsiteY3" fmla="*/ 824010 h 906836"/>
              <a:gd name="connsiteX4" fmla="*/ 396922 w 3331002"/>
              <a:gd name="connsiteY4" fmla="*/ 83782 h 906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002" h="906836">
                <a:moveTo>
                  <a:pt x="396922" y="83782"/>
                </a:moveTo>
                <a:cubicBezTo>
                  <a:pt x="827512" y="-37170"/>
                  <a:pt x="2414407" y="-22656"/>
                  <a:pt x="2864350" y="98296"/>
                </a:cubicBezTo>
                <a:cubicBezTo>
                  <a:pt x="3314293" y="219248"/>
                  <a:pt x="3527169" y="688544"/>
                  <a:pt x="3096579" y="809496"/>
                </a:cubicBezTo>
                <a:cubicBezTo>
                  <a:pt x="2665989" y="930448"/>
                  <a:pt x="735588" y="942543"/>
                  <a:pt x="280807" y="824010"/>
                </a:cubicBezTo>
                <a:cubicBezTo>
                  <a:pt x="-173974" y="705477"/>
                  <a:pt x="-33668" y="204734"/>
                  <a:pt x="396922" y="83782"/>
                </a:cubicBezTo>
                <a:close/>
              </a:path>
            </a:pathLst>
          </a:custGeom>
          <a:noFill/>
          <a:ln>
            <a:solidFill>
              <a:srgbClr val="DAADA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3" grpId="0" animBg="1"/>
      <p:bldP spid="4" grpId="0" animBg="1"/>
      <p:bldP spid="5" grpId="0" bldLvl="0" animBg="1"/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文本框 1"/>
          <p:cNvSpPr txBox="1"/>
          <p:nvPr/>
        </p:nvSpPr>
        <p:spPr>
          <a:xfrm>
            <a:off x="1476375" y="493713"/>
            <a:ext cx="187166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98A1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字词学习</a:t>
            </a:r>
          </a:p>
        </p:txBody>
      </p:sp>
      <p:sp>
        <p:nvSpPr>
          <p:cNvPr id="2" name="矩形 1"/>
          <p:cNvSpPr/>
          <p:nvPr/>
        </p:nvSpPr>
        <p:spPr>
          <a:xfrm>
            <a:off x="853440" y="724535"/>
            <a:ext cx="7437120" cy="36370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sz="5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狗吠  清脆   丑恶 </a:t>
            </a:r>
          </a:p>
          <a:p>
            <a:pPr algn="ctr" eaLnBrk="1" hangingPunct="1">
              <a:lnSpc>
                <a:spcPct val="150000"/>
              </a:lnSpc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齿轮   盲人</a:t>
            </a:r>
          </a:p>
          <a:p>
            <a:pPr algn="ctr" eaLnBrk="1" hangingPunct="1">
              <a:lnSpc>
                <a:spcPct val="150000"/>
              </a:lnSpc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拦住   </a:t>
            </a:r>
            <a:r>
              <a:rPr lang="zh-CN" altLang="en-US" sz="5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唯恐   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蟋蟀</a:t>
            </a:r>
            <a:endParaRPr lang="zh-CN" altLang="en-US" sz="5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1385570" y="3003798"/>
            <a:ext cx="747395" cy="467360"/>
          </a:xfrm>
          <a:prstGeom prst="wedgeRoundRectCallout">
            <a:avLst>
              <a:gd name="adj1" fmla="val 22557"/>
              <a:gd name="adj2" fmla="val 63722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</a:rPr>
              <a:t>栏</a:t>
            </a:r>
          </a:p>
        </p:txBody>
      </p:sp>
      <p:sp>
        <p:nvSpPr>
          <p:cNvPr id="21" name="圆角矩形标注 20"/>
          <p:cNvSpPr/>
          <p:nvPr/>
        </p:nvSpPr>
        <p:spPr>
          <a:xfrm flipH="1">
            <a:off x="3618230" y="3003798"/>
            <a:ext cx="842645" cy="467360"/>
          </a:xfrm>
          <a:prstGeom prst="wedgeRoundRectCallout">
            <a:avLst>
              <a:gd name="adj1" fmla="val -24830"/>
              <a:gd name="adj2" fmla="val 60597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-简" panose="02010600040101010101" charset="-122"/>
                <a:sym typeface="+mn-ea"/>
              </a:rPr>
              <a:t>惟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0000">
            <a:off x="6768631" y="1065974"/>
            <a:ext cx="610870" cy="63119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3"/>
          <a:srcRect l="41108" t="7917" r="4430" b="41228"/>
          <a:stretch>
            <a:fillRect/>
          </a:stretch>
        </p:blipFill>
        <p:spPr>
          <a:xfrm rot="9180000" flipH="1">
            <a:off x="7182016" y="1162871"/>
            <a:ext cx="452120" cy="565150"/>
          </a:xfrm>
          <a:prstGeom prst="plus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4"/>
          <a:srcRect l="5578" t="9649" r="18944" b="3833"/>
          <a:stretch>
            <a:fillRect/>
          </a:stretch>
        </p:blipFill>
        <p:spPr>
          <a:xfrm rot="21420000">
            <a:off x="6429375" y="3488239"/>
            <a:ext cx="623570" cy="642620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0000">
            <a:off x="4627495" y="947603"/>
            <a:ext cx="609600" cy="82677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1489" y="2395664"/>
            <a:ext cx="955675" cy="71374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747384" y="2438844"/>
            <a:ext cx="607060" cy="581025"/>
            <a:chOff x="4316" y="3936"/>
            <a:chExt cx="956" cy="91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940000">
              <a:off x="4316" y="3936"/>
              <a:ext cx="790" cy="84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2" y="4095"/>
              <a:ext cx="781" cy="757"/>
            </a:xfrm>
            <a:prstGeom prst="rect">
              <a:avLst/>
            </a:prstGeom>
          </p:spPr>
        </p:pic>
      </p:grpSp>
      <p:sp>
        <p:nvSpPr>
          <p:cNvPr id="9" name="椭圆 8"/>
          <p:cNvSpPr/>
          <p:nvPr/>
        </p:nvSpPr>
        <p:spPr>
          <a:xfrm>
            <a:off x="1515745" y="3581013"/>
            <a:ext cx="288290" cy="7200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917315" y="3581013"/>
            <a:ext cx="243840" cy="5041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462a0b9c8e080635ad0754087d6fbb5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734060" y="621030"/>
            <a:ext cx="11078210" cy="5160010"/>
          </a:xfrm>
          <a:prstGeom prst="rect">
            <a:avLst/>
          </a:prstGeom>
        </p:spPr>
      </p:pic>
      <p:sp>
        <p:nvSpPr>
          <p:cNvPr id="16386" name="文本框 1"/>
          <p:cNvSpPr txBox="1"/>
          <p:nvPr/>
        </p:nvSpPr>
        <p:spPr>
          <a:xfrm>
            <a:off x="1958340" y="493713"/>
            <a:ext cx="187166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98A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整体感知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310954" y="1491630"/>
            <a:ext cx="6929829" cy="2562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默读全文</a:t>
            </a:r>
          </a:p>
          <a:p>
            <a:pPr marL="514350" indent="-51435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勾画课文中表示时间的词语。</a:t>
            </a:r>
          </a:p>
          <a:p>
            <a:pPr marL="514350" indent="-514350" eaLnBrk="1" hangingPunct="1">
              <a:lnSpc>
                <a:spcPct val="130000"/>
              </a:lnSpc>
              <a:buFont typeface="+mj-lt"/>
              <a:buAutoNum type="arabicPeriod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思考：课文围绕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表里的生物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，在这些时间点上都发生了些什么？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7495676" y="3758274"/>
            <a:ext cx="1490215" cy="12572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183,&quot;width&quot;:1078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42.9637795275589,&quot;width&quot;:4025.729133858267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542511468"/>
  <p:tag name="KSO_WM_UNIT_PLACING_PICTURE_USER_VIEWPORT" val="{&quot;height&quot;:9600,&quot;width&quot;:960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eaLnBrk="1" hangingPunct="1">
          <a:lnSpc>
            <a:spcPct val="120000"/>
          </a:lnSpc>
          <a:defRPr sz="3200" b="1" dirty="0" smtClean="0">
            <a:latin typeface="楷体" panose="02010609060101010101" pitchFamily="49" charset="-122"/>
            <a:ea typeface="楷体" panose="02010609060101010101" pitchFamily="49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595</Words>
  <Application>Microsoft Office PowerPoint</Application>
  <PresentationFormat>全屏显示(16:9)</PresentationFormat>
  <Paragraphs>75</Paragraphs>
  <Slides>28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36" baseType="lpstr">
      <vt:lpstr>黑体</vt:lpstr>
      <vt:lpstr>华文楷体</vt:lpstr>
      <vt:lpstr>楷体</vt:lpstr>
      <vt:lpstr>Arial</vt:lpstr>
      <vt:lpstr>Calibri</vt:lpstr>
      <vt:lpstr>Wingdings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状元成才路</Manager>
  <Company>状元成才路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Administrator</dc:creator>
  <cp:keywords>状元成才路</cp:keywords>
  <dc:description>声  明_x000d_
_x000d_
 本文件仅用于个人学习、研究或欣赏，以及其他非商业性或非盈利性用途，但同时应遵守著作权法及其他相关法律的规定，不得侵犯本司及相关权利人的合法权利。_x000d_
 除此以外，将本文件任何内容用于其他用途时，应获得授权，如发现未经授权用于商业或盈利用途将追加侵权者的法律责任。_x000d_
_x000d_
武汉天成贵龙文化传播有限公司</dc:description>
  <cp:lastModifiedBy>Administrator</cp:lastModifiedBy>
  <cp:revision>593</cp:revision>
  <dcterms:created xsi:type="dcterms:W3CDTF">2020-04-01T14:31:00Z</dcterms:created>
  <dcterms:modified xsi:type="dcterms:W3CDTF">2024-12-24T07:00:01Z</dcterms:modified>
  <cp:category>状元成才路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2052-11.1.0.10132</vt:lpwstr>
  </property>
</Properties>
</file>