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01" r:id="rId2"/>
    <p:sldId id="483" r:id="rId3"/>
    <p:sldId id="637" r:id="rId4"/>
    <p:sldId id="508" r:id="rId5"/>
    <p:sldId id="510" r:id="rId6"/>
    <p:sldId id="675" r:id="rId7"/>
    <p:sldId id="512" r:id="rId8"/>
    <p:sldId id="513" r:id="rId9"/>
    <p:sldId id="514" r:id="rId10"/>
    <p:sldId id="515" r:id="rId11"/>
    <p:sldId id="516" r:id="rId12"/>
    <p:sldId id="517" r:id="rId13"/>
    <p:sldId id="518" r:id="rId14"/>
    <p:sldId id="519" r:id="rId15"/>
    <p:sldId id="593" r:id="rId16"/>
    <p:sldId id="540" r:id="rId17"/>
    <p:sldId id="522" r:id="rId18"/>
    <p:sldId id="521" r:id="rId19"/>
    <p:sldId id="576" r:id="rId20"/>
    <p:sldId id="553" r:id="rId21"/>
    <p:sldId id="525" r:id="rId22"/>
    <p:sldId id="524" r:id="rId23"/>
    <p:sldId id="666" r:id="rId24"/>
    <p:sldId id="526" r:id="rId25"/>
    <p:sldId id="541" r:id="rId26"/>
    <p:sldId id="588" r:id="rId27"/>
    <p:sldId id="533" r:id="rId28"/>
    <p:sldId id="391" r:id="rId29"/>
    <p:sldId id="676" r:id="rId30"/>
    <p:sldId id="677" r:id="rId31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2">
          <p15:clr>
            <a:srgbClr val="A4A3A4"/>
          </p15:clr>
        </p15:guide>
        <p15:guide id="2" pos="27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66"/>
    <a:srgbClr val="00FFFF"/>
    <a:srgbClr val="FFD521"/>
    <a:srgbClr val="FFD44B"/>
    <a:srgbClr val="666666"/>
    <a:srgbClr val="FFCC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804" y="120"/>
      </p:cViewPr>
      <p:guideLst>
        <p:guide orient="horz" pos="1512"/>
        <p:guide pos="27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D3491EC-27AE-49FC-A1DC-5304DFFA16C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F12D98-A834-4BD9-A731-369E36DA3B3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B3D6E8-5A72-4ECC-82E6-EA5E853C39A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2024/12/24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4B89B4B-6908-4AAC-8B56-BC2E7AA241E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"/>
          <p:cNvPicPr>
            <a:picLocks noChangeAspect="1"/>
          </p:cNvPicPr>
          <p:nvPr userDrawn="1"/>
        </p:nvPicPr>
        <p:blipFill>
          <a:blip r:embed="rId2"/>
          <a:srcRect l="60413" t="68333" b="552"/>
          <a:stretch>
            <a:fillRect/>
          </a:stretch>
        </p:blipFill>
        <p:spPr>
          <a:xfrm>
            <a:off x="7637463" y="3363913"/>
            <a:ext cx="1511300" cy="1779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"/>
          <p:cNvPicPr>
            <a:picLocks noChangeAspect="1"/>
          </p:cNvPicPr>
          <p:nvPr userDrawn="1"/>
        </p:nvPicPr>
        <p:blipFill>
          <a:blip r:embed="rId3"/>
          <a:srcRect l="11656" r="9816"/>
          <a:stretch>
            <a:fillRect/>
          </a:stretch>
        </p:blipFill>
        <p:spPr>
          <a:xfrm>
            <a:off x="0" y="38122"/>
            <a:ext cx="9144000" cy="5167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80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097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2"/>
          <p:cNvSpPr txBox="1">
            <a:spLocks noChangeArrowheads="1"/>
          </p:cNvSpPr>
          <p:nvPr/>
        </p:nvSpPr>
        <p:spPr bwMode="auto">
          <a:xfrm>
            <a:off x="1087438" y="915988"/>
            <a:ext cx="74231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统编版六年级下册</a:t>
            </a:r>
            <a:endParaRPr lang="en-US" altLang="zh-CN" sz="36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语文慕课堂</a:t>
            </a:r>
            <a:endParaRPr lang="en-US" altLang="zh-CN" sz="6000" b="1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267" name="TextBox 13"/>
          <p:cNvSpPr txBox="1">
            <a:spLocks noChangeArrowheads="1"/>
          </p:cNvSpPr>
          <p:nvPr/>
        </p:nvSpPr>
        <p:spPr bwMode="auto">
          <a:xfrm>
            <a:off x="3143250" y="3786188"/>
            <a:ext cx="2698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主讲：丁丁老师</a:t>
            </a:r>
          </a:p>
        </p:txBody>
      </p:sp>
      <p:sp>
        <p:nvSpPr>
          <p:cNvPr id="11268" name="TextBox 1"/>
          <p:cNvSpPr txBox="1">
            <a:spLocks noChangeArrowheads="1"/>
          </p:cNvSpPr>
          <p:nvPr/>
        </p:nvSpPr>
        <p:spPr bwMode="auto">
          <a:xfrm>
            <a:off x="107950" y="123825"/>
            <a:ext cx="2890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状元成才路慕课堂</a:t>
            </a:r>
          </a:p>
        </p:txBody>
      </p:sp>
    </p:spTree>
  </p:cSld>
  <p:clrMapOvr>
    <a:masterClrMapping/>
  </p:clrMapOvr>
  <p:transition advTm="1833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435" y="1130300"/>
            <a:ext cx="1134745" cy="3121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5" y="31115"/>
            <a:ext cx="6795770" cy="5236210"/>
          </a:xfrm>
          <a:prstGeom prst="rect">
            <a:avLst/>
          </a:prstGeom>
        </p:spPr>
      </p:pic>
      <p:sp>
        <p:nvSpPr>
          <p:cNvPr id="6" name="文本占位符 52226"/>
          <p:cNvSpPr txBox="1">
            <a:spLocks noChangeArrowheads="1"/>
          </p:cNvSpPr>
          <p:nvPr/>
        </p:nvSpPr>
        <p:spPr>
          <a:xfrm rot="21426938">
            <a:off x="701259" y="1139189"/>
            <a:ext cx="2977515" cy="31032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这么多的事例说明了科学并不神秘，真理并不遥远。只要你从细微的、司空见惯的现象中发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  <a:sym typeface="+mn-lt"/>
            </a:endParaRPr>
          </a:p>
        </p:txBody>
      </p:sp>
      <p:sp>
        <p:nvSpPr>
          <p:cNvPr id="7" name="文本占位符 52226"/>
          <p:cNvSpPr txBox="1">
            <a:spLocks noChangeArrowheads="1"/>
          </p:cNvSpPr>
          <p:nvPr/>
        </p:nvSpPr>
        <p:spPr>
          <a:xfrm rot="21426938">
            <a:off x="4423132" y="1196269"/>
            <a:ext cx="2825115" cy="24580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现问题，追根求源，最后把“？”拉直变成“！”，就可以找到真理。</a:t>
            </a:r>
            <a:endParaRPr lang="zh-CN" altLang="en-US" sz="3000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818" y="854633"/>
            <a:ext cx="1387113" cy="1303454"/>
          </a:xfrm>
          <a:prstGeom prst="rect">
            <a:avLst/>
          </a:prstGeom>
        </p:spPr>
      </p:pic>
      <p:sp>
        <p:nvSpPr>
          <p:cNvPr id="5" name="任意多边形: 形状 3"/>
          <p:cNvSpPr/>
          <p:nvPr/>
        </p:nvSpPr>
        <p:spPr>
          <a:xfrm rot="5400000">
            <a:off x="3271627" y="-816062"/>
            <a:ext cx="2923830" cy="7452194"/>
          </a:xfrm>
          <a:custGeom>
            <a:avLst/>
            <a:gdLst>
              <a:gd name="connsiteX0" fmla="*/ 0 w 6367029"/>
              <a:gd name="connsiteY0" fmla="*/ 1429374 h 11336923"/>
              <a:gd name="connsiteX1" fmla="*/ 182378 w 6367029"/>
              <a:gd name="connsiteY1" fmla="*/ 1086362 h 11336923"/>
              <a:gd name="connsiteX2" fmla="*/ 186264 w 6367029"/>
              <a:gd name="connsiteY2" fmla="*/ 1084253 h 11336923"/>
              <a:gd name="connsiteX3" fmla="*/ 139590 w 6367029"/>
              <a:gd name="connsiteY3" fmla="*/ 1027683 h 11336923"/>
              <a:gd name="connsiteX4" fmla="*/ 68943 w 6367029"/>
              <a:gd name="connsiteY4" fmla="*/ 796403 h 11336923"/>
              <a:gd name="connsiteX5" fmla="*/ 94044 w 6367029"/>
              <a:gd name="connsiteY5" fmla="*/ 654173 h 11336923"/>
              <a:gd name="connsiteX6" fmla="*/ 117894 w 6367029"/>
              <a:gd name="connsiteY6" fmla="*/ 603051 h 11336923"/>
              <a:gd name="connsiteX7" fmla="*/ 102046 w 6367029"/>
              <a:gd name="connsiteY7" fmla="*/ 552000 h 11336923"/>
              <a:gd name="connsiteX8" fmla="*/ 93642 w 6367029"/>
              <a:gd name="connsiteY8" fmla="*/ 468633 h 11336923"/>
              <a:gd name="connsiteX9" fmla="*/ 507300 w 6367029"/>
              <a:gd name="connsiteY9" fmla="*/ 54975 h 11336923"/>
              <a:gd name="connsiteX10" fmla="*/ 630310 w 6367029"/>
              <a:gd name="connsiteY10" fmla="*/ 73572 h 11336923"/>
              <a:gd name="connsiteX11" fmla="*/ 690623 w 6367029"/>
              <a:gd name="connsiteY11" fmla="*/ 102567 h 11336923"/>
              <a:gd name="connsiteX12" fmla="*/ 692680 w 6367029"/>
              <a:gd name="connsiteY12" fmla="*/ 101450 h 11336923"/>
              <a:gd name="connsiteX13" fmla="*/ 853694 w 6367029"/>
              <a:gd name="connsiteY13" fmla="*/ 68943 h 11336923"/>
              <a:gd name="connsiteX14" fmla="*/ 1172893 w 6367029"/>
              <a:gd name="connsiteY14" fmla="*/ 219476 h 11336923"/>
              <a:gd name="connsiteX15" fmla="*/ 1182865 w 6367029"/>
              <a:gd name="connsiteY15" fmla="*/ 233503 h 11336923"/>
              <a:gd name="connsiteX16" fmla="*/ 1218677 w 6367029"/>
              <a:gd name="connsiteY16" fmla="*/ 190100 h 11336923"/>
              <a:gd name="connsiteX17" fmla="*/ 1511177 w 6367029"/>
              <a:gd name="connsiteY17" fmla="*/ 68942 h 11336923"/>
              <a:gd name="connsiteX18" fmla="*/ 1742457 w 6367029"/>
              <a:gd name="connsiteY18" fmla="*/ 139589 h 11336923"/>
              <a:gd name="connsiteX19" fmla="*/ 1824087 w 6367029"/>
              <a:gd name="connsiteY19" fmla="*/ 213761 h 11336923"/>
              <a:gd name="connsiteX20" fmla="*/ 1837622 w 6367029"/>
              <a:gd name="connsiteY20" fmla="*/ 197358 h 11336923"/>
              <a:gd name="connsiteX21" fmla="*/ 2130121 w 6367029"/>
              <a:gd name="connsiteY21" fmla="*/ 76200 h 11336923"/>
              <a:gd name="connsiteX22" fmla="*/ 2179147 w 6367029"/>
              <a:gd name="connsiteY22" fmla="*/ 83612 h 11336923"/>
              <a:gd name="connsiteX23" fmla="*/ 2199332 w 6367029"/>
              <a:gd name="connsiteY23" fmla="*/ 77346 h 11336923"/>
              <a:gd name="connsiteX24" fmla="*/ 2282698 w 6367029"/>
              <a:gd name="connsiteY24" fmla="*/ 68942 h 11336923"/>
              <a:gd name="connsiteX25" fmla="*/ 2443713 w 6367029"/>
              <a:gd name="connsiteY25" fmla="*/ 101449 h 11336923"/>
              <a:gd name="connsiteX26" fmla="*/ 2499535 w 6367029"/>
              <a:gd name="connsiteY26" fmla="*/ 131749 h 11336923"/>
              <a:gd name="connsiteX27" fmla="*/ 2531812 w 6367029"/>
              <a:gd name="connsiteY27" fmla="*/ 105117 h 11336923"/>
              <a:gd name="connsiteX28" fmla="*/ 2763093 w 6367029"/>
              <a:gd name="connsiteY28" fmla="*/ 34471 h 11336923"/>
              <a:gd name="connsiteX29" fmla="*/ 2797682 w 6367029"/>
              <a:gd name="connsiteY29" fmla="*/ 39700 h 11336923"/>
              <a:gd name="connsiteX30" fmla="*/ 2849556 w 6367029"/>
              <a:gd name="connsiteY30" fmla="*/ 34471 h 11336923"/>
              <a:gd name="connsiteX31" fmla="*/ 3010570 w 6367029"/>
              <a:gd name="connsiteY31" fmla="*/ 66978 h 11336923"/>
              <a:gd name="connsiteX32" fmla="*/ 3066392 w 6367029"/>
              <a:gd name="connsiteY32" fmla="*/ 97278 h 11336923"/>
              <a:gd name="connsiteX33" fmla="*/ 3098669 w 6367029"/>
              <a:gd name="connsiteY33" fmla="*/ 70646 h 11336923"/>
              <a:gd name="connsiteX34" fmla="*/ 3329949 w 6367029"/>
              <a:gd name="connsiteY34" fmla="*/ 0 h 11336923"/>
              <a:gd name="connsiteX35" fmla="*/ 3579434 w 6367029"/>
              <a:gd name="connsiteY35" fmla="*/ 83674 h 11336923"/>
              <a:gd name="connsiteX36" fmla="*/ 3631108 w 6367029"/>
              <a:gd name="connsiteY36" fmla="*/ 132062 h 11336923"/>
              <a:gd name="connsiteX37" fmla="*/ 3643541 w 6367029"/>
              <a:gd name="connsiteY37" fmla="*/ 135921 h 11336923"/>
              <a:gd name="connsiteX38" fmla="*/ 3699363 w 6367029"/>
              <a:gd name="connsiteY38" fmla="*/ 166221 h 11336923"/>
              <a:gd name="connsiteX39" fmla="*/ 3731640 w 6367029"/>
              <a:gd name="connsiteY39" fmla="*/ 139589 h 11336923"/>
              <a:gd name="connsiteX40" fmla="*/ 3839911 w 6367029"/>
              <a:gd name="connsiteY40" fmla="*/ 87540 h 11336923"/>
              <a:gd name="connsiteX41" fmla="*/ 3900389 w 6367029"/>
              <a:gd name="connsiteY41" fmla="*/ 78397 h 11336923"/>
              <a:gd name="connsiteX42" fmla="*/ 3921426 w 6367029"/>
              <a:gd name="connsiteY42" fmla="*/ 66978 h 11336923"/>
              <a:gd name="connsiteX43" fmla="*/ 4082440 w 6367029"/>
              <a:gd name="connsiteY43" fmla="*/ 34471 h 11336923"/>
              <a:gd name="connsiteX44" fmla="*/ 4401639 w 6367029"/>
              <a:gd name="connsiteY44" fmla="*/ 185004 h 11336923"/>
              <a:gd name="connsiteX45" fmla="*/ 4411611 w 6367029"/>
              <a:gd name="connsiteY45" fmla="*/ 199031 h 11336923"/>
              <a:gd name="connsiteX46" fmla="*/ 4447423 w 6367029"/>
              <a:gd name="connsiteY46" fmla="*/ 155628 h 11336923"/>
              <a:gd name="connsiteX47" fmla="*/ 4739923 w 6367029"/>
              <a:gd name="connsiteY47" fmla="*/ 34470 h 11336923"/>
              <a:gd name="connsiteX48" fmla="*/ 4971203 w 6367029"/>
              <a:gd name="connsiteY48" fmla="*/ 105116 h 11336923"/>
              <a:gd name="connsiteX49" fmla="*/ 5052833 w 6367029"/>
              <a:gd name="connsiteY49" fmla="*/ 179290 h 11336923"/>
              <a:gd name="connsiteX50" fmla="*/ 5066368 w 6367029"/>
              <a:gd name="connsiteY50" fmla="*/ 162886 h 11336923"/>
              <a:gd name="connsiteX51" fmla="*/ 5358868 w 6367029"/>
              <a:gd name="connsiteY51" fmla="*/ 41728 h 11336923"/>
              <a:gd name="connsiteX52" fmla="*/ 5519883 w 6367029"/>
              <a:gd name="connsiteY52" fmla="*/ 74235 h 11336923"/>
              <a:gd name="connsiteX53" fmla="*/ 5571420 w 6367029"/>
              <a:gd name="connsiteY53" fmla="*/ 102209 h 11336923"/>
              <a:gd name="connsiteX54" fmla="*/ 5675446 w 6367029"/>
              <a:gd name="connsiteY54" fmla="*/ 52200 h 11336923"/>
              <a:gd name="connsiteX55" fmla="*/ 5798455 w 6367029"/>
              <a:gd name="connsiteY55" fmla="*/ 33603 h 11336923"/>
              <a:gd name="connsiteX56" fmla="*/ 6212113 w 6367029"/>
              <a:gd name="connsiteY56" fmla="*/ 447261 h 11336923"/>
              <a:gd name="connsiteX57" fmla="*/ 6179606 w 6367029"/>
              <a:gd name="connsiteY57" fmla="*/ 608275 h 11336923"/>
              <a:gd name="connsiteX58" fmla="*/ 6162126 w 6367029"/>
              <a:gd name="connsiteY58" fmla="*/ 640479 h 11336923"/>
              <a:gd name="connsiteX59" fmla="*/ 6174391 w 6367029"/>
              <a:gd name="connsiteY59" fmla="*/ 671651 h 11336923"/>
              <a:gd name="connsiteX60" fmla="*/ 6187414 w 6367029"/>
              <a:gd name="connsiteY60" fmla="*/ 775031 h 11336923"/>
              <a:gd name="connsiteX61" fmla="*/ 6005036 w 6367029"/>
              <a:gd name="connsiteY61" fmla="*/ 1118043 h 11336923"/>
              <a:gd name="connsiteX62" fmla="*/ 6001150 w 6367029"/>
              <a:gd name="connsiteY62" fmla="*/ 1120152 h 11336923"/>
              <a:gd name="connsiteX63" fmla="*/ 6047825 w 6367029"/>
              <a:gd name="connsiteY63" fmla="*/ 1176722 h 11336923"/>
              <a:gd name="connsiteX64" fmla="*/ 6118471 w 6367029"/>
              <a:gd name="connsiteY64" fmla="*/ 1408002 h 11336923"/>
              <a:gd name="connsiteX65" fmla="*/ 6047825 w 6367029"/>
              <a:gd name="connsiteY65" fmla="*/ 1639282 h 11336923"/>
              <a:gd name="connsiteX66" fmla="*/ 6019205 w 6367029"/>
              <a:gd name="connsiteY66" fmla="*/ 1673970 h 11336923"/>
              <a:gd name="connsiteX67" fmla="*/ 6045481 w 6367029"/>
              <a:gd name="connsiteY67" fmla="*/ 1696725 h 11336923"/>
              <a:gd name="connsiteX68" fmla="*/ 6152942 w 6367029"/>
              <a:gd name="connsiteY68" fmla="*/ 1974859 h 11336923"/>
              <a:gd name="connsiteX69" fmla="*/ 6031785 w 6367029"/>
              <a:gd name="connsiteY69" fmla="*/ 2267359 h 11336923"/>
              <a:gd name="connsiteX70" fmla="*/ 6023306 w 6367029"/>
              <a:gd name="connsiteY70" fmla="*/ 2274355 h 11336923"/>
              <a:gd name="connsiteX71" fmla="*/ 6087210 w 6367029"/>
              <a:gd name="connsiteY71" fmla="*/ 2329696 h 11336923"/>
              <a:gd name="connsiteX72" fmla="*/ 6194671 w 6367029"/>
              <a:gd name="connsiteY72" fmla="*/ 2607830 h 11336923"/>
              <a:gd name="connsiteX73" fmla="*/ 6073514 w 6367029"/>
              <a:gd name="connsiteY73" fmla="*/ 2900330 h 11336923"/>
              <a:gd name="connsiteX74" fmla="*/ 6048243 w 6367029"/>
              <a:gd name="connsiteY74" fmla="*/ 2921181 h 11336923"/>
              <a:gd name="connsiteX75" fmla="*/ 6079952 w 6367029"/>
              <a:gd name="connsiteY75" fmla="*/ 2948641 h 11336923"/>
              <a:gd name="connsiteX76" fmla="*/ 6187413 w 6367029"/>
              <a:gd name="connsiteY76" fmla="*/ 3226775 h 11336923"/>
              <a:gd name="connsiteX77" fmla="*/ 6066256 w 6367029"/>
              <a:gd name="connsiteY77" fmla="*/ 3519275 h 11336923"/>
              <a:gd name="connsiteX78" fmla="*/ 6022332 w 6367029"/>
              <a:gd name="connsiteY78" fmla="*/ 3555516 h 11336923"/>
              <a:gd name="connsiteX79" fmla="*/ 6066257 w 6367029"/>
              <a:gd name="connsiteY79" fmla="*/ 3591757 h 11336923"/>
              <a:gd name="connsiteX80" fmla="*/ 6179010 w 6367029"/>
              <a:gd name="connsiteY80" fmla="*/ 3800891 h 11336923"/>
              <a:gd name="connsiteX81" fmla="*/ 6181483 w 6367029"/>
              <a:gd name="connsiteY81" fmla="*/ 3825425 h 11336923"/>
              <a:gd name="connsiteX82" fmla="*/ 6203289 w 6367029"/>
              <a:gd name="connsiteY82" fmla="*/ 3880768 h 11336923"/>
              <a:gd name="connsiteX83" fmla="*/ 6221886 w 6367029"/>
              <a:gd name="connsiteY83" fmla="*/ 4003778 h 11336923"/>
              <a:gd name="connsiteX84" fmla="*/ 6171960 w 6367029"/>
              <a:gd name="connsiteY84" fmla="*/ 4200952 h 11336923"/>
              <a:gd name="connsiteX85" fmla="*/ 6158493 w 6367029"/>
              <a:gd name="connsiteY85" fmla="*/ 4219903 h 11336923"/>
              <a:gd name="connsiteX86" fmla="*/ 6185711 w 6367029"/>
              <a:gd name="connsiteY86" fmla="*/ 4252892 h 11336923"/>
              <a:gd name="connsiteX87" fmla="*/ 6256357 w 6367029"/>
              <a:gd name="connsiteY87" fmla="*/ 4484172 h 11336923"/>
              <a:gd name="connsiteX88" fmla="*/ 6135200 w 6367029"/>
              <a:gd name="connsiteY88" fmla="*/ 4776672 h 11336923"/>
              <a:gd name="connsiteX89" fmla="*/ 6122250 w 6367029"/>
              <a:gd name="connsiteY89" fmla="*/ 4787357 h 11336923"/>
              <a:gd name="connsiteX90" fmla="*/ 6112152 w 6367029"/>
              <a:gd name="connsiteY90" fmla="*/ 4816087 h 11336923"/>
              <a:gd name="connsiteX91" fmla="*/ 6090409 w 6367029"/>
              <a:gd name="connsiteY91" fmla="*/ 4853915 h 11336923"/>
              <a:gd name="connsiteX92" fmla="*/ 6116768 w 6367029"/>
              <a:gd name="connsiteY92" fmla="*/ 4885863 h 11336923"/>
              <a:gd name="connsiteX93" fmla="*/ 6187414 w 6367029"/>
              <a:gd name="connsiteY93" fmla="*/ 5117143 h 11336923"/>
              <a:gd name="connsiteX94" fmla="*/ 6183196 w 6367029"/>
              <a:gd name="connsiteY94" fmla="*/ 5158983 h 11336923"/>
              <a:gd name="connsiteX95" fmla="*/ 6187414 w 6367029"/>
              <a:gd name="connsiteY95" fmla="*/ 5203606 h 11336923"/>
              <a:gd name="connsiteX96" fmla="*/ 6154907 w 6367029"/>
              <a:gd name="connsiteY96" fmla="*/ 5364620 h 11336923"/>
              <a:gd name="connsiteX97" fmla="*/ 6124608 w 6367029"/>
              <a:gd name="connsiteY97" fmla="*/ 5420442 h 11336923"/>
              <a:gd name="connsiteX98" fmla="*/ 6151239 w 6367029"/>
              <a:gd name="connsiteY98" fmla="*/ 5452720 h 11336923"/>
              <a:gd name="connsiteX99" fmla="*/ 6221885 w 6367029"/>
              <a:gd name="connsiteY99" fmla="*/ 5684000 h 11336923"/>
              <a:gd name="connsiteX100" fmla="*/ 6216508 w 6367029"/>
              <a:gd name="connsiteY100" fmla="*/ 5737344 h 11336923"/>
              <a:gd name="connsiteX101" fmla="*/ 6218551 w 6367029"/>
              <a:gd name="connsiteY101" fmla="*/ 5743157 h 11336923"/>
              <a:gd name="connsiteX102" fmla="*/ 6229143 w 6367029"/>
              <a:gd name="connsiteY102" fmla="*/ 5836577 h 11336923"/>
              <a:gd name="connsiteX103" fmla="*/ 6107986 w 6367029"/>
              <a:gd name="connsiteY103" fmla="*/ 6129077 h 11336923"/>
              <a:gd name="connsiteX104" fmla="*/ 6083286 w 6367029"/>
              <a:gd name="connsiteY104" fmla="*/ 6149456 h 11336923"/>
              <a:gd name="connsiteX105" fmla="*/ 6151239 w 6367029"/>
              <a:gd name="connsiteY105" fmla="*/ 6224241 h 11336923"/>
              <a:gd name="connsiteX106" fmla="*/ 6221885 w 6367029"/>
              <a:gd name="connsiteY106" fmla="*/ 6455521 h 11336923"/>
              <a:gd name="connsiteX107" fmla="*/ 6100728 w 6367029"/>
              <a:gd name="connsiteY107" fmla="*/ 6748022 h 11336923"/>
              <a:gd name="connsiteX108" fmla="*/ 6056304 w 6367029"/>
              <a:gd name="connsiteY108" fmla="*/ 6784675 h 11336923"/>
              <a:gd name="connsiteX109" fmla="*/ 6071353 w 6367029"/>
              <a:gd name="connsiteY109" fmla="*/ 6793806 h 11336923"/>
              <a:gd name="connsiteX110" fmla="*/ 6221886 w 6367029"/>
              <a:gd name="connsiteY110" fmla="*/ 7113004 h 11336923"/>
              <a:gd name="connsiteX111" fmla="*/ 6151240 w 6367029"/>
              <a:gd name="connsiteY111" fmla="*/ 7344284 h 11336923"/>
              <a:gd name="connsiteX112" fmla="*/ 6120408 w 6367029"/>
              <a:gd name="connsiteY112" fmla="*/ 7381653 h 11336923"/>
              <a:gd name="connsiteX113" fmla="*/ 6140296 w 6367029"/>
              <a:gd name="connsiteY113" fmla="*/ 7393719 h 11336923"/>
              <a:gd name="connsiteX114" fmla="*/ 6290829 w 6367029"/>
              <a:gd name="connsiteY114" fmla="*/ 7712919 h 11336923"/>
              <a:gd name="connsiteX115" fmla="*/ 6108451 w 6367029"/>
              <a:gd name="connsiteY115" fmla="*/ 8055925 h 11336923"/>
              <a:gd name="connsiteX116" fmla="*/ 6101399 w 6367029"/>
              <a:gd name="connsiteY116" fmla="*/ 8059754 h 11336923"/>
              <a:gd name="connsiteX117" fmla="*/ 6151240 w 6367029"/>
              <a:gd name="connsiteY117" fmla="*/ 8114604 h 11336923"/>
              <a:gd name="connsiteX118" fmla="*/ 6221886 w 6367029"/>
              <a:gd name="connsiteY118" fmla="*/ 8345885 h 11336923"/>
              <a:gd name="connsiteX119" fmla="*/ 6151240 w 6367029"/>
              <a:gd name="connsiteY119" fmla="*/ 8577165 h 11336923"/>
              <a:gd name="connsiteX120" fmla="*/ 6122544 w 6367029"/>
              <a:gd name="connsiteY120" fmla="*/ 8611944 h 11336923"/>
              <a:gd name="connsiteX121" fmla="*/ 6185711 w 6367029"/>
              <a:gd name="connsiteY121" fmla="*/ 8681463 h 11336923"/>
              <a:gd name="connsiteX122" fmla="*/ 6256357 w 6367029"/>
              <a:gd name="connsiteY122" fmla="*/ 8912742 h 11336923"/>
              <a:gd name="connsiteX123" fmla="*/ 6135200 w 6367029"/>
              <a:gd name="connsiteY123" fmla="*/ 9205242 h 11336923"/>
              <a:gd name="connsiteX124" fmla="*/ 6126740 w 6367029"/>
              <a:gd name="connsiteY124" fmla="*/ 9212222 h 11336923"/>
              <a:gd name="connsiteX125" fmla="*/ 6155137 w 6367029"/>
              <a:gd name="connsiteY125" fmla="*/ 9232928 h 11336923"/>
              <a:gd name="connsiteX126" fmla="*/ 6298086 w 6367029"/>
              <a:gd name="connsiteY126" fmla="*/ 9545713 h 11336923"/>
              <a:gd name="connsiteX127" fmla="*/ 6115708 w 6367029"/>
              <a:gd name="connsiteY127" fmla="*/ 9888725 h 11336923"/>
              <a:gd name="connsiteX128" fmla="*/ 6108657 w 6367029"/>
              <a:gd name="connsiteY128" fmla="*/ 9892551 h 11336923"/>
              <a:gd name="connsiteX129" fmla="*/ 6158497 w 6367029"/>
              <a:gd name="connsiteY129" fmla="*/ 9947404 h 11336923"/>
              <a:gd name="connsiteX130" fmla="*/ 6229143 w 6367029"/>
              <a:gd name="connsiteY130" fmla="*/ 10178684 h 11336923"/>
              <a:gd name="connsiteX131" fmla="*/ 6158497 w 6367029"/>
              <a:gd name="connsiteY131" fmla="*/ 10409964 h 11336923"/>
              <a:gd name="connsiteX132" fmla="*/ 6144993 w 6367029"/>
              <a:gd name="connsiteY132" fmla="*/ 10426332 h 11336923"/>
              <a:gd name="connsiteX133" fmla="*/ 6167868 w 6367029"/>
              <a:gd name="connsiteY133" fmla="*/ 10435312 h 11336923"/>
              <a:gd name="connsiteX134" fmla="*/ 6367029 w 6367029"/>
              <a:gd name="connsiteY134" fmla="*/ 10789084 h 11336923"/>
              <a:gd name="connsiteX135" fmla="*/ 5953371 w 6367029"/>
              <a:gd name="connsiteY135" fmla="*/ 11202742 h 11336923"/>
              <a:gd name="connsiteX136" fmla="*/ 5722091 w 6367029"/>
              <a:gd name="connsiteY136" fmla="*/ 11132095 h 11336923"/>
              <a:gd name="connsiteX137" fmla="*/ 5707566 w 6367029"/>
              <a:gd name="connsiteY137" fmla="*/ 11120111 h 11336923"/>
              <a:gd name="connsiteX138" fmla="*/ 5704301 w 6367029"/>
              <a:gd name="connsiteY138" fmla="*/ 11124704 h 11336923"/>
              <a:gd name="connsiteX139" fmla="*/ 5385102 w 6367029"/>
              <a:gd name="connsiteY139" fmla="*/ 11275237 h 11336923"/>
              <a:gd name="connsiteX140" fmla="*/ 5092602 w 6367029"/>
              <a:gd name="connsiteY140" fmla="*/ 11154079 h 11336923"/>
              <a:gd name="connsiteX141" fmla="*/ 5072636 w 6367029"/>
              <a:gd name="connsiteY141" fmla="*/ 11129880 h 11336923"/>
              <a:gd name="connsiteX142" fmla="*/ 5058658 w 6367029"/>
              <a:gd name="connsiteY142" fmla="*/ 11146821 h 11336923"/>
              <a:gd name="connsiteX143" fmla="*/ 4766157 w 6367029"/>
              <a:gd name="connsiteY143" fmla="*/ 11267979 h 11336923"/>
              <a:gd name="connsiteX144" fmla="*/ 4473656 w 6367029"/>
              <a:gd name="connsiteY144" fmla="*/ 11146821 h 11336923"/>
              <a:gd name="connsiteX145" fmla="*/ 4437709 w 6367029"/>
              <a:gd name="connsiteY145" fmla="*/ 11103252 h 11336923"/>
              <a:gd name="connsiteX146" fmla="*/ 4427872 w 6367029"/>
              <a:gd name="connsiteY146" fmla="*/ 11117447 h 11336923"/>
              <a:gd name="connsiteX147" fmla="*/ 4192040 w 6367029"/>
              <a:gd name="connsiteY147" fmla="*/ 11259576 h 11336923"/>
              <a:gd name="connsiteX148" fmla="*/ 4164078 w 6367029"/>
              <a:gd name="connsiteY148" fmla="*/ 11262395 h 11336923"/>
              <a:gd name="connsiteX149" fmla="*/ 4150168 w 6367029"/>
              <a:gd name="connsiteY149" fmla="*/ 11269945 h 11336923"/>
              <a:gd name="connsiteX150" fmla="*/ 3989154 w 6367029"/>
              <a:gd name="connsiteY150" fmla="*/ 11302452 h 11336923"/>
              <a:gd name="connsiteX151" fmla="*/ 3791980 w 6367029"/>
              <a:gd name="connsiteY151" fmla="*/ 11252526 h 11336923"/>
              <a:gd name="connsiteX152" fmla="*/ 3773029 w 6367029"/>
              <a:gd name="connsiteY152" fmla="*/ 11239058 h 11336923"/>
              <a:gd name="connsiteX153" fmla="*/ 3740040 w 6367029"/>
              <a:gd name="connsiteY153" fmla="*/ 11266277 h 11336923"/>
              <a:gd name="connsiteX154" fmla="*/ 3508760 w 6367029"/>
              <a:gd name="connsiteY154" fmla="*/ 11336923 h 11336923"/>
              <a:gd name="connsiteX155" fmla="*/ 3216260 w 6367029"/>
              <a:gd name="connsiteY155" fmla="*/ 11215765 h 11336923"/>
              <a:gd name="connsiteX156" fmla="*/ 3205575 w 6367029"/>
              <a:gd name="connsiteY156" fmla="*/ 11202816 h 11336923"/>
              <a:gd name="connsiteX157" fmla="*/ 3176846 w 6367029"/>
              <a:gd name="connsiteY157" fmla="*/ 11192718 h 11336923"/>
              <a:gd name="connsiteX158" fmla="*/ 3139017 w 6367029"/>
              <a:gd name="connsiteY158" fmla="*/ 11170975 h 11336923"/>
              <a:gd name="connsiteX159" fmla="*/ 3107070 w 6367029"/>
              <a:gd name="connsiteY159" fmla="*/ 11197334 h 11336923"/>
              <a:gd name="connsiteX160" fmla="*/ 2875790 w 6367029"/>
              <a:gd name="connsiteY160" fmla="*/ 11267980 h 11336923"/>
              <a:gd name="connsiteX161" fmla="*/ 2832559 w 6367029"/>
              <a:gd name="connsiteY161" fmla="*/ 11263622 h 11336923"/>
              <a:gd name="connsiteX162" fmla="*/ 2789329 w 6367029"/>
              <a:gd name="connsiteY162" fmla="*/ 11267980 h 11336923"/>
              <a:gd name="connsiteX163" fmla="*/ 2628315 w 6367029"/>
              <a:gd name="connsiteY163" fmla="*/ 11235473 h 11336923"/>
              <a:gd name="connsiteX164" fmla="*/ 2572492 w 6367029"/>
              <a:gd name="connsiteY164" fmla="*/ 11205173 h 11336923"/>
              <a:gd name="connsiteX165" fmla="*/ 2540213 w 6367029"/>
              <a:gd name="connsiteY165" fmla="*/ 11231805 h 11336923"/>
              <a:gd name="connsiteX166" fmla="*/ 2308936 w 6367029"/>
              <a:gd name="connsiteY166" fmla="*/ 11302451 h 11336923"/>
              <a:gd name="connsiteX167" fmla="*/ 2253903 w 6367029"/>
              <a:gd name="connsiteY167" fmla="*/ 11296903 h 11336923"/>
              <a:gd name="connsiteX168" fmla="*/ 2239725 w 6367029"/>
              <a:gd name="connsiteY168" fmla="*/ 11301305 h 11336923"/>
              <a:gd name="connsiteX169" fmla="*/ 2156360 w 6367029"/>
              <a:gd name="connsiteY169" fmla="*/ 11309709 h 11336923"/>
              <a:gd name="connsiteX170" fmla="*/ 1863856 w 6367029"/>
              <a:gd name="connsiteY170" fmla="*/ 11188551 h 11336923"/>
              <a:gd name="connsiteX171" fmla="*/ 1843892 w 6367029"/>
              <a:gd name="connsiteY171" fmla="*/ 11164352 h 11336923"/>
              <a:gd name="connsiteX172" fmla="*/ 1829912 w 6367029"/>
              <a:gd name="connsiteY172" fmla="*/ 11181293 h 11336923"/>
              <a:gd name="connsiteX173" fmla="*/ 1537417 w 6367029"/>
              <a:gd name="connsiteY173" fmla="*/ 11302451 h 11336923"/>
              <a:gd name="connsiteX174" fmla="*/ 1244916 w 6367029"/>
              <a:gd name="connsiteY174" fmla="*/ 11181293 h 11336923"/>
              <a:gd name="connsiteX175" fmla="*/ 1208675 w 6367029"/>
              <a:gd name="connsiteY175" fmla="*/ 11137369 h 11336923"/>
              <a:gd name="connsiteX176" fmla="*/ 1172434 w 6367029"/>
              <a:gd name="connsiteY176" fmla="*/ 11181294 h 11336923"/>
              <a:gd name="connsiteX177" fmla="*/ 879934 w 6367029"/>
              <a:gd name="connsiteY177" fmla="*/ 11302452 h 11336923"/>
              <a:gd name="connsiteX178" fmla="*/ 674033 w 6367029"/>
              <a:gd name="connsiteY178" fmla="*/ 11247647 h 11336923"/>
              <a:gd name="connsiteX179" fmla="*/ 636295 w 6367029"/>
              <a:gd name="connsiteY179" fmla="*/ 11221497 h 11336923"/>
              <a:gd name="connsiteX180" fmla="*/ 578851 w 6367029"/>
              <a:gd name="connsiteY180" fmla="*/ 11215706 h 11336923"/>
              <a:gd name="connsiteX181" fmla="*/ 248560 w 6367029"/>
              <a:gd name="connsiteY181" fmla="*/ 10810452 h 11336923"/>
              <a:gd name="connsiteX182" fmla="*/ 298486 w 6367029"/>
              <a:gd name="connsiteY182" fmla="*/ 10613279 h 11336923"/>
              <a:gd name="connsiteX183" fmla="*/ 332981 w 6367029"/>
              <a:gd name="connsiteY183" fmla="*/ 10564738 h 11336923"/>
              <a:gd name="connsiteX184" fmla="*/ 293052 w 6367029"/>
              <a:gd name="connsiteY184" fmla="*/ 10543064 h 11336923"/>
              <a:gd name="connsiteX185" fmla="*/ 110674 w 6367029"/>
              <a:gd name="connsiteY185" fmla="*/ 10200053 h 11336923"/>
              <a:gd name="connsiteX186" fmla="*/ 253623 w 6367029"/>
              <a:gd name="connsiteY186" fmla="*/ 9887265 h 11336923"/>
              <a:gd name="connsiteX187" fmla="*/ 297325 w 6367029"/>
              <a:gd name="connsiteY187" fmla="*/ 9855399 h 11336923"/>
              <a:gd name="connsiteX188" fmla="*/ 250263 w 6367029"/>
              <a:gd name="connsiteY188" fmla="*/ 9798362 h 11336923"/>
              <a:gd name="connsiteX189" fmla="*/ 179617 w 6367029"/>
              <a:gd name="connsiteY189" fmla="*/ 9567082 h 11336923"/>
              <a:gd name="connsiteX190" fmla="*/ 250263 w 6367029"/>
              <a:gd name="connsiteY190" fmla="*/ 9335802 h 11336923"/>
              <a:gd name="connsiteX191" fmla="*/ 310730 w 6367029"/>
              <a:gd name="connsiteY191" fmla="*/ 9269255 h 11336923"/>
              <a:gd name="connsiteX192" fmla="*/ 259045 w 6367029"/>
              <a:gd name="connsiteY192" fmla="*/ 9226611 h 11336923"/>
              <a:gd name="connsiteX193" fmla="*/ 137888 w 6367029"/>
              <a:gd name="connsiteY193" fmla="*/ 8934111 h 11336923"/>
              <a:gd name="connsiteX194" fmla="*/ 208534 w 6367029"/>
              <a:gd name="connsiteY194" fmla="*/ 8702830 h 11336923"/>
              <a:gd name="connsiteX195" fmla="*/ 237777 w 6367029"/>
              <a:gd name="connsiteY195" fmla="*/ 8670648 h 11336923"/>
              <a:gd name="connsiteX196" fmla="*/ 224574 w 6367029"/>
              <a:gd name="connsiteY196" fmla="*/ 8659753 h 11336923"/>
              <a:gd name="connsiteX197" fmla="*/ 103416 w 6367029"/>
              <a:gd name="connsiteY197" fmla="*/ 8367253 h 11336923"/>
              <a:gd name="connsiteX198" fmla="*/ 246366 w 6367029"/>
              <a:gd name="connsiteY198" fmla="*/ 8054466 h 11336923"/>
              <a:gd name="connsiteX199" fmla="*/ 290068 w 6367029"/>
              <a:gd name="connsiteY199" fmla="*/ 8022602 h 11336923"/>
              <a:gd name="connsiteX200" fmla="*/ 243006 w 6367029"/>
              <a:gd name="connsiteY200" fmla="*/ 7965562 h 11336923"/>
              <a:gd name="connsiteX201" fmla="*/ 172359 w 6367029"/>
              <a:gd name="connsiteY201" fmla="*/ 7734291 h 11336923"/>
              <a:gd name="connsiteX202" fmla="*/ 243006 w 6367029"/>
              <a:gd name="connsiteY202" fmla="*/ 7503010 h 11336923"/>
              <a:gd name="connsiteX203" fmla="*/ 274645 w 6367029"/>
              <a:gd name="connsiteY203" fmla="*/ 7468189 h 11336923"/>
              <a:gd name="connsiteX204" fmla="*/ 224574 w 6367029"/>
              <a:gd name="connsiteY204" fmla="*/ 7426877 h 11336923"/>
              <a:gd name="connsiteX205" fmla="*/ 103416 w 6367029"/>
              <a:gd name="connsiteY205" fmla="*/ 7134377 h 11336923"/>
              <a:gd name="connsiteX206" fmla="*/ 246366 w 6367029"/>
              <a:gd name="connsiteY206" fmla="*/ 6821589 h 11336923"/>
              <a:gd name="connsiteX207" fmla="*/ 268381 w 6367029"/>
              <a:gd name="connsiteY207" fmla="*/ 6805538 h 11336923"/>
              <a:gd name="connsiteX208" fmla="*/ 224573 w 6367029"/>
              <a:gd name="connsiteY208" fmla="*/ 6769394 h 11336923"/>
              <a:gd name="connsiteX209" fmla="*/ 103415 w 6367029"/>
              <a:gd name="connsiteY209" fmla="*/ 6476893 h 11336923"/>
              <a:gd name="connsiteX210" fmla="*/ 246365 w 6367029"/>
              <a:gd name="connsiteY210" fmla="*/ 6164107 h 11336923"/>
              <a:gd name="connsiteX211" fmla="*/ 247437 w 6367029"/>
              <a:gd name="connsiteY211" fmla="*/ 6163325 h 11336923"/>
              <a:gd name="connsiteX212" fmla="*/ 231831 w 6367029"/>
              <a:gd name="connsiteY212" fmla="*/ 6150449 h 11336923"/>
              <a:gd name="connsiteX213" fmla="*/ 110673 w 6367029"/>
              <a:gd name="connsiteY213" fmla="*/ 5857949 h 11336923"/>
              <a:gd name="connsiteX214" fmla="*/ 115682 w 6367029"/>
              <a:gd name="connsiteY214" fmla="*/ 5801182 h 11336923"/>
              <a:gd name="connsiteX215" fmla="*/ 111819 w 6367029"/>
              <a:gd name="connsiteY215" fmla="*/ 5788735 h 11336923"/>
              <a:gd name="connsiteX216" fmla="*/ 103415 w 6367029"/>
              <a:gd name="connsiteY216" fmla="*/ 5705371 h 11336923"/>
              <a:gd name="connsiteX217" fmla="*/ 135922 w 6367029"/>
              <a:gd name="connsiteY217" fmla="*/ 5544357 h 11336923"/>
              <a:gd name="connsiteX218" fmla="*/ 166221 w 6367029"/>
              <a:gd name="connsiteY218" fmla="*/ 5488535 h 11336923"/>
              <a:gd name="connsiteX219" fmla="*/ 139590 w 6367029"/>
              <a:gd name="connsiteY219" fmla="*/ 5456258 h 11336923"/>
              <a:gd name="connsiteX220" fmla="*/ 68944 w 6367029"/>
              <a:gd name="connsiteY220" fmla="*/ 5224978 h 11336923"/>
              <a:gd name="connsiteX221" fmla="*/ 73012 w 6367029"/>
              <a:gd name="connsiteY221" fmla="*/ 5178872 h 11336923"/>
              <a:gd name="connsiteX222" fmla="*/ 68944 w 6367029"/>
              <a:gd name="connsiteY222" fmla="*/ 5138515 h 11336923"/>
              <a:gd name="connsiteX223" fmla="*/ 101451 w 6367029"/>
              <a:gd name="connsiteY223" fmla="*/ 4977500 h 11336923"/>
              <a:gd name="connsiteX224" fmla="*/ 131750 w 6367029"/>
              <a:gd name="connsiteY224" fmla="*/ 4921678 h 11336923"/>
              <a:gd name="connsiteX225" fmla="*/ 105119 w 6367029"/>
              <a:gd name="connsiteY225" fmla="*/ 4889401 h 11336923"/>
              <a:gd name="connsiteX226" fmla="*/ 34473 w 6367029"/>
              <a:gd name="connsiteY226" fmla="*/ 4658121 h 11336923"/>
              <a:gd name="connsiteX227" fmla="*/ 141934 w 6367029"/>
              <a:gd name="connsiteY227" fmla="*/ 4379987 h 11336923"/>
              <a:gd name="connsiteX228" fmla="*/ 165804 w 6367029"/>
              <a:gd name="connsiteY228" fmla="*/ 4359315 h 11336923"/>
              <a:gd name="connsiteX229" fmla="*/ 170394 w 6367029"/>
              <a:gd name="connsiteY229" fmla="*/ 4344529 h 11336923"/>
              <a:gd name="connsiteX230" fmla="*/ 200693 w 6367029"/>
              <a:gd name="connsiteY230" fmla="*/ 4288707 h 11336923"/>
              <a:gd name="connsiteX231" fmla="*/ 174062 w 6367029"/>
              <a:gd name="connsiteY231" fmla="*/ 4256430 h 11336923"/>
              <a:gd name="connsiteX232" fmla="*/ 108182 w 6367029"/>
              <a:gd name="connsiteY232" fmla="*/ 4088146 h 11336923"/>
              <a:gd name="connsiteX233" fmla="*/ 107382 w 6367029"/>
              <a:gd name="connsiteY233" fmla="*/ 4077572 h 11336923"/>
              <a:gd name="connsiteX234" fmla="*/ 101451 w 6367029"/>
              <a:gd name="connsiteY234" fmla="*/ 4066644 h 11336923"/>
              <a:gd name="connsiteX235" fmla="*/ 68944 w 6367029"/>
              <a:gd name="connsiteY235" fmla="*/ 3905630 h 11336923"/>
              <a:gd name="connsiteX236" fmla="*/ 211893 w 6367029"/>
              <a:gd name="connsiteY236" fmla="*/ 3592843 h 11336923"/>
              <a:gd name="connsiteX237" fmla="*/ 233908 w 6367029"/>
              <a:gd name="connsiteY237" fmla="*/ 3576792 h 11336923"/>
              <a:gd name="connsiteX238" fmla="*/ 190100 w 6367029"/>
              <a:gd name="connsiteY238" fmla="*/ 3540647 h 11336923"/>
              <a:gd name="connsiteX239" fmla="*/ 68942 w 6367029"/>
              <a:gd name="connsiteY239" fmla="*/ 3248147 h 11336923"/>
              <a:gd name="connsiteX240" fmla="*/ 211892 w 6367029"/>
              <a:gd name="connsiteY240" fmla="*/ 2935361 h 11336923"/>
              <a:gd name="connsiteX241" fmla="*/ 212964 w 6367029"/>
              <a:gd name="connsiteY241" fmla="*/ 2934579 h 11336923"/>
              <a:gd name="connsiteX242" fmla="*/ 197358 w 6367029"/>
              <a:gd name="connsiteY242" fmla="*/ 2921702 h 11336923"/>
              <a:gd name="connsiteX243" fmla="*/ 76200 w 6367029"/>
              <a:gd name="connsiteY243" fmla="*/ 2629202 h 11336923"/>
              <a:gd name="connsiteX244" fmla="*/ 170660 w 6367029"/>
              <a:gd name="connsiteY244" fmla="*/ 2366077 h 11336923"/>
              <a:gd name="connsiteX245" fmla="*/ 205779 w 6367029"/>
              <a:gd name="connsiteY245" fmla="*/ 2330109 h 11336923"/>
              <a:gd name="connsiteX246" fmla="*/ 155629 w 6367029"/>
              <a:gd name="connsiteY246" fmla="*/ 2288731 h 11336923"/>
              <a:gd name="connsiteX247" fmla="*/ 34471 w 6367029"/>
              <a:gd name="connsiteY247" fmla="*/ 1996231 h 11336923"/>
              <a:gd name="connsiteX248" fmla="*/ 105118 w 6367029"/>
              <a:gd name="connsiteY248" fmla="*/ 1764951 h 11336923"/>
              <a:gd name="connsiteX249" fmla="*/ 132761 w 6367029"/>
              <a:gd name="connsiteY249" fmla="*/ 1731447 h 11336923"/>
              <a:gd name="connsiteX250" fmla="*/ 121158 w 6367029"/>
              <a:gd name="connsiteY250" fmla="*/ 1721874 h 11336923"/>
              <a:gd name="connsiteX251" fmla="*/ 0 w 6367029"/>
              <a:gd name="connsiteY251" fmla="*/ 1429374 h 1133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6367029" h="11336923">
                <a:moveTo>
                  <a:pt x="0" y="1429374"/>
                </a:moveTo>
                <a:cubicBezTo>
                  <a:pt x="0" y="1286588"/>
                  <a:pt x="72344" y="1160700"/>
                  <a:pt x="182378" y="1086362"/>
                </a:cubicBezTo>
                <a:lnTo>
                  <a:pt x="186264" y="1084253"/>
                </a:lnTo>
                <a:lnTo>
                  <a:pt x="139590" y="1027683"/>
                </a:lnTo>
                <a:cubicBezTo>
                  <a:pt x="94987" y="961663"/>
                  <a:pt x="68943" y="882074"/>
                  <a:pt x="68943" y="796403"/>
                </a:cubicBezTo>
                <a:cubicBezTo>
                  <a:pt x="68943" y="746428"/>
                  <a:pt x="77805" y="698523"/>
                  <a:pt x="94044" y="654173"/>
                </a:cubicBezTo>
                <a:lnTo>
                  <a:pt x="117894" y="603051"/>
                </a:lnTo>
                <a:lnTo>
                  <a:pt x="102046" y="552000"/>
                </a:lnTo>
                <a:cubicBezTo>
                  <a:pt x="96536" y="525071"/>
                  <a:pt x="93642" y="497190"/>
                  <a:pt x="93642" y="468633"/>
                </a:cubicBezTo>
                <a:cubicBezTo>
                  <a:pt x="93642" y="240176"/>
                  <a:pt x="278843" y="54975"/>
                  <a:pt x="507300" y="54975"/>
                </a:cubicBezTo>
                <a:cubicBezTo>
                  <a:pt x="550136" y="54975"/>
                  <a:pt x="591451" y="61486"/>
                  <a:pt x="630310" y="73572"/>
                </a:cubicBezTo>
                <a:lnTo>
                  <a:pt x="690623" y="102567"/>
                </a:lnTo>
                <a:lnTo>
                  <a:pt x="692680" y="101450"/>
                </a:lnTo>
                <a:cubicBezTo>
                  <a:pt x="742169" y="80518"/>
                  <a:pt x="796580" y="68943"/>
                  <a:pt x="853694" y="68943"/>
                </a:cubicBezTo>
                <a:cubicBezTo>
                  <a:pt x="982201" y="68943"/>
                  <a:pt x="1097022" y="127542"/>
                  <a:pt x="1172893" y="219476"/>
                </a:cubicBezTo>
                <a:lnTo>
                  <a:pt x="1182865" y="233503"/>
                </a:lnTo>
                <a:lnTo>
                  <a:pt x="1218677" y="190100"/>
                </a:lnTo>
                <a:cubicBezTo>
                  <a:pt x="1293534" y="115242"/>
                  <a:pt x="1396949" y="68942"/>
                  <a:pt x="1511177" y="68942"/>
                </a:cubicBezTo>
                <a:cubicBezTo>
                  <a:pt x="1596849" y="68942"/>
                  <a:pt x="1676437" y="94986"/>
                  <a:pt x="1742457" y="139589"/>
                </a:cubicBezTo>
                <a:lnTo>
                  <a:pt x="1824087" y="213761"/>
                </a:lnTo>
                <a:lnTo>
                  <a:pt x="1837622" y="197358"/>
                </a:lnTo>
                <a:cubicBezTo>
                  <a:pt x="1912479" y="122500"/>
                  <a:pt x="2015893" y="76200"/>
                  <a:pt x="2130121" y="76200"/>
                </a:cubicBezTo>
                <a:lnTo>
                  <a:pt x="2179147" y="83612"/>
                </a:lnTo>
                <a:lnTo>
                  <a:pt x="2199332" y="77346"/>
                </a:lnTo>
                <a:cubicBezTo>
                  <a:pt x="2226260" y="71836"/>
                  <a:pt x="2254142" y="68942"/>
                  <a:pt x="2282698" y="68942"/>
                </a:cubicBezTo>
                <a:cubicBezTo>
                  <a:pt x="2339812" y="68942"/>
                  <a:pt x="2394223" y="80517"/>
                  <a:pt x="2443713" y="101449"/>
                </a:cubicBezTo>
                <a:lnTo>
                  <a:pt x="2499535" y="131749"/>
                </a:lnTo>
                <a:lnTo>
                  <a:pt x="2531812" y="105117"/>
                </a:lnTo>
                <a:cubicBezTo>
                  <a:pt x="2597833" y="60515"/>
                  <a:pt x="2677421" y="34471"/>
                  <a:pt x="2763093" y="34471"/>
                </a:cubicBezTo>
                <a:lnTo>
                  <a:pt x="2797682" y="39700"/>
                </a:lnTo>
                <a:lnTo>
                  <a:pt x="2849556" y="34471"/>
                </a:lnTo>
                <a:cubicBezTo>
                  <a:pt x="2906670" y="34471"/>
                  <a:pt x="2961080" y="46046"/>
                  <a:pt x="3010570" y="66978"/>
                </a:cubicBezTo>
                <a:lnTo>
                  <a:pt x="3066392" y="97278"/>
                </a:lnTo>
                <a:lnTo>
                  <a:pt x="3098669" y="70646"/>
                </a:lnTo>
                <a:cubicBezTo>
                  <a:pt x="3164689" y="26044"/>
                  <a:pt x="3244278" y="0"/>
                  <a:pt x="3329949" y="0"/>
                </a:cubicBezTo>
                <a:cubicBezTo>
                  <a:pt x="3423652" y="0"/>
                  <a:pt x="3510078" y="31156"/>
                  <a:pt x="3579434" y="83674"/>
                </a:cubicBezTo>
                <a:lnTo>
                  <a:pt x="3631108" y="132062"/>
                </a:lnTo>
                <a:lnTo>
                  <a:pt x="3643541" y="135921"/>
                </a:lnTo>
                <a:lnTo>
                  <a:pt x="3699363" y="166221"/>
                </a:lnTo>
                <a:lnTo>
                  <a:pt x="3731640" y="139589"/>
                </a:lnTo>
                <a:cubicBezTo>
                  <a:pt x="3764650" y="117288"/>
                  <a:pt x="3801052" y="99627"/>
                  <a:pt x="3839911" y="87540"/>
                </a:cubicBezTo>
                <a:lnTo>
                  <a:pt x="3900389" y="78397"/>
                </a:lnTo>
                <a:lnTo>
                  <a:pt x="3921426" y="66978"/>
                </a:lnTo>
                <a:cubicBezTo>
                  <a:pt x="3970915" y="46046"/>
                  <a:pt x="4025326" y="34471"/>
                  <a:pt x="4082440" y="34471"/>
                </a:cubicBezTo>
                <a:cubicBezTo>
                  <a:pt x="4210947" y="34471"/>
                  <a:pt x="4325768" y="93070"/>
                  <a:pt x="4401639" y="185004"/>
                </a:cubicBezTo>
                <a:lnTo>
                  <a:pt x="4411611" y="199031"/>
                </a:lnTo>
                <a:lnTo>
                  <a:pt x="4447423" y="155628"/>
                </a:lnTo>
                <a:cubicBezTo>
                  <a:pt x="4522280" y="80770"/>
                  <a:pt x="4625695" y="34470"/>
                  <a:pt x="4739923" y="34470"/>
                </a:cubicBezTo>
                <a:cubicBezTo>
                  <a:pt x="4825595" y="34470"/>
                  <a:pt x="4905183" y="60514"/>
                  <a:pt x="4971203" y="105116"/>
                </a:cubicBezTo>
                <a:lnTo>
                  <a:pt x="5052833" y="179290"/>
                </a:lnTo>
                <a:lnTo>
                  <a:pt x="5066368" y="162886"/>
                </a:lnTo>
                <a:cubicBezTo>
                  <a:pt x="5141225" y="88028"/>
                  <a:pt x="5244640" y="41728"/>
                  <a:pt x="5358868" y="41728"/>
                </a:cubicBezTo>
                <a:cubicBezTo>
                  <a:pt x="5415983" y="41728"/>
                  <a:pt x="5470393" y="53303"/>
                  <a:pt x="5519883" y="74235"/>
                </a:cubicBezTo>
                <a:lnTo>
                  <a:pt x="5571420" y="102209"/>
                </a:lnTo>
                <a:lnTo>
                  <a:pt x="5675446" y="52200"/>
                </a:lnTo>
                <a:cubicBezTo>
                  <a:pt x="5714305" y="40114"/>
                  <a:pt x="5755620" y="33603"/>
                  <a:pt x="5798455" y="33603"/>
                </a:cubicBezTo>
                <a:cubicBezTo>
                  <a:pt x="6026912" y="33603"/>
                  <a:pt x="6212113" y="218804"/>
                  <a:pt x="6212113" y="447261"/>
                </a:cubicBezTo>
                <a:cubicBezTo>
                  <a:pt x="6212113" y="504375"/>
                  <a:pt x="6200538" y="558786"/>
                  <a:pt x="6179606" y="608275"/>
                </a:cubicBezTo>
                <a:lnTo>
                  <a:pt x="6162126" y="640479"/>
                </a:lnTo>
                <a:lnTo>
                  <a:pt x="6174391" y="671651"/>
                </a:lnTo>
                <a:cubicBezTo>
                  <a:pt x="6182893" y="704694"/>
                  <a:pt x="6187414" y="739334"/>
                  <a:pt x="6187414" y="775031"/>
                </a:cubicBezTo>
                <a:cubicBezTo>
                  <a:pt x="6187414" y="917817"/>
                  <a:pt x="6115070" y="1043705"/>
                  <a:pt x="6005036" y="1118043"/>
                </a:cubicBezTo>
                <a:lnTo>
                  <a:pt x="6001150" y="1120152"/>
                </a:lnTo>
                <a:lnTo>
                  <a:pt x="6047825" y="1176722"/>
                </a:lnTo>
                <a:cubicBezTo>
                  <a:pt x="6092427" y="1242742"/>
                  <a:pt x="6118471" y="1322330"/>
                  <a:pt x="6118471" y="1408002"/>
                </a:cubicBezTo>
                <a:cubicBezTo>
                  <a:pt x="6118471" y="1493673"/>
                  <a:pt x="6092427" y="1573262"/>
                  <a:pt x="6047825" y="1639282"/>
                </a:cubicBezTo>
                <a:lnTo>
                  <a:pt x="6019205" y="1673970"/>
                </a:lnTo>
                <a:lnTo>
                  <a:pt x="6045481" y="1696725"/>
                </a:lnTo>
                <a:cubicBezTo>
                  <a:pt x="6112249" y="1770185"/>
                  <a:pt x="6152942" y="1867770"/>
                  <a:pt x="6152942" y="1974859"/>
                </a:cubicBezTo>
                <a:cubicBezTo>
                  <a:pt x="6152942" y="2089087"/>
                  <a:pt x="6106642" y="2192502"/>
                  <a:pt x="6031785" y="2267359"/>
                </a:cubicBezTo>
                <a:lnTo>
                  <a:pt x="6023306" y="2274355"/>
                </a:lnTo>
                <a:lnTo>
                  <a:pt x="6087210" y="2329696"/>
                </a:lnTo>
                <a:cubicBezTo>
                  <a:pt x="6153978" y="2403156"/>
                  <a:pt x="6194671" y="2500741"/>
                  <a:pt x="6194671" y="2607830"/>
                </a:cubicBezTo>
                <a:cubicBezTo>
                  <a:pt x="6194671" y="2722058"/>
                  <a:pt x="6148371" y="2825473"/>
                  <a:pt x="6073514" y="2900330"/>
                </a:cubicBezTo>
                <a:lnTo>
                  <a:pt x="6048243" y="2921181"/>
                </a:lnTo>
                <a:lnTo>
                  <a:pt x="6079952" y="2948641"/>
                </a:lnTo>
                <a:cubicBezTo>
                  <a:pt x="6146720" y="3022101"/>
                  <a:pt x="6187413" y="3119686"/>
                  <a:pt x="6187413" y="3226775"/>
                </a:cubicBezTo>
                <a:cubicBezTo>
                  <a:pt x="6187413" y="3341004"/>
                  <a:pt x="6141113" y="3444418"/>
                  <a:pt x="6066256" y="3519275"/>
                </a:cubicBezTo>
                <a:lnTo>
                  <a:pt x="6022332" y="3555516"/>
                </a:lnTo>
                <a:lnTo>
                  <a:pt x="6066257" y="3591757"/>
                </a:lnTo>
                <a:cubicBezTo>
                  <a:pt x="6122400" y="3647900"/>
                  <a:pt x="6162480" y="3720107"/>
                  <a:pt x="6179010" y="3800891"/>
                </a:cubicBezTo>
                <a:lnTo>
                  <a:pt x="6181483" y="3825425"/>
                </a:lnTo>
                <a:lnTo>
                  <a:pt x="6203289" y="3880768"/>
                </a:lnTo>
                <a:cubicBezTo>
                  <a:pt x="6215375" y="3919627"/>
                  <a:pt x="6221886" y="3960942"/>
                  <a:pt x="6221886" y="4003778"/>
                </a:cubicBezTo>
                <a:cubicBezTo>
                  <a:pt x="6221886" y="4075170"/>
                  <a:pt x="6203800" y="4142339"/>
                  <a:pt x="6171960" y="4200952"/>
                </a:cubicBezTo>
                <a:lnTo>
                  <a:pt x="6158493" y="4219903"/>
                </a:lnTo>
                <a:lnTo>
                  <a:pt x="6185711" y="4252892"/>
                </a:lnTo>
                <a:cubicBezTo>
                  <a:pt x="6230313" y="4318912"/>
                  <a:pt x="6256357" y="4398500"/>
                  <a:pt x="6256357" y="4484172"/>
                </a:cubicBezTo>
                <a:cubicBezTo>
                  <a:pt x="6256357" y="4598400"/>
                  <a:pt x="6210057" y="4701815"/>
                  <a:pt x="6135200" y="4776672"/>
                </a:cubicBezTo>
                <a:lnTo>
                  <a:pt x="6122250" y="4787357"/>
                </a:lnTo>
                <a:lnTo>
                  <a:pt x="6112152" y="4816087"/>
                </a:lnTo>
                <a:lnTo>
                  <a:pt x="6090409" y="4853915"/>
                </a:lnTo>
                <a:lnTo>
                  <a:pt x="6116768" y="4885863"/>
                </a:lnTo>
                <a:cubicBezTo>
                  <a:pt x="6161370" y="4951883"/>
                  <a:pt x="6187414" y="5031471"/>
                  <a:pt x="6187414" y="5117143"/>
                </a:cubicBezTo>
                <a:lnTo>
                  <a:pt x="6183196" y="5158983"/>
                </a:lnTo>
                <a:lnTo>
                  <a:pt x="6187414" y="5203606"/>
                </a:lnTo>
                <a:cubicBezTo>
                  <a:pt x="6187414" y="5260720"/>
                  <a:pt x="6175839" y="5315131"/>
                  <a:pt x="6154907" y="5364620"/>
                </a:cubicBezTo>
                <a:lnTo>
                  <a:pt x="6124608" y="5420442"/>
                </a:lnTo>
                <a:lnTo>
                  <a:pt x="6151239" y="5452720"/>
                </a:lnTo>
                <a:cubicBezTo>
                  <a:pt x="6195841" y="5518740"/>
                  <a:pt x="6221885" y="5598328"/>
                  <a:pt x="6221885" y="5684000"/>
                </a:cubicBezTo>
                <a:lnTo>
                  <a:pt x="6216508" y="5737344"/>
                </a:lnTo>
                <a:lnTo>
                  <a:pt x="6218551" y="5743157"/>
                </a:lnTo>
                <a:cubicBezTo>
                  <a:pt x="6225481" y="5773178"/>
                  <a:pt x="6229143" y="5804450"/>
                  <a:pt x="6229143" y="5836577"/>
                </a:cubicBezTo>
                <a:cubicBezTo>
                  <a:pt x="6229143" y="5950805"/>
                  <a:pt x="6182843" y="6054219"/>
                  <a:pt x="6107986" y="6129077"/>
                </a:cubicBezTo>
                <a:lnTo>
                  <a:pt x="6083286" y="6149456"/>
                </a:lnTo>
                <a:lnTo>
                  <a:pt x="6151239" y="6224241"/>
                </a:lnTo>
                <a:cubicBezTo>
                  <a:pt x="6195841" y="6290261"/>
                  <a:pt x="6221885" y="6369850"/>
                  <a:pt x="6221885" y="6455521"/>
                </a:cubicBezTo>
                <a:cubicBezTo>
                  <a:pt x="6221885" y="6569750"/>
                  <a:pt x="6175585" y="6673165"/>
                  <a:pt x="6100728" y="6748022"/>
                </a:cubicBezTo>
                <a:lnTo>
                  <a:pt x="6056304" y="6784675"/>
                </a:lnTo>
                <a:lnTo>
                  <a:pt x="6071353" y="6793806"/>
                </a:lnTo>
                <a:cubicBezTo>
                  <a:pt x="6163288" y="6869677"/>
                  <a:pt x="6221886" y="6984497"/>
                  <a:pt x="6221886" y="7113004"/>
                </a:cubicBezTo>
                <a:cubicBezTo>
                  <a:pt x="6221886" y="7198675"/>
                  <a:pt x="6195842" y="7278264"/>
                  <a:pt x="6151240" y="7344284"/>
                </a:cubicBezTo>
                <a:lnTo>
                  <a:pt x="6120408" y="7381653"/>
                </a:lnTo>
                <a:lnTo>
                  <a:pt x="6140296" y="7393719"/>
                </a:lnTo>
                <a:cubicBezTo>
                  <a:pt x="6232231" y="7469591"/>
                  <a:pt x="6290829" y="7584411"/>
                  <a:pt x="6290829" y="7712919"/>
                </a:cubicBezTo>
                <a:cubicBezTo>
                  <a:pt x="6290829" y="7855699"/>
                  <a:pt x="6218485" y="7981588"/>
                  <a:pt x="6108451" y="8055925"/>
                </a:cubicBezTo>
                <a:lnTo>
                  <a:pt x="6101399" y="8059754"/>
                </a:lnTo>
                <a:lnTo>
                  <a:pt x="6151240" y="8114604"/>
                </a:lnTo>
                <a:cubicBezTo>
                  <a:pt x="6195842" y="8180624"/>
                  <a:pt x="6221886" y="8260213"/>
                  <a:pt x="6221886" y="8345885"/>
                </a:cubicBezTo>
                <a:cubicBezTo>
                  <a:pt x="6221886" y="8431557"/>
                  <a:pt x="6195842" y="8511145"/>
                  <a:pt x="6151240" y="8577165"/>
                </a:cubicBezTo>
                <a:lnTo>
                  <a:pt x="6122544" y="8611944"/>
                </a:lnTo>
                <a:lnTo>
                  <a:pt x="6185711" y="8681463"/>
                </a:lnTo>
                <a:cubicBezTo>
                  <a:pt x="6230313" y="8747482"/>
                  <a:pt x="6256357" y="8827071"/>
                  <a:pt x="6256357" y="8912742"/>
                </a:cubicBezTo>
                <a:cubicBezTo>
                  <a:pt x="6256357" y="9026971"/>
                  <a:pt x="6210057" y="9130386"/>
                  <a:pt x="6135200" y="9205242"/>
                </a:cubicBezTo>
                <a:lnTo>
                  <a:pt x="6126740" y="9212222"/>
                </a:lnTo>
                <a:lnTo>
                  <a:pt x="6155137" y="9232928"/>
                </a:lnTo>
                <a:cubicBezTo>
                  <a:pt x="6242698" y="9308776"/>
                  <a:pt x="6298086" y="9420776"/>
                  <a:pt x="6298086" y="9545713"/>
                </a:cubicBezTo>
                <a:cubicBezTo>
                  <a:pt x="6298086" y="9688499"/>
                  <a:pt x="6225742" y="9814385"/>
                  <a:pt x="6115708" y="9888725"/>
                </a:cubicBezTo>
                <a:lnTo>
                  <a:pt x="6108657" y="9892551"/>
                </a:lnTo>
                <a:lnTo>
                  <a:pt x="6158497" y="9947404"/>
                </a:lnTo>
                <a:cubicBezTo>
                  <a:pt x="6203099" y="10013424"/>
                  <a:pt x="6229143" y="10093013"/>
                  <a:pt x="6229143" y="10178684"/>
                </a:cubicBezTo>
                <a:cubicBezTo>
                  <a:pt x="6229143" y="10264355"/>
                  <a:pt x="6203099" y="10343944"/>
                  <a:pt x="6158497" y="10409964"/>
                </a:cubicBezTo>
                <a:lnTo>
                  <a:pt x="6144993" y="10426332"/>
                </a:lnTo>
                <a:lnTo>
                  <a:pt x="6167868" y="10435312"/>
                </a:lnTo>
                <a:cubicBezTo>
                  <a:pt x="6287270" y="10507863"/>
                  <a:pt x="6367029" y="10639159"/>
                  <a:pt x="6367029" y="10789084"/>
                </a:cubicBezTo>
                <a:cubicBezTo>
                  <a:pt x="6367029" y="11017541"/>
                  <a:pt x="6181828" y="11202742"/>
                  <a:pt x="5953371" y="11202742"/>
                </a:cubicBezTo>
                <a:cubicBezTo>
                  <a:pt x="5867700" y="11202742"/>
                  <a:pt x="5788111" y="11176698"/>
                  <a:pt x="5722091" y="11132095"/>
                </a:cubicBezTo>
                <a:lnTo>
                  <a:pt x="5707566" y="11120111"/>
                </a:lnTo>
                <a:lnTo>
                  <a:pt x="5704301" y="11124704"/>
                </a:lnTo>
                <a:cubicBezTo>
                  <a:pt x="5628430" y="11216638"/>
                  <a:pt x="5513610" y="11275237"/>
                  <a:pt x="5385102" y="11275237"/>
                </a:cubicBezTo>
                <a:cubicBezTo>
                  <a:pt x="5270874" y="11275237"/>
                  <a:pt x="5167459" y="11228937"/>
                  <a:pt x="5092602" y="11154079"/>
                </a:cubicBezTo>
                <a:lnTo>
                  <a:pt x="5072636" y="11129880"/>
                </a:lnTo>
                <a:lnTo>
                  <a:pt x="5058658" y="11146821"/>
                </a:lnTo>
                <a:cubicBezTo>
                  <a:pt x="4983800" y="11221679"/>
                  <a:pt x="4880385" y="11267979"/>
                  <a:pt x="4766157" y="11267979"/>
                </a:cubicBezTo>
                <a:cubicBezTo>
                  <a:pt x="4651928" y="11267979"/>
                  <a:pt x="4548514" y="11221679"/>
                  <a:pt x="4473656" y="11146821"/>
                </a:cubicBezTo>
                <a:lnTo>
                  <a:pt x="4437709" y="11103252"/>
                </a:lnTo>
                <a:lnTo>
                  <a:pt x="4427872" y="11117447"/>
                </a:lnTo>
                <a:cubicBezTo>
                  <a:pt x="4368862" y="11188951"/>
                  <a:pt x="4286289" y="11240290"/>
                  <a:pt x="4192040" y="11259576"/>
                </a:cubicBezTo>
                <a:lnTo>
                  <a:pt x="4164078" y="11262395"/>
                </a:lnTo>
                <a:lnTo>
                  <a:pt x="4150168" y="11269945"/>
                </a:lnTo>
                <a:cubicBezTo>
                  <a:pt x="4100679" y="11290877"/>
                  <a:pt x="4046268" y="11302452"/>
                  <a:pt x="3989154" y="11302452"/>
                </a:cubicBezTo>
                <a:cubicBezTo>
                  <a:pt x="3917761" y="11302452"/>
                  <a:pt x="3850592" y="11284366"/>
                  <a:pt x="3791980" y="11252526"/>
                </a:cubicBezTo>
                <a:lnTo>
                  <a:pt x="3773029" y="11239058"/>
                </a:lnTo>
                <a:lnTo>
                  <a:pt x="3740040" y="11266277"/>
                </a:lnTo>
                <a:cubicBezTo>
                  <a:pt x="3674020" y="11310879"/>
                  <a:pt x="3594431" y="11336923"/>
                  <a:pt x="3508760" y="11336923"/>
                </a:cubicBezTo>
                <a:cubicBezTo>
                  <a:pt x="3394531" y="11336923"/>
                  <a:pt x="3291117" y="11290623"/>
                  <a:pt x="3216260" y="11215765"/>
                </a:cubicBezTo>
                <a:lnTo>
                  <a:pt x="3205575" y="11202816"/>
                </a:lnTo>
                <a:lnTo>
                  <a:pt x="3176846" y="11192718"/>
                </a:lnTo>
                <a:lnTo>
                  <a:pt x="3139017" y="11170975"/>
                </a:lnTo>
                <a:lnTo>
                  <a:pt x="3107070" y="11197334"/>
                </a:lnTo>
                <a:cubicBezTo>
                  <a:pt x="3041050" y="11241936"/>
                  <a:pt x="2961461" y="11267980"/>
                  <a:pt x="2875790" y="11267980"/>
                </a:cubicBezTo>
                <a:lnTo>
                  <a:pt x="2832559" y="11263622"/>
                </a:lnTo>
                <a:lnTo>
                  <a:pt x="2789329" y="11267980"/>
                </a:lnTo>
                <a:cubicBezTo>
                  <a:pt x="2732214" y="11267980"/>
                  <a:pt x="2677803" y="11256405"/>
                  <a:pt x="2628315" y="11235473"/>
                </a:cubicBezTo>
                <a:lnTo>
                  <a:pt x="2572492" y="11205173"/>
                </a:lnTo>
                <a:lnTo>
                  <a:pt x="2540213" y="11231805"/>
                </a:lnTo>
                <a:cubicBezTo>
                  <a:pt x="2474194" y="11276407"/>
                  <a:pt x="2394608" y="11302451"/>
                  <a:pt x="2308936" y="11302451"/>
                </a:cubicBezTo>
                <a:lnTo>
                  <a:pt x="2253903" y="11296903"/>
                </a:lnTo>
                <a:lnTo>
                  <a:pt x="2239725" y="11301305"/>
                </a:lnTo>
                <a:cubicBezTo>
                  <a:pt x="2212798" y="11306815"/>
                  <a:pt x="2184917" y="11309709"/>
                  <a:pt x="2156360" y="11309709"/>
                </a:cubicBezTo>
                <a:cubicBezTo>
                  <a:pt x="2042131" y="11309709"/>
                  <a:pt x="1938715" y="11263409"/>
                  <a:pt x="1863856" y="11188551"/>
                </a:cubicBezTo>
                <a:lnTo>
                  <a:pt x="1843892" y="11164352"/>
                </a:lnTo>
                <a:lnTo>
                  <a:pt x="1829912" y="11181293"/>
                </a:lnTo>
                <a:cubicBezTo>
                  <a:pt x="1755056" y="11256151"/>
                  <a:pt x="1651646" y="11302451"/>
                  <a:pt x="1537417" y="11302451"/>
                </a:cubicBezTo>
                <a:cubicBezTo>
                  <a:pt x="1423189" y="11302451"/>
                  <a:pt x="1319774" y="11256151"/>
                  <a:pt x="1244916" y="11181293"/>
                </a:cubicBezTo>
                <a:lnTo>
                  <a:pt x="1208675" y="11137369"/>
                </a:lnTo>
                <a:lnTo>
                  <a:pt x="1172434" y="11181294"/>
                </a:lnTo>
                <a:cubicBezTo>
                  <a:pt x="1097577" y="11256152"/>
                  <a:pt x="994162" y="11302452"/>
                  <a:pt x="879934" y="11302452"/>
                </a:cubicBezTo>
                <a:cubicBezTo>
                  <a:pt x="804971" y="11302452"/>
                  <a:pt x="734666" y="11282512"/>
                  <a:pt x="674033" y="11247647"/>
                </a:cubicBezTo>
                <a:lnTo>
                  <a:pt x="636295" y="11221497"/>
                </a:lnTo>
                <a:lnTo>
                  <a:pt x="578851" y="11215706"/>
                </a:lnTo>
                <a:cubicBezTo>
                  <a:pt x="390354" y="11177134"/>
                  <a:pt x="248560" y="11010352"/>
                  <a:pt x="248560" y="10810452"/>
                </a:cubicBezTo>
                <a:cubicBezTo>
                  <a:pt x="248560" y="10739060"/>
                  <a:pt x="266646" y="10671891"/>
                  <a:pt x="298486" y="10613279"/>
                </a:cubicBezTo>
                <a:lnTo>
                  <a:pt x="332981" y="10564738"/>
                </a:lnTo>
                <a:lnTo>
                  <a:pt x="293052" y="10543064"/>
                </a:lnTo>
                <a:cubicBezTo>
                  <a:pt x="183018" y="10468727"/>
                  <a:pt x="110674" y="10342838"/>
                  <a:pt x="110674" y="10200053"/>
                </a:cubicBezTo>
                <a:cubicBezTo>
                  <a:pt x="110674" y="10075115"/>
                  <a:pt x="166062" y="9963115"/>
                  <a:pt x="253623" y="9887265"/>
                </a:cubicBezTo>
                <a:lnTo>
                  <a:pt x="297325" y="9855399"/>
                </a:lnTo>
                <a:lnTo>
                  <a:pt x="250263" y="9798362"/>
                </a:lnTo>
                <a:cubicBezTo>
                  <a:pt x="205661" y="9732341"/>
                  <a:pt x="179617" y="9652751"/>
                  <a:pt x="179617" y="9567082"/>
                </a:cubicBezTo>
                <a:cubicBezTo>
                  <a:pt x="179617" y="9481410"/>
                  <a:pt x="205660" y="9401822"/>
                  <a:pt x="250263" y="9335802"/>
                </a:cubicBezTo>
                <a:lnTo>
                  <a:pt x="310730" y="9269255"/>
                </a:lnTo>
                <a:lnTo>
                  <a:pt x="259045" y="9226611"/>
                </a:lnTo>
                <a:cubicBezTo>
                  <a:pt x="184188" y="9151755"/>
                  <a:pt x="137888" y="9048339"/>
                  <a:pt x="137888" y="8934111"/>
                </a:cubicBezTo>
                <a:cubicBezTo>
                  <a:pt x="137888" y="8848439"/>
                  <a:pt x="163932" y="8768850"/>
                  <a:pt x="208534" y="8702830"/>
                </a:cubicBezTo>
                <a:lnTo>
                  <a:pt x="237777" y="8670648"/>
                </a:lnTo>
                <a:lnTo>
                  <a:pt x="224574" y="8659753"/>
                </a:lnTo>
                <a:cubicBezTo>
                  <a:pt x="149717" y="8584896"/>
                  <a:pt x="103416" y="8481481"/>
                  <a:pt x="103416" y="8367253"/>
                </a:cubicBezTo>
                <a:cubicBezTo>
                  <a:pt x="103416" y="8242316"/>
                  <a:pt x="158805" y="8130315"/>
                  <a:pt x="246366" y="8054466"/>
                </a:cubicBezTo>
                <a:lnTo>
                  <a:pt x="290068" y="8022602"/>
                </a:lnTo>
                <a:lnTo>
                  <a:pt x="243006" y="7965562"/>
                </a:lnTo>
                <a:cubicBezTo>
                  <a:pt x="198403" y="7899542"/>
                  <a:pt x="172359" y="7819952"/>
                  <a:pt x="172359" y="7734291"/>
                </a:cubicBezTo>
                <a:cubicBezTo>
                  <a:pt x="172359" y="7648619"/>
                  <a:pt x="198403" y="7569031"/>
                  <a:pt x="243006" y="7503010"/>
                </a:cubicBezTo>
                <a:lnTo>
                  <a:pt x="274645" y="7468189"/>
                </a:lnTo>
                <a:lnTo>
                  <a:pt x="224574" y="7426877"/>
                </a:lnTo>
                <a:cubicBezTo>
                  <a:pt x="149717" y="7352020"/>
                  <a:pt x="103416" y="7248605"/>
                  <a:pt x="103416" y="7134377"/>
                </a:cubicBezTo>
                <a:cubicBezTo>
                  <a:pt x="103416" y="7009439"/>
                  <a:pt x="158805" y="6897438"/>
                  <a:pt x="246366" y="6821589"/>
                </a:cubicBezTo>
                <a:lnTo>
                  <a:pt x="268381" y="6805538"/>
                </a:lnTo>
                <a:lnTo>
                  <a:pt x="224573" y="6769394"/>
                </a:lnTo>
                <a:cubicBezTo>
                  <a:pt x="149716" y="6694537"/>
                  <a:pt x="103415" y="6591122"/>
                  <a:pt x="103415" y="6476893"/>
                </a:cubicBezTo>
                <a:cubicBezTo>
                  <a:pt x="103415" y="6351956"/>
                  <a:pt x="158804" y="6239955"/>
                  <a:pt x="246365" y="6164107"/>
                </a:cubicBezTo>
                <a:lnTo>
                  <a:pt x="247437" y="6163325"/>
                </a:lnTo>
                <a:lnTo>
                  <a:pt x="231831" y="6150449"/>
                </a:lnTo>
                <a:cubicBezTo>
                  <a:pt x="156973" y="6075592"/>
                  <a:pt x="110673" y="5972177"/>
                  <a:pt x="110673" y="5857949"/>
                </a:cubicBezTo>
                <a:lnTo>
                  <a:pt x="115682" y="5801182"/>
                </a:lnTo>
                <a:lnTo>
                  <a:pt x="111819" y="5788735"/>
                </a:lnTo>
                <a:cubicBezTo>
                  <a:pt x="106308" y="5761810"/>
                  <a:pt x="103415" y="5733928"/>
                  <a:pt x="103415" y="5705371"/>
                </a:cubicBezTo>
                <a:cubicBezTo>
                  <a:pt x="103415" y="5648257"/>
                  <a:pt x="114990" y="5593847"/>
                  <a:pt x="135922" y="5544357"/>
                </a:cubicBezTo>
                <a:lnTo>
                  <a:pt x="166221" y="5488535"/>
                </a:lnTo>
                <a:lnTo>
                  <a:pt x="139590" y="5456258"/>
                </a:lnTo>
                <a:cubicBezTo>
                  <a:pt x="94988" y="5390238"/>
                  <a:pt x="68944" y="5310649"/>
                  <a:pt x="68944" y="5224978"/>
                </a:cubicBezTo>
                <a:lnTo>
                  <a:pt x="73012" y="5178872"/>
                </a:lnTo>
                <a:lnTo>
                  <a:pt x="68944" y="5138515"/>
                </a:lnTo>
                <a:cubicBezTo>
                  <a:pt x="68944" y="5081400"/>
                  <a:pt x="80519" y="5026990"/>
                  <a:pt x="101451" y="4977500"/>
                </a:cubicBezTo>
                <a:lnTo>
                  <a:pt x="131750" y="4921678"/>
                </a:lnTo>
                <a:lnTo>
                  <a:pt x="105119" y="4889401"/>
                </a:lnTo>
                <a:cubicBezTo>
                  <a:pt x="60517" y="4823381"/>
                  <a:pt x="34473" y="4743792"/>
                  <a:pt x="34473" y="4658121"/>
                </a:cubicBezTo>
                <a:cubicBezTo>
                  <a:pt x="34473" y="4551032"/>
                  <a:pt x="75167" y="4453447"/>
                  <a:pt x="141934" y="4379987"/>
                </a:cubicBezTo>
                <a:lnTo>
                  <a:pt x="165804" y="4359315"/>
                </a:lnTo>
                <a:lnTo>
                  <a:pt x="170394" y="4344529"/>
                </a:lnTo>
                <a:lnTo>
                  <a:pt x="200693" y="4288707"/>
                </a:lnTo>
                <a:lnTo>
                  <a:pt x="174062" y="4256430"/>
                </a:lnTo>
                <a:cubicBezTo>
                  <a:pt x="140610" y="4206915"/>
                  <a:pt x="117598" y="4149767"/>
                  <a:pt x="108182" y="4088146"/>
                </a:cubicBezTo>
                <a:lnTo>
                  <a:pt x="107382" y="4077572"/>
                </a:lnTo>
                <a:lnTo>
                  <a:pt x="101451" y="4066644"/>
                </a:lnTo>
                <a:cubicBezTo>
                  <a:pt x="80519" y="4017155"/>
                  <a:pt x="68944" y="3962744"/>
                  <a:pt x="68944" y="3905630"/>
                </a:cubicBezTo>
                <a:cubicBezTo>
                  <a:pt x="68944" y="3780692"/>
                  <a:pt x="124332" y="3668691"/>
                  <a:pt x="211893" y="3592843"/>
                </a:cubicBezTo>
                <a:lnTo>
                  <a:pt x="233908" y="3576792"/>
                </a:lnTo>
                <a:lnTo>
                  <a:pt x="190100" y="3540647"/>
                </a:lnTo>
                <a:cubicBezTo>
                  <a:pt x="115243" y="3465790"/>
                  <a:pt x="68942" y="3362376"/>
                  <a:pt x="68942" y="3248147"/>
                </a:cubicBezTo>
                <a:cubicBezTo>
                  <a:pt x="68942" y="3123210"/>
                  <a:pt x="124331" y="3011209"/>
                  <a:pt x="211892" y="2935361"/>
                </a:cubicBezTo>
                <a:lnTo>
                  <a:pt x="212964" y="2934579"/>
                </a:lnTo>
                <a:lnTo>
                  <a:pt x="197358" y="2921702"/>
                </a:lnTo>
                <a:cubicBezTo>
                  <a:pt x="122501" y="2846845"/>
                  <a:pt x="76200" y="2743431"/>
                  <a:pt x="76200" y="2629202"/>
                </a:cubicBezTo>
                <a:cubicBezTo>
                  <a:pt x="76200" y="2529252"/>
                  <a:pt x="111649" y="2437581"/>
                  <a:pt x="170660" y="2366077"/>
                </a:cubicBezTo>
                <a:lnTo>
                  <a:pt x="205779" y="2330109"/>
                </a:lnTo>
                <a:lnTo>
                  <a:pt x="155629" y="2288731"/>
                </a:lnTo>
                <a:cubicBezTo>
                  <a:pt x="80772" y="2213874"/>
                  <a:pt x="34471" y="2110460"/>
                  <a:pt x="34471" y="1996231"/>
                </a:cubicBezTo>
                <a:cubicBezTo>
                  <a:pt x="34471" y="1910560"/>
                  <a:pt x="60515" y="1830971"/>
                  <a:pt x="105118" y="1764951"/>
                </a:cubicBezTo>
                <a:lnTo>
                  <a:pt x="132761" y="1731447"/>
                </a:lnTo>
                <a:lnTo>
                  <a:pt x="121158" y="1721874"/>
                </a:lnTo>
                <a:cubicBezTo>
                  <a:pt x="46300" y="1647017"/>
                  <a:pt x="0" y="1543603"/>
                  <a:pt x="0" y="14293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682753"/>
            <a:ext cx="748460" cy="5345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53" y="3638244"/>
            <a:ext cx="575129" cy="410741"/>
          </a:xfrm>
          <a:prstGeom prst="rect">
            <a:avLst/>
          </a:prstGeom>
        </p:spPr>
      </p:pic>
      <p:sp>
        <p:nvSpPr>
          <p:cNvPr id="12" name="任意多边形: 形状 27"/>
          <p:cNvSpPr/>
          <p:nvPr/>
        </p:nvSpPr>
        <p:spPr>
          <a:xfrm rot="18711534" flipH="1">
            <a:off x="1538379" y="1223431"/>
            <a:ext cx="230097" cy="867089"/>
          </a:xfrm>
          <a:custGeom>
            <a:avLst/>
            <a:gdLst>
              <a:gd name="connsiteX0" fmla="*/ 0 w 6367029"/>
              <a:gd name="connsiteY0" fmla="*/ 1429374 h 11336923"/>
              <a:gd name="connsiteX1" fmla="*/ 182378 w 6367029"/>
              <a:gd name="connsiteY1" fmla="*/ 1086362 h 11336923"/>
              <a:gd name="connsiteX2" fmla="*/ 186264 w 6367029"/>
              <a:gd name="connsiteY2" fmla="*/ 1084253 h 11336923"/>
              <a:gd name="connsiteX3" fmla="*/ 139590 w 6367029"/>
              <a:gd name="connsiteY3" fmla="*/ 1027683 h 11336923"/>
              <a:gd name="connsiteX4" fmla="*/ 68943 w 6367029"/>
              <a:gd name="connsiteY4" fmla="*/ 796403 h 11336923"/>
              <a:gd name="connsiteX5" fmla="*/ 94044 w 6367029"/>
              <a:gd name="connsiteY5" fmla="*/ 654173 h 11336923"/>
              <a:gd name="connsiteX6" fmla="*/ 117894 w 6367029"/>
              <a:gd name="connsiteY6" fmla="*/ 603051 h 11336923"/>
              <a:gd name="connsiteX7" fmla="*/ 102046 w 6367029"/>
              <a:gd name="connsiteY7" fmla="*/ 552000 h 11336923"/>
              <a:gd name="connsiteX8" fmla="*/ 93642 w 6367029"/>
              <a:gd name="connsiteY8" fmla="*/ 468633 h 11336923"/>
              <a:gd name="connsiteX9" fmla="*/ 507300 w 6367029"/>
              <a:gd name="connsiteY9" fmla="*/ 54975 h 11336923"/>
              <a:gd name="connsiteX10" fmla="*/ 630310 w 6367029"/>
              <a:gd name="connsiteY10" fmla="*/ 73572 h 11336923"/>
              <a:gd name="connsiteX11" fmla="*/ 690623 w 6367029"/>
              <a:gd name="connsiteY11" fmla="*/ 102567 h 11336923"/>
              <a:gd name="connsiteX12" fmla="*/ 692680 w 6367029"/>
              <a:gd name="connsiteY12" fmla="*/ 101450 h 11336923"/>
              <a:gd name="connsiteX13" fmla="*/ 853694 w 6367029"/>
              <a:gd name="connsiteY13" fmla="*/ 68943 h 11336923"/>
              <a:gd name="connsiteX14" fmla="*/ 1172893 w 6367029"/>
              <a:gd name="connsiteY14" fmla="*/ 219476 h 11336923"/>
              <a:gd name="connsiteX15" fmla="*/ 1182865 w 6367029"/>
              <a:gd name="connsiteY15" fmla="*/ 233503 h 11336923"/>
              <a:gd name="connsiteX16" fmla="*/ 1218677 w 6367029"/>
              <a:gd name="connsiteY16" fmla="*/ 190100 h 11336923"/>
              <a:gd name="connsiteX17" fmla="*/ 1511177 w 6367029"/>
              <a:gd name="connsiteY17" fmla="*/ 68942 h 11336923"/>
              <a:gd name="connsiteX18" fmla="*/ 1742457 w 6367029"/>
              <a:gd name="connsiteY18" fmla="*/ 139589 h 11336923"/>
              <a:gd name="connsiteX19" fmla="*/ 1824087 w 6367029"/>
              <a:gd name="connsiteY19" fmla="*/ 213761 h 11336923"/>
              <a:gd name="connsiteX20" fmla="*/ 1837622 w 6367029"/>
              <a:gd name="connsiteY20" fmla="*/ 197358 h 11336923"/>
              <a:gd name="connsiteX21" fmla="*/ 2130121 w 6367029"/>
              <a:gd name="connsiteY21" fmla="*/ 76200 h 11336923"/>
              <a:gd name="connsiteX22" fmla="*/ 2179147 w 6367029"/>
              <a:gd name="connsiteY22" fmla="*/ 83612 h 11336923"/>
              <a:gd name="connsiteX23" fmla="*/ 2199332 w 6367029"/>
              <a:gd name="connsiteY23" fmla="*/ 77346 h 11336923"/>
              <a:gd name="connsiteX24" fmla="*/ 2282698 w 6367029"/>
              <a:gd name="connsiteY24" fmla="*/ 68942 h 11336923"/>
              <a:gd name="connsiteX25" fmla="*/ 2443713 w 6367029"/>
              <a:gd name="connsiteY25" fmla="*/ 101449 h 11336923"/>
              <a:gd name="connsiteX26" fmla="*/ 2499535 w 6367029"/>
              <a:gd name="connsiteY26" fmla="*/ 131749 h 11336923"/>
              <a:gd name="connsiteX27" fmla="*/ 2531812 w 6367029"/>
              <a:gd name="connsiteY27" fmla="*/ 105117 h 11336923"/>
              <a:gd name="connsiteX28" fmla="*/ 2763093 w 6367029"/>
              <a:gd name="connsiteY28" fmla="*/ 34471 h 11336923"/>
              <a:gd name="connsiteX29" fmla="*/ 2797682 w 6367029"/>
              <a:gd name="connsiteY29" fmla="*/ 39700 h 11336923"/>
              <a:gd name="connsiteX30" fmla="*/ 2849556 w 6367029"/>
              <a:gd name="connsiteY30" fmla="*/ 34471 h 11336923"/>
              <a:gd name="connsiteX31" fmla="*/ 3010570 w 6367029"/>
              <a:gd name="connsiteY31" fmla="*/ 66978 h 11336923"/>
              <a:gd name="connsiteX32" fmla="*/ 3066392 w 6367029"/>
              <a:gd name="connsiteY32" fmla="*/ 97278 h 11336923"/>
              <a:gd name="connsiteX33" fmla="*/ 3098669 w 6367029"/>
              <a:gd name="connsiteY33" fmla="*/ 70646 h 11336923"/>
              <a:gd name="connsiteX34" fmla="*/ 3329949 w 6367029"/>
              <a:gd name="connsiteY34" fmla="*/ 0 h 11336923"/>
              <a:gd name="connsiteX35" fmla="*/ 3579434 w 6367029"/>
              <a:gd name="connsiteY35" fmla="*/ 83674 h 11336923"/>
              <a:gd name="connsiteX36" fmla="*/ 3631108 w 6367029"/>
              <a:gd name="connsiteY36" fmla="*/ 132062 h 11336923"/>
              <a:gd name="connsiteX37" fmla="*/ 3643541 w 6367029"/>
              <a:gd name="connsiteY37" fmla="*/ 135921 h 11336923"/>
              <a:gd name="connsiteX38" fmla="*/ 3699363 w 6367029"/>
              <a:gd name="connsiteY38" fmla="*/ 166221 h 11336923"/>
              <a:gd name="connsiteX39" fmla="*/ 3731640 w 6367029"/>
              <a:gd name="connsiteY39" fmla="*/ 139589 h 11336923"/>
              <a:gd name="connsiteX40" fmla="*/ 3839911 w 6367029"/>
              <a:gd name="connsiteY40" fmla="*/ 87540 h 11336923"/>
              <a:gd name="connsiteX41" fmla="*/ 3900389 w 6367029"/>
              <a:gd name="connsiteY41" fmla="*/ 78397 h 11336923"/>
              <a:gd name="connsiteX42" fmla="*/ 3921426 w 6367029"/>
              <a:gd name="connsiteY42" fmla="*/ 66978 h 11336923"/>
              <a:gd name="connsiteX43" fmla="*/ 4082440 w 6367029"/>
              <a:gd name="connsiteY43" fmla="*/ 34471 h 11336923"/>
              <a:gd name="connsiteX44" fmla="*/ 4401639 w 6367029"/>
              <a:gd name="connsiteY44" fmla="*/ 185004 h 11336923"/>
              <a:gd name="connsiteX45" fmla="*/ 4411611 w 6367029"/>
              <a:gd name="connsiteY45" fmla="*/ 199031 h 11336923"/>
              <a:gd name="connsiteX46" fmla="*/ 4447423 w 6367029"/>
              <a:gd name="connsiteY46" fmla="*/ 155628 h 11336923"/>
              <a:gd name="connsiteX47" fmla="*/ 4739923 w 6367029"/>
              <a:gd name="connsiteY47" fmla="*/ 34470 h 11336923"/>
              <a:gd name="connsiteX48" fmla="*/ 4971203 w 6367029"/>
              <a:gd name="connsiteY48" fmla="*/ 105116 h 11336923"/>
              <a:gd name="connsiteX49" fmla="*/ 5052833 w 6367029"/>
              <a:gd name="connsiteY49" fmla="*/ 179290 h 11336923"/>
              <a:gd name="connsiteX50" fmla="*/ 5066368 w 6367029"/>
              <a:gd name="connsiteY50" fmla="*/ 162886 h 11336923"/>
              <a:gd name="connsiteX51" fmla="*/ 5358868 w 6367029"/>
              <a:gd name="connsiteY51" fmla="*/ 41728 h 11336923"/>
              <a:gd name="connsiteX52" fmla="*/ 5519883 w 6367029"/>
              <a:gd name="connsiteY52" fmla="*/ 74235 h 11336923"/>
              <a:gd name="connsiteX53" fmla="*/ 5571420 w 6367029"/>
              <a:gd name="connsiteY53" fmla="*/ 102209 h 11336923"/>
              <a:gd name="connsiteX54" fmla="*/ 5675446 w 6367029"/>
              <a:gd name="connsiteY54" fmla="*/ 52200 h 11336923"/>
              <a:gd name="connsiteX55" fmla="*/ 5798455 w 6367029"/>
              <a:gd name="connsiteY55" fmla="*/ 33603 h 11336923"/>
              <a:gd name="connsiteX56" fmla="*/ 6212113 w 6367029"/>
              <a:gd name="connsiteY56" fmla="*/ 447261 h 11336923"/>
              <a:gd name="connsiteX57" fmla="*/ 6179606 w 6367029"/>
              <a:gd name="connsiteY57" fmla="*/ 608275 h 11336923"/>
              <a:gd name="connsiteX58" fmla="*/ 6162126 w 6367029"/>
              <a:gd name="connsiteY58" fmla="*/ 640479 h 11336923"/>
              <a:gd name="connsiteX59" fmla="*/ 6174391 w 6367029"/>
              <a:gd name="connsiteY59" fmla="*/ 671651 h 11336923"/>
              <a:gd name="connsiteX60" fmla="*/ 6187414 w 6367029"/>
              <a:gd name="connsiteY60" fmla="*/ 775031 h 11336923"/>
              <a:gd name="connsiteX61" fmla="*/ 6005036 w 6367029"/>
              <a:gd name="connsiteY61" fmla="*/ 1118043 h 11336923"/>
              <a:gd name="connsiteX62" fmla="*/ 6001150 w 6367029"/>
              <a:gd name="connsiteY62" fmla="*/ 1120152 h 11336923"/>
              <a:gd name="connsiteX63" fmla="*/ 6047825 w 6367029"/>
              <a:gd name="connsiteY63" fmla="*/ 1176722 h 11336923"/>
              <a:gd name="connsiteX64" fmla="*/ 6118471 w 6367029"/>
              <a:gd name="connsiteY64" fmla="*/ 1408002 h 11336923"/>
              <a:gd name="connsiteX65" fmla="*/ 6047825 w 6367029"/>
              <a:gd name="connsiteY65" fmla="*/ 1639282 h 11336923"/>
              <a:gd name="connsiteX66" fmla="*/ 6019205 w 6367029"/>
              <a:gd name="connsiteY66" fmla="*/ 1673970 h 11336923"/>
              <a:gd name="connsiteX67" fmla="*/ 6045481 w 6367029"/>
              <a:gd name="connsiteY67" fmla="*/ 1696725 h 11336923"/>
              <a:gd name="connsiteX68" fmla="*/ 6152942 w 6367029"/>
              <a:gd name="connsiteY68" fmla="*/ 1974859 h 11336923"/>
              <a:gd name="connsiteX69" fmla="*/ 6031785 w 6367029"/>
              <a:gd name="connsiteY69" fmla="*/ 2267359 h 11336923"/>
              <a:gd name="connsiteX70" fmla="*/ 6023306 w 6367029"/>
              <a:gd name="connsiteY70" fmla="*/ 2274355 h 11336923"/>
              <a:gd name="connsiteX71" fmla="*/ 6087210 w 6367029"/>
              <a:gd name="connsiteY71" fmla="*/ 2329696 h 11336923"/>
              <a:gd name="connsiteX72" fmla="*/ 6194671 w 6367029"/>
              <a:gd name="connsiteY72" fmla="*/ 2607830 h 11336923"/>
              <a:gd name="connsiteX73" fmla="*/ 6073514 w 6367029"/>
              <a:gd name="connsiteY73" fmla="*/ 2900330 h 11336923"/>
              <a:gd name="connsiteX74" fmla="*/ 6048243 w 6367029"/>
              <a:gd name="connsiteY74" fmla="*/ 2921181 h 11336923"/>
              <a:gd name="connsiteX75" fmla="*/ 6079952 w 6367029"/>
              <a:gd name="connsiteY75" fmla="*/ 2948641 h 11336923"/>
              <a:gd name="connsiteX76" fmla="*/ 6187413 w 6367029"/>
              <a:gd name="connsiteY76" fmla="*/ 3226775 h 11336923"/>
              <a:gd name="connsiteX77" fmla="*/ 6066256 w 6367029"/>
              <a:gd name="connsiteY77" fmla="*/ 3519275 h 11336923"/>
              <a:gd name="connsiteX78" fmla="*/ 6022332 w 6367029"/>
              <a:gd name="connsiteY78" fmla="*/ 3555516 h 11336923"/>
              <a:gd name="connsiteX79" fmla="*/ 6066257 w 6367029"/>
              <a:gd name="connsiteY79" fmla="*/ 3591757 h 11336923"/>
              <a:gd name="connsiteX80" fmla="*/ 6179010 w 6367029"/>
              <a:gd name="connsiteY80" fmla="*/ 3800891 h 11336923"/>
              <a:gd name="connsiteX81" fmla="*/ 6181483 w 6367029"/>
              <a:gd name="connsiteY81" fmla="*/ 3825425 h 11336923"/>
              <a:gd name="connsiteX82" fmla="*/ 6203289 w 6367029"/>
              <a:gd name="connsiteY82" fmla="*/ 3880768 h 11336923"/>
              <a:gd name="connsiteX83" fmla="*/ 6221886 w 6367029"/>
              <a:gd name="connsiteY83" fmla="*/ 4003778 h 11336923"/>
              <a:gd name="connsiteX84" fmla="*/ 6171960 w 6367029"/>
              <a:gd name="connsiteY84" fmla="*/ 4200952 h 11336923"/>
              <a:gd name="connsiteX85" fmla="*/ 6158493 w 6367029"/>
              <a:gd name="connsiteY85" fmla="*/ 4219903 h 11336923"/>
              <a:gd name="connsiteX86" fmla="*/ 6185711 w 6367029"/>
              <a:gd name="connsiteY86" fmla="*/ 4252892 h 11336923"/>
              <a:gd name="connsiteX87" fmla="*/ 6256357 w 6367029"/>
              <a:gd name="connsiteY87" fmla="*/ 4484172 h 11336923"/>
              <a:gd name="connsiteX88" fmla="*/ 6135200 w 6367029"/>
              <a:gd name="connsiteY88" fmla="*/ 4776672 h 11336923"/>
              <a:gd name="connsiteX89" fmla="*/ 6122250 w 6367029"/>
              <a:gd name="connsiteY89" fmla="*/ 4787357 h 11336923"/>
              <a:gd name="connsiteX90" fmla="*/ 6112152 w 6367029"/>
              <a:gd name="connsiteY90" fmla="*/ 4816087 h 11336923"/>
              <a:gd name="connsiteX91" fmla="*/ 6090409 w 6367029"/>
              <a:gd name="connsiteY91" fmla="*/ 4853915 h 11336923"/>
              <a:gd name="connsiteX92" fmla="*/ 6116768 w 6367029"/>
              <a:gd name="connsiteY92" fmla="*/ 4885863 h 11336923"/>
              <a:gd name="connsiteX93" fmla="*/ 6187414 w 6367029"/>
              <a:gd name="connsiteY93" fmla="*/ 5117143 h 11336923"/>
              <a:gd name="connsiteX94" fmla="*/ 6183196 w 6367029"/>
              <a:gd name="connsiteY94" fmla="*/ 5158983 h 11336923"/>
              <a:gd name="connsiteX95" fmla="*/ 6187414 w 6367029"/>
              <a:gd name="connsiteY95" fmla="*/ 5203606 h 11336923"/>
              <a:gd name="connsiteX96" fmla="*/ 6154907 w 6367029"/>
              <a:gd name="connsiteY96" fmla="*/ 5364620 h 11336923"/>
              <a:gd name="connsiteX97" fmla="*/ 6124608 w 6367029"/>
              <a:gd name="connsiteY97" fmla="*/ 5420442 h 11336923"/>
              <a:gd name="connsiteX98" fmla="*/ 6151239 w 6367029"/>
              <a:gd name="connsiteY98" fmla="*/ 5452720 h 11336923"/>
              <a:gd name="connsiteX99" fmla="*/ 6221885 w 6367029"/>
              <a:gd name="connsiteY99" fmla="*/ 5684000 h 11336923"/>
              <a:gd name="connsiteX100" fmla="*/ 6216508 w 6367029"/>
              <a:gd name="connsiteY100" fmla="*/ 5737344 h 11336923"/>
              <a:gd name="connsiteX101" fmla="*/ 6218551 w 6367029"/>
              <a:gd name="connsiteY101" fmla="*/ 5743157 h 11336923"/>
              <a:gd name="connsiteX102" fmla="*/ 6229143 w 6367029"/>
              <a:gd name="connsiteY102" fmla="*/ 5836577 h 11336923"/>
              <a:gd name="connsiteX103" fmla="*/ 6107986 w 6367029"/>
              <a:gd name="connsiteY103" fmla="*/ 6129077 h 11336923"/>
              <a:gd name="connsiteX104" fmla="*/ 6083286 w 6367029"/>
              <a:gd name="connsiteY104" fmla="*/ 6149456 h 11336923"/>
              <a:gd name="connsiteX105" fmla="*/ 6151239 w 6367029"/>
              <a:gd name="connsiteY105" fmla="*/ 6224241 h 11336923"/>
              <a:gd name="connsiteX106" fmla="*/ 6221885 w 6367029"/>
              <a:gd name="connsiteY106" fmla="*/ 6455521 h 11336923"/>
              <a:gd name="connsiteX107" fmla="*/ 6100728 w 6367029"/>
              <a:gd name="connsiteY107" fmla="*/ 6748022 h 11336923"/>
              <a:gd name="connsiteX108" fmla="*/ 6056304 w 6367029"/>
              <a:gd name="connsiteY108" fmla="*/ 6784675 h 11336923"/>
              <a:gd name="connsiteX109" fmla="*/ 6071353 w 6367029"/>
              <a:gd name="connsiteY109" fmla="*/ 6793806 h 11336923"/>
              <a:gd name="connsiteX110" fmla="*/ 6221886 w 6367029"/>
              <a:gd name="connsiteY110" fmla="*/ 7113004 h 11336923"/>
              <a:gd name="connsiteX111" fmla="*/ 6151240 w 6367029"/>
              <a:gd name="connsiteY111" fmla="*/ 7344284 h 11336923"/>
              <a:gd name="connsiteX112" fmla="*/ 6120408 w 6367029"/>
              <a:gd name="connsiteY112" fmla="*/ 7381653 h 11336923"/>
              <a:gd name="connsiteX113" fmla="*/ 6140296 w 6367029"/>
              <a:gd name="connsiteY113" fmla="*/ 7393719 h 11336923"/>
              <a:gd name="connsiteX114" fmla="*/ 6290829 w 6367029"/>
              <a:gd name="connsiteY114" fmla="*/ 7712919 h 11336923"/>
              <a:gd name="connsiteX115" fmla="*/ 6108451 w 6367029"/>
              <a:gd name="connsiteY115" fmla="*/ 8055925 h 11336923"/>
              <a:gd name="connsiteX116" fmla="*/ 6101399 w 6367029"/>
              <a:gd name="connsiteY116" fmla="*/ 8059754 h 11336923"/>
              <a:gd name="connsiteX117" fmla="*/ 6151240 w 6367029"/>
              <a:gd name="connsiteY117" fmla="*/ 8114604 h 11336923"/>
              <a:gd name="connsiteX118" fmla="*/ 6221886 w 6367029"/>
              <a:gd name="connsiteY118" fmla="*/ 8345885 h 11336923"/>
              <a:gd name="connsiteX119" fmla="*/ 6151240 w 6367029"/>
              <a:gd name="connsiteY119" fmla="*/ 8577165 h 11336923"/>
              <a:gd name="connsiteX120" fmla="*/ 6122544 w 6367029"/>
              <a:gd name="connsiteY120" fmla="*/ 8611944 h 11336923"/>
              <a:gd name="connsiteX121" fmla="*/ 6185711 w 6367029"/>
              <a:gd name="connsiteY121" fmla="*/ 8681463 h 11336923"/>
              <a:gd name="connsiteX122" fmla="*/ 6256357 w 6367029"/>
              <a:gd name="connsiteY122" fmla="*/ 8912742 h 11336923"/>
              <a:gd name="connsiteX123" fmla="*/ 6135200 w 6367029"/>
              <a:gd name="connsiteY123" fmla="*/ 9205242 h 11336923"/>
              <a:gd name="connsiteX124" fmla="*/ 6126740 w 6367029"/>
              <a:gd name="connsiteY124" fmla="*/ 9212222 h 11336923"/>
              <a:gd name="connsiteX125" fmla="*/ 6155137 w 6367029"/>
              <a:gd name="connsiteY125" fmla="*/ 9232928 h 11336923"/>
              <a:gd name="connsiteX126" fmla="*/ 6298086 w 6367029"/>
              <a:gd name="connsiteY126" fmla="*/ 9545713 h 11336923"/>
              <a:gd name="connsiteX127" fmla="*/ 6115708 w 6367029"/>
              <a:gd name="connsiteY127" fmla="*/ 9888725 h 11336923"/>
              <a:gd name="connsiteX128" fmla="*/ 6108657 w 6367029"/>
              <a:gd name="connsiteY128" fmla="*/ 9892551 h 11336923"/>
              <a:gd name="connsiteX129" fmla="*/ 6158497 w 6367029"/>
              <a:gd name="connsiteY129" fmla="*/ 9947404 h 11336923"/>
              <a:gd name="connsiteX130" fmla="*/ 6229143 w 6367029"/>
              <a:gd name="connsiteY130" fmla="*/ 10178684 h 11336923"/>
              <a:gd name="connsiteX131" fmla="*/ 6158497 w 6367029"/>
              <a:gd name="connsiteY131" fmla="*/ 10409964 h 11336923"/>
              <a:gd name="connsiteX132" fmla="*/ 6144993 w 6367029"/>
              <a:gd name="connsiteY132" fmla="*/ 10426332 h 11336923"/>
              <a:gd name="connsiteX133" fmla="*/ 6167868 w 6367029"/>
              <a:gd name="connsiteY133" fmla="*/ 10435312 h 11336923"/>
              <a:gd name="connsiteX134" fmla="*/ 6367029 w 6367029"/>
              <a:gd name="connsiteY134" fmla="*/ 10789084 h 11336923"/>
              <a:gd name="connsiteX135" fmla="*/ 5953371 w 6367029"/>
              <a:gd name="connsiteY135" fmla="*/ 11202742 h 11336923"/>
              <a:gd name="connsiteX136" fmla="*/ 5722091 w 6367029"/>
              <a:gd name="connsiteY136" fmla="*/ 11132095 h 11336923"/>
              <a:gd name="connsiteX137" fmla="*/ 5707566 w 6367029"/>
              <a:gd name="connsiteY137" fmla="*/ 11120111 h 11336923"/>
              <a:gd name="connsiteX138" fmla="*/ 5704301 w 6367029"/>
              <a:gd name="connsiteY138" fmla="*/ 11124704 h 11336923"/>
              <a:gd name="connsiteX139" fmla="*/ 5385102 w 6367029"/>
              <a:gd name="connsiteY139" fmla="*/ 11275237 h 11336923"/>
              <a:gd name="connsiteX140" fmla="*/ 5092602 w 6367029"/>
              <a:gd name="connsiteY140" fmla="*/ 11154079 h 11336923"/>
              <a:gd name="connsiteX141" fmla="*/ 5072636 w 6367029"/>
              <a:gd name="connsiteY141" fmla="*/ 11129880 h 11336923"/>
              <a:gd name="connsiteX142" fmla="*/ 5058658 w 6367029"/>
              <a:gd name="connsiteY142" fmla="*/ 11146821 h 11336923"/>
              <a:gd name="connsiteX143" fmla="*/ 4766157 w 6367029"/>
              <a:gd name="connsiteY143" fmla="*/ 11267979 h 11336923"/>
              <a:gd name="connsiteX144" fmla="*/ 4473656 w 6367029"/>
              <a:gd name="connsiteY144" fmla="*/ 11146821 h 11336923"/>
              <a:gd name="connsiteX145" fmla="*/ 4437709 w 6367029"/>
              <a:gd name="connsiteY145" fmla="*/ 11103252 h 11336923"/>
              <a:gd name="connsiteX146" fmla="*/ 4427872 w 6367029"/>
              <a:gd name="connsiteY146" fmla="*/ 11117447 h 11336923"/>
              <a:gd name="connsiteX147" fmla="*/ 4192040 w 6367029"/>
              <a:gd name="connsiteY147" fmla="*/ 11259576 h 11336923"/>
              <a:gd name="connsiteX148" fmla="*/ 4164078 w 6367029"/>
              <a:gd name="connsiteY148" fmla="*/ 11262395 h 11336923"/>
              <a:gd name="connsiteX149" fmla="*/ 4150168 w 6367029"/>
              <a:gd name="connsiteY149" fmla="*/ 11269945 h 11336923"/>
              <a:gd name="connsiteX150" fmla="*/ 3989154 w 6367029"/>
              <a:gd name="connsiteY150" fmla="*/ 11302452 h 11336923"/>
              <a:gd name="connsiteX151" fmla="*/ 3791980 w 6367029"/>
              <a:gd name="connsiteY151" fmla="*/ 11252526 h 11336923"/>
              <a:gd name="connsiteX152" fmla="*/ 3773029 w 6367029"/>
              <a:gd name="connsiteY152" fmla="*/ 11239058 h 11336923"/>
              <a:gd name="connsiteX153" fmla="*/ 3740040 w 6367029"/>
              <a:gd name="connsiteY153" fmla="*/ 11266277 h 11336923"/>
              <a:gd name="connsiteX154" fmla="*/ 3508760 w 6367029"/>
              <a:gd name="connsiteY154" fmla="*/ 11336923 h 11336923"/>
              <a:gd name="connsiteX155" fmla="*/ 3216260 w 6367029"/>
              <a:gd name="connsiteY155" fmla="*/ 11215765 h 11336923"/>
              <a:gd name="connsiteX156" fmla="*/ 3205575 w 6367029"/>
              <a:gd name="connsiteY156" fmla="*/ 11202816 h 11336923"/>
              <a:gd name="connsiteX157" fmla="*/ 3176846 w 6367029"/>
              <a:gd name="connsiteY157" fmla="*/ 11192718 h 11336923"/>
              <a:gd name="connsiteX158" fmla="*/ 3139017 w 6367029"/>
              <a:gd name="connsiteY158" fmla="*/ 11170975 h 11336923"/>
              <a:gd name="connsiteX159" fmla="*/ 3107070 w 6367029"/>
              <a:gd name="connsiteY159" fmla="*/ 11197334 h 11336923"/>
              <a:gd name="connsiteX160" fmla="*/ 2875790 w 6367029"/>
              <a:gd name="connsiteY160" fmla="*/ 11267980 h 11336923"/>
              <a:gd name="connsiteX161" fmla="*/ 2832559 w 6367029"/>
              <a:gd name="connsiteY161" fmla="*/ 11263622 h 11336923"/>
              <a:gd name="connsiteX162" fmla="*/ 2789329 w 6367029"/>
              <a:gd name="connsiteY162" fmla="*/ 11267980 h 11336923"/>
              <a:gd name="connsiteX163" fmla="*/ 2628315 w 6367029"/>
              <a:gd name="connsiteY163" fmla="*/ 11235473 h 11336923"/>
              <a:gd name="connsiteX164" fmla="*/ 2572492 w 6367029"/>
              <a:gd name="connsiteY164" fmla="*/ 11205173 h 11336923"/>
              <a:gd name="connsiteX165" fmla="*/ 2540213 w 6367029"/>
              <a:gd name="connsiteY165" fmla="*/ 11231805 h 11336923"/>
              <a:gd name="connsiteX166" fmla="*/ 2308936 w 6367029"/>
              <a:gd name="connsiteY166" fmla="*/ 11302451 h 11336923"/>
              <a:gd name="connsiteX167" fmla="*/ 2253903 w 6367029"/>
              <a:gd name="connsiteY167" fmla="*/ 11296903 h 11336923"/>
              <a:gd name="connsiteX168" fmla="*/ 2239725 w 6367029"/>
              <a:gd name="connsiteY168" fmla="*/ 11301305 h 11336923"/>
              <a:gd name="connsiteX169" fmla="*/ 2156360 w 6367029"/>
              <a:gd name="connsiteY169" fmla="*/ 11309709 h 11336923"/>
              <a:gd name="connsiteX170" fmla="*/ 1863856 w 6367029"/>
              <a:gd name="connsiteY170" fmla="*/ 11188551 h 11336923"/>
              <a:gd name="connsiteX171" fmla="*/ 1843892 w 6367029"/>
              <a:gd name="connsiteY171" fmla="*/ 11164352 h 11336923"/>
              <a:gd name="connsiteX172" fmla="*/ 1829912 w 6367029"/>
              <a:gd name="connsiteY172" fmla="*/ 11181293 h 11336923"/>
              <a:gd name="connsiteX173" fmla="*/ 1537417 w 6367029"/>
              <a:gd name="connsiteY173" fmla="*/ 11302451 h 11336923"/>
              <a:gd name="connsiteX174" fmla="*/ 1244916 w 6367029"/>
              <a:gd name="connsiteY174" fmla="*/ 11181293 h 11336923"/>
              <a:gd name="connsiteX175" fmla="*/ 1208675 w 6367029"/>
              <a:gd name="connsiteY175" fmla="*/ 11137369 h 11336923"/>
              <a:gd name="connsiteX176" fmla="*/ 1172434 w 6367029"/>
              <a:gd name="connsiteY176" fmla="*/ 11181294 h 11336923"/>
              <a:gd name="connsiteX177" fmla="*/ 879934 w 6367029"/>
              <a:gd name="connsiteY177" fmla="*/ 11302452 h 11336923"/>
              <a:gd name="connsiteX178" fmla="*/ 674033 w 6367029"/>
              <a:gd name="connsiteY178" fmla="*/ 11247647 h 11336923"/>
              <a:gd name="connsiteX179" fmla="*/ 636295 w 6367029"/>
              <a:gd name="connsiteY179" fmla="*/ 11221497 h 11336923"/>
              <a:gd name="connsiteX180" fmla="*/ 578851 w 6367029"/>
              <a:gd name="connsiteY180" fmla="*/ 11215706 h 11336923"/>
              <a:gd name="connsiteX181" fmla="*/ 248560 w 6367029"/>
              <a:gd name="connsiteY181" fmla="*/ 10810452 h 11336923"/>
              <a:gd name="connsiteX182" fmla="*/ 298486 w 6367029"/>
              <a:gd name="connsiteY182" fmla="*/ 10613279 h 11336923"/>
              <a:gd name="connsiteX183" fmla="*/ 332981 w 6367029"/>
              <a:gd name="connsiteY183" fmla="*/ 10564738 h 11336923"/>
              <a:gd name="connsiteX184" fmla="*/ 293052 w 6367029"/>
              <a:gd name="connsiteY184" fmla="*/ 10543064 h 11336923"/>
              <a:gd name="connsiteX185" fmla="*/ 110674 w 6367029"/>
              <a:gd name="connsiteY185" fmla="*/ 10200053 h 11336923"/>
              <a:gd name="connsiteX186" fmla="*/ 253623 w 6367029"/>
              <a:gd name="connsiteY186" fmla="*/ 9887265 h 11336923"/>
              <a:gd name="connsiteX187" fmla="*/ 297325 w 6367029"/>
              <a:gd name="connsiteY187" fmla="*/ 9855399 h 11336923"/>
              <a:gd name="connsiteX188" fmla="*/ 250263 w 6367029"/>
              <a:gd name="connsiteY188" fmla="*/ 9798362 h 11336923"/>
              <a:gd name="connsiteX189" fmla="*/ 179617 w 6367029"/>
              <a:gd name="connsiteY189" fmla="*/ 9567082 h 11336923"/>
              <a:gd name="connsiteX190" fmla="*/ 250263 w 6367029"/>
              <a:gd name="connsiteY190" fmla="*/ 9335802 h 11336923"/>
              <a:gd name="connsiteX191" fmla="*/ 310730 w 6367029"/>
              <a:gd name="connsiteY191" fmla="*/ 9269255 h 11336923"/>
              <a:gd name="connsiteX192" fmla="*/ 259045 w 6367029"/>
              <a:gd name="connsiteY192" fmla="*/ 9226611 h 11336923"/>
              <a:gd name="connsiteX193" fmla="*/ 137888 w 6367029"/>
              <a:gd name="connsiteY193" fmla="*/ 8934111 h 11336923"/>
              <a:gd name="connsiteX194" fmla="*/ 208534 w 6367029"/>
              <a:gd name="connsiteY194" fmla="*/ 8702830 h 11336923"/>
              <a:gd name="connsiteX195" fmla="*/ 237777 w 6367029"/>
              <a:gd name="connsiteY195" fmla="*/ 8670648 h 11336923"/>
              <a:gd name="connsiteX196" fmla="*/ 224574 w 6367029"/>
              <a:gd name="connsiteY196" fmla="*/ 8659753 h 11336923"/>
              <a:gd name="connsiteX197" fmla="*/ 103416 w 6367029"/>
              <a:gd name="connsiteY197" fmla="*/ 8367253 h 11336923"/>
              <a:gd name="connsiteX198" fmla="*/ 246366 w 6367029"/>
              <a:gd name="connsiteY198" fmla="*/ 8054466 h 11336923"/>
              <a:gd name="connsiteX199" fmla="*/ 290068 w 6367029"/>
              <a:gd name="connsiteY199" fmla="*/ 8022602 h 11336923"/>
              <a:gd name="connsiteX200" fmla="*/ 243006 w 6367029"/>
              <a:gd name="connsiteY200" fmla="*/ 7965562 h 11336923"/>
              <a:gd name="connsiteX201" fmla="*/ 172359 w 6367029"/>
              <a:gd name="connsiteY201" fmla="*/ 7734291 h 11336923"/>
              <a:gd name="connsiteX202" fmla="*/ 243006 w 6367029"/>
              <a:gd name="connsiteY202" fmla="*/ 7503010 h 11336923"/>
              <a:gd name="connsiteX203" fmla="*/ 274645 w 6367029"/>
              <a:gd name="connsiteY203" fmla="*/ 7468189 h 11336923"/>
              <a:gd name="connsiteX204" fmla="*/ 224574 w 6367029"/>
              <a:gd name="connsiteY204" fmla="*/ 7426877 h 11336923"/>
              <a:gd name="connsiteX205" fmla="*/ 103416 w 6367029"/>
              <a:gd name="connsiteY205" fmla="*/ 7134377 h 11336923"/>
              <a:gd name="connsiteX206" fmla="*/ 246366 w 6367029"/>
              <a:gd name="connsiteY206" fmla="*/ 6821589 h 11336923"/>
              <a:gd name="connsiteX207" fmla="*/ 268381 w 6367029"/>
              <a:gd name="connsiteY207" fmla="*/ 6805538 h 11336923"/>
              <a:gd name="connsiteX208" fmla="*/ 224573 w 6367029"/>
              <a:gd name="connsiteY208" fmla="*/ 6769394 h 11336923"/>
              <a:gd name="connsiteX209" fmla="*/ 103415 w 6367029"/>
              <a:gd name="connsiteY209" fmla="*/ 6476893 h 11336923"/>
              <a:gd name="connsiteX210" fmla="*/ 246365 w 6367029"/>
              <a:gd name="connsiteY210" fmla="*/ 6164107 h 11336923"/>
              <a:gd name="connsiteX211" fmla="*/ 247437 w 6367029"/>
              <a:gd name="connsiteY211" fmla="*/ 6163325 h 11336923"/>
              <a:gd name="connsiteX212" fmla="*/ 231831 w 6367029"/>
              <a:gd name="connsiteY212" fmla="*/ 6150449 h 11336923"/>
              <a:gd name="connsiteX213" fmla="*/ 110673 w 6367029"/>
              <a:gd name="connsiteY213" fmla="*/ 5857949 h 11336923"/>
              <a:gd name="connsiteX214" fmla="*/ 115682 w 6367029"/>
              <a:gd name="connsiteY214" fmla="*/ 5801182 h 11336923"/>
              <a:gd name="connsiteX215" fmla="*/ 111819 w 6367029"/>
              <a:gd name="connsiteY215" fmla="*/ 5788735 h 11336923"/>
              <a:gd name="connsiteX216" fmla="*/ 103415 w 6367029"/>
              <a:gd name="connsiteY216" fmla="*/ 5705371 h 11336923"/>
              <a:gd name="connsiteX217" fmla="*/ 135922 w 6367029"/>
              <a:gd name="connsiteY217" fmla="*/ 5544357 h 11336923"/>
              <a:gd name="connsiteX218" fmla="*/ 166221 w 6367029"/>
              <a:gd name="connsiteY218" fmla="*/ 5488535 h 11336923"/>
              <a:gd name="connsiteX219" fmla="*/ 139590 w 6367029"/>
              <a:gd name="connsiteY219" fmla="*/ 5456258 h 11336923"/>
              <a:gd name="connsiteX220" fmla="*/ 68944 w 6367029"/>
              <a:gd name="connsiteY220" fmla="*/ 5224978 h 11336923"/>
              <a:gd name="connsiteX221" fmla="*/ 73012 w 6367029"/>
              <a:gd name="connsiteY221" fmla="*/ 5178872 h 11336923"/>
              <a:gd name="connsiteX222" fmla="*/ 68944 w 6367029"/>
              <a:gd name="connsiteY222" fmla="*/ 5138515 h 11336923"/>
              <a:gd name="connsiteX223" fmla="*/ 101451 w 6367029"/>
              <a:gd name="connsiteY223" fmla="*/ 4977500 h 11336923"/>
              <a:gd name="connsiteX224" fmla="*/ 131750 w 6367029"/>
              <a:gd name="connsiteY224" fmla="*/ 4921678 h 11336923"/>
              <a:gd name="connsiteX225" fmla="*/ 105119 w 6367029"/>
              <a:gd name="connsiteY225" fmla="*/ 4889401 h 11336923"/>
              <a:gd name="connsiteX226" fmla="*/ 34473 w 6367029"/>
              <a:gd name="connsiteY226" fmla="*/ 4658121 h 11336923"/>
              <a:gd name="connsiteX227" fmla="*/ 141934 w 6367029"/>
              <a:gd name="connsiteY227" fmla="*/ 4379987 h 11336923"/>
              <a:gd name="connsiteX228" fmla="*/ 165804 w 6367029"/>
              <a:gd name="connsiteY228" fmla="*/ 4359315 h 11336923"/>
              <a:gd name="connsiteX229" fmla="*/ 170394 w 6367029"/>
              <a:gd name="connsiteY229" fmla="*/ 4344529 h 11336923"/>
              <a:gd name="connsiteX230" fmla="*/ 200693 w 6367029"/>
              <a:gd name="connsiteY230" fmla="*/ 4288707 h 11336923"/>
              <a:gd name="connsiteX231" fmla="*/ 174062 w 6367029"/>
              <a:gd name="connsiteY231" fmla="*/ 4256430 h 11336923"/>
              <a:gd name="connsiteX232" fmla="*/ 108182 w 6367029"/>
              <a:gd name="connsiteY232" fmla="*/ 4088146 h 11336923"/>
              <a:gd name="connsiteX233" fmla="*/ 107382 w 6367029"/>
              <a:gd name="connsiteY233" fmla="*/ 4077572 h 11336923"/>
              <a:gd name="connsiteX234" fmla="*/ 101451 w 6367029"/>
              <a:gd name="connsiteY234" fmla="*/ 4066644 h 11336923"/>
              <a:gd name="connsiteX235" fmla="*/ 68944 w 6367029"/>
              <a:gd name="connsiteY235" fmla="*/ 3905630 h 11336923"/>
              <a:gd name="connsiteX236" fmla="*/ 211893 w 6367029"/>
              <a:gd name="connsiteY236" fmla="*/ 3592843 h 11336923"/>
              <a:gd name="connsiteX237" fmla="*/ 233908 w 6367029"/>
              <a:gd name="connsiteY237" fmla="*/ 3576792 h 11336923"/>
              <a:gd name="connsiteX238" fmla="*/ 190100 w 6367029"/>
              <a:gd name="connsiteY238" fmla="*/ 3540647 h 11336923"/>
              <a:gd name="connsiteX239" fmla="*/ 68942 w 6367029"/>
              <a:gd name="connsiteY239" fmla="*/ 3248147 h 11336923"/>
              <a:gd name="connsiteX240" fmla="*/ 211892 w 6367029"/>
              <a:gd name="connsiteY240" fmla="*/ 2935361 h 11336923"/>
              <a:gd name="connsiteX241" fmla="*/ 212964 w 6367029"/>
              <a:gd name="connsiteY241" fmla="*/ 2934579 h 11336923"/>
              <a:gd name="connsiteX242" fmla="*/ 197358 w 6367029"/>
              <a:gd name="connsiteY242" fmla="*/ 2921702 h 11336923"/>
              <a:gd name="connsiteX243" fmla="*/ 76200 w 6367029"/>
              <a:gd name="connsiteY243" fmla="*/ 2629202 h 11336923"/>
              <a:gd name="connsiteX244" fmla="*/ 170660 w 6367029"/>
              <a:gd name="connsiteY244" fmla="*/ 2366077 h 11336923"/>
              <a:gd name="connsiteX245" fmla="*/ 205779 w 6367029"/>
              <a:gd name="connsiteY245" fmla="*/ 2330109 h 11336923"/>
              <a:gd name="connsiteX246" fmla="*/ 155629 w 6367029"/>
              <a:gd name="connsiteY246" fmla="*/ 2288731 h 11336923"/>
              <a:gd name="connsiteX247" fmla="*/ 34471 w 6367029"/>
              <a:gd name="connsiteY247" fmla="*/ 1996231 h 11336923"/>
              <a:gd name="connsiteX248" fmla="*/ 105118 w 6367029"/>
              <a:gd name="connsiteY248" fmla="*/ 1764951 h 11336923"/>
              <a:gd name="connsiteX249" fmla="*/ 132761 w 6367029"/>
              <a:gd name="connsiteY249" fmla="*/ 1731447 h 11336923"/>
              <a:gd name="connsiteX250" fmla="*/ 121158 w 6367029"/>
              <a:gd name="connsiteY250" fmla="*/ 1721874 h 11336923"/>
              <a:gd name="connsiteX251" fmla="*/ 0 w 6367029"/>
              <a:gd name="connsiteY251" fmla="*/ 1429374 h 1133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6367029" h="11336923">
                <a:moveTo>
                  <a:pt x="0" y="1429374"/>
                </a:moveTo>
                <a:cubicBezTo>
                  <a:pt x="0" y="1286588"/>
                  <a:pt x="72344" y="1160700"/>
                  <a:pt x="182378" y="1086362"/>
                </a:cubicBezTo>
                <a:lnTo>
                  <a:pt x="186264" y="1084253"/>
                </a:lnTo>
                <a:lnTo>
                  <a:pt x="139590" y="1027683"/>
                </a:lnTo>
                <a:cubicBezTo>
                  <a:pt x="94987" y="961663"/>
                  <a:pt x="68943" y="882074"/>
                  <a:pt x="68943" y="796403"/>
                </a:cubicBezTo>
                <a:cubicBezTo>
                  <a:pt x="68943" y="746428"/>
                  <a:pt x="77805" y="698523"/>
                  <a:pt x="94044" y="654173"/>
                </a:cubicBezTo>
                <a:lnTo>
                  <a:pt x="117894" y="603051"/>
                </a:lnTo>
                <a:lnTo>
                  <a:pt x="102046" y="552000"/>
                </a:lnTo>
                <a:cubicBezTo>
                  <a:pt x="96536" y="525071"/>
                  <a:pt x="93642" y="497190"/>
                  <a:pt x="93642" y="468633"/>
                </a:cubicBezTo>
                <a:cubicBezTo>
                  <a:pt x="93642" y="240176"/>
                  <a:pt x="278843" y="54975"/>
                  <a:pt x="507300" y="54975"/>
                </a:cubicBezTo>
                <a:cubicBezTo>
                  <a:pt x="550136" y="54975"/>
                  <a:pt x="591451" y="61486"/>
                  <a:pt x="630310" y="73572"/>
                </a:cubicBezTo>
                <a:lnTo>
                  <a:pt x="690623" y="102567"/>
                </a:lnTo>
                <a:lnTo>
                  <a:pt x="692680" y="101450"/>
                </a:lnTo>
                <a:cubicBezTo>
                  <a:pt x="742169" y="80518"/>
                  <a:pt x="796580" y="68943"/>
                  <a:pt x="853694" y="68943"/>
                </a:cubicBezTo>
                <a:cubicBezTo>
                  <a:pt x="982201" y="68943"/>
                  <a:pt x="1097022" y="127542"/>
                  <a:pt x="1172893" y="219476"/>
                </a:cubicBezTo>
                <a:lnTo>
                  <a:pt x="1182865" y="233503"/>
                </a:lnTo>
                <a:lnTo>
                  <a:pt x="1218677" y="190100"/>
                </a:lnTo>
                <a:cubicBezTo>
                  <a:pt x="1293534" y="115242"/>
                  <a:pt x="1396949" y="68942"/>
                  <a:pt x="1511177" y="68942"/>
                </a:cubicBezTo>
                <a:cubicBezTo>
                  <a:pt x="1596849" y="68942"/>
                  <a:pt x="1676437" y="94986"/>
                  <a:pt x="1742457" y="139589"/>
                </a:cubicBezTo>
                <a:lnTo>
                  <a:pt x="1824087" y="213761"/>
                </a:lnTo>
                <a:lnTo>
                  <a:pt x="1837622" y="197358"/>
                </a:lnTo>
                <a:cubicBezTo>
                  <a:pt x="1912479" y="122500"/>
                  <a:pt x="2015893" y="76200"/>
                  <a:pt x="2130121" y="76200"/>
                </a:cubicBezTo>
                <a:lnTo>
                  <a:pt x="2179147" y="83612"/>
                </a:lnTo>
                <a:lnTo>
                  <a:pt x="2199332" y="77346"/>
                </a:lnTo>
                <a:cubicBezTo>
                  <a:pt x="2226260" y="71836"/>
                  <a:pt x="2254142" y="68942"/>
                  <a:pt x="2282698" y="68942"/>
                </a:cubicBezTo>
                <a:cubicBezTo>
                  <a:pt x="2339812" y="68942"/>
                  <a:pt x="2394223" y="80517"/>
                  <a:pt x="2443713" y="101449"/>
                </a:cubicBezTo>
                <a:lnTo>
                  <a:pt x="2499535" y="131749"/>
                </a:lnTo>
                <a:lnTo>
                  <a:pt x="2531812" y="105117"/>
                </a:lnTo>
                <a:cubicBezTo>
                  <a:pt x="2597833" y="60515"/>
                  <a:pt x="2677421" y="34471"/>
                  <a:pt x="2763093" y="34471"/>
                </a:cubicBezTo>
                <a:lnTo>
                  <a:pt x="2797682" y="39700"/>
                </a:lnTo>
                <a:lnTo>
                  <a:pt x="2849556" y="34471"/>
                </a:lnTo>
                <a:cubicBezTo>
                  <a:pt x="2906670" y="34471"/>
                  <a:pt x="2961080" y="46046"/>
                  <a:pt x="3010570" y="66978"/>
                </a:cubicBezTo>
                <a:lnTo>
                  <a:pt x="3066392" y="97278"/>
                </a:lnTo>
                <a:lnTo>
                  <a:pt x="3098669" y="70646"/>
                </a:lnTo>
                <a:cubicBezTo>
                  <a:pt x="3164689" y="26044"/>
                  <a:pt x="3244278" y="0"/>
                  <a:pt x="3329949" y="0"/>
                </a:cubicBezTo>
                <a:cubicBezTo>
                  <a:pt x="3423652" y="0"/>
                  <a:pt x="3510078" y="31156"/>
                  <a:pt x="3579434" y="83674"/>
                </a:cubicBezTo>
                <a:lnTo>
                  <a:pt x="3631108" y="132062"/>
                </a:lnTo>
                <a:lnTo>
                  <a:pt x="3643541" y="135921"/>
                </a:lnTo>
                <a:lnTo>
                  <a:pt x="3699363" y="166221"/>
                </a:lnTo>
                <a:lnTo>
                  <a:pt x="3731640" y="139589"/>
                </a:lnTo>
                <a:cubicBezTo>
                  <a:pt x="3764650" y="117288"/>
                  <a:pt x="3801052" y="99627"/>
                  <a:pt x="3839911" y="87540"/>
                </a:cubicBezTo>
                <a:lnTo>
                  <a:pt x="3900389" y="78397"/>
                </a:lnTo>
                <a:lnTo>
                  <a:pt x="3921426" y="66978"/>
                </a:lnTo>
                <a:cubicBezTo>
                  <a:pt x="3970915" y="46046"/>
                  <a:pt x="4025326" y="34471"/>
                  <a:pt x="4082440" y="34471"/>
                </a:cubicBezTo>
                <a:cubicBezTo>
                  <a:pt x="4210947" y="34471"/>
                  <a:pt x="4325768" y="93070"/>
                  <a:pt x="4401639" y="185004"/>
                </a:cubicBezTo>
                <a:lnTo>
                  <a:pt x="4411611" y="199031"/>
                </a:lnTo>
                <a:lnTo>
                  <a:pt x="4447423" y="155628"/>
                </a:lnTo>
                <a:cubicBezTo>
                  <a:pt x="4522280" y="80770"/>
                  <a:pt x="4625695" y="34470"/>
                  <a:pt x="4739923" y="34470"/>
                </a:cubicBezTo>
                <a:cubicBezTo>
                  <a:pt x="4825595" y="34470"/>
                  <a:pt x="4905183" y="60514"/>
                  <a:pt x="4971203" y="105116"/>
                </a:cubicBezTo>
                <a:lnTo>
                  <a:pt x="5052833" y="179290"/>
                </a:lnTo>
                <a:lnTo>
                  <a:pt x="5066368" y="162886"/>
                </a:lnTo>
                <a:cubicBezTo>
                  <a:pt x="5141225" y="88028"/>
                  <a:pt x="5244640" y="41728"/>
                  <a:pt x="5358868" y="41728"/>
                </a:cubicBezTo>
                <a:cubicBezTo>
                  <a:pt x="5415983" y="41728"/>
                  <a:pt x="5470393" y="53303"/>
                  <a:pt x="5519883" y="74235"/>
                </a:cubicBezTo>
                <a:lnTo>
                  <a:pt x="5571420" y="102209"/>
                </a:lnTo>
                <a:lnTo>
                  <a:pt x="5675446" y="52200"/>
                </a:lnTo>
                <a:cubicBezTo>
                  <a:pt x="5714305" y="40114"/>
                  <a:pt x="5755620" y="33603"/>
                  <a:pt x="5798455" y="33603"/>
                </a:cubicBezTo>
                <a:cubicBezTo>
                  <a:pt x="6026912" y="33603"/>
                  <a:pt x="6212113" y="218804"/>
                  <a:pt x="6212113" y="447261"/>
                </a:cubicBezTo>
                <a:cubicBezTo>
                  <a:pt x="6212113" y="504375"/>
                  <a:pt x="6200538" y="558786"/>
                  <a:pt x="6179606" y="608275"/>
                </a:cubicBezTo>
                <a:lnTo>
                  <a:pt x="6162126" y="640479"/>
                </a:lnTo>
                <a:lnTo>
                  <a:pt x="6174391" y="671651"/>
                </a:lnTo>
                <a:cubicBezTo>
                  <a:pt x="6182893" y="704694"/>
                  <a:pt x="6187414" y="739334"/>
                  <a:pt x="6187414" y="775031"/>
                </a:cubicBezTo>
                <a:cubicBezTo>
                  <a:pt x="6187414" y="917817"/>
                  <a:pt x="6115070" y="1043705"/>
                  <a:pt x="6005036" y="1118043"/>
                </a:cubicBezTo>
                <a:lnTo>
                  <a:pt x="6001150" y="1120152"/>
                </a:lnTo>
                <a:lnTo>
                  <a:pt x="6047825" y="1176722"/>
                </a:lnTo>
                <a:cubicBezTo>
                  <a:pt x="6092427" y="1242742"/>
                  <a:pt x="6118471" y="1322330"/>
                  <a:pt x="6118471" y="1408002"/>
                </a:cubicBezTo>
                <a:cubicBezTo>
                  <a:pt x="6118471" y="1493673"/>
                  <a:pt x="6092427" y="1573262"/>
                  <a:pt x="6047825" y="1639282"/>
                </a:cubicBezTo>
                <a:lnTo>
                  <a:pt x="6019205" y="1673970"/>
                </a:lnTo>
                <a:lnTo>
                  <a:pt x="6045481" y="1696725"/>
                </a:lnTo>
                <a:cubicBezTo>
                  <a:pt x="6112249" y="1770185"/>
                  <a:pt x="6152942" y="1867770"/>
                  <a:pt x="6152942" y="1974859"/>
                </a:cubicBezTo>
                <a:cubicBezTo>
                  <a:pt x="6152942" y="2089087"/>
                  <a:pt x="6106642" y="2192502"/>
                  <a:pt x="6031785" y="2267359"/>
                </a:cubicBezTo>
                <a:lnTo>
                  <a:pt x="6023306" y="2274355"/>
                </a:lnTo>
                <a:lnTo>
                  <a:pt x="6087210" y="2329696"/>
                </a:lnTo>
                <a:cubicBezTo>
                  <a:pt x="6153978" y="2403156"/>
                  <a:pt x="6194671" y="2500741"/>
                  <a:pt x="6194671" y="2607830"/>
                </a:cubicBezTo>
                <a:cubicBezTo>
                  <a:pt x="6194671" y="2722058"/>
                  <a:pt x="6148371" y="2825473"/>
                  <a:pt x="6073514" y="2900330"/>
                </a:cubicBezTo>
                <a:lnTo>
                  <a:pt x="6048243" y="2921181"/>
                </a:lnTo>
                <a:lnTo>
                  <a:pt x="6079952" y="2948641"/>
                </a:lnTo>
                <a:cubicBezTo>
                  <a:pt x="6146720" y="3022101"/>
                  <a:pt x="6187413" y="3119686"/>
                  <a:pt x="6187413" y="3226775"/>
                </a:cubicBezTo>
                <a:cubicBezTo>
                  <a:pt x="6187413" y="3341004"/>
                  <a:pt x="6141113" y="3444418"/>
                  <a:pt x="6066256" y="3519275"/>
                </a:cubicBezTo>
                <a:lnTo>
                  <a:pt x="6022332" y="3555516"/>
                </a:lnTo>
                <a:lnTo>
                  <a:pt x="6066257" y="3591757"/>
                </a:lnTo>
                <a:cubicBezTo>
                  <a:pt x="6122400" y="3647900"/>
                  <a:pt x="6162480" y="3720107"/>
                  <a:pt x="6179010" y="3800891"/>
                </a:cubicBezTo>
                <a:lnTo>
                  <a:pt x="6181483" y="3825425"/>
                </a:lnTo>
                <a:lnTo>
                  <a:pt x="6203289" y="3880768"/>
                </a:lnTo>
                <a:cubicBezTo>
                  <a:pt x="6215375" y="3919627"/>
                  <a:pt x="6221886" y="3960942"/>
                  <a:pt x="6221886" y="4003778"/>
                </a:cubicBezTo>
                <a:cubicBezTo>
                  <a:pt x="6221886" y="4075170"/>
                  <a:pt x="6203800" y="4142339"/>
                  <a:pt x="6171960" y="4200952"/>
                </a:cubicBezTo>
                <a:lnTo>
                  <a:pt x="6158493" y="4219903"/>
                </a:lnTo>
                <a:lnTo>
                  <a:pt x="6185711" y="4252892"/>
                </a:lnTo>
                <a:cubicBezTo>
                  <a:pt x="6230313" y="4318912"/>
                  <a:pt x="6256357" y="4398500"/>
                  <a:pt x="6256357" y="4484172"/>
                </a:cubicBezTo>
                <a:cubicBezTo>
                  <a:pt x="6256357" y="4598400"/>
                  <a:pt x="6210057" y="4701815"/>
                  <a:pt x="6135200" y="4776672"/>
                </a:cubicBezTo>
                <a:lnTo>
                  <a:pt x="6122250" y="4787357"/>
                </a:lnTo>
                <a:lnTo>
                  <a:pt x="6112152" y="4816087"/>
                </a:lnTo>
                <a:lnTo>
                  <a:pt x="6090409" y="4853915"/>
                </a:lnTo>
                <a:lnTo>
                  <a:pt x="6116768" y="4885863"/>
                </a:lnTo>
                <a:cubicBezTo>
                  <a:pt x="6161370" y="4951883"/>
                  <a:pt x="6187414" y="5031471"/>
                  <a:pt x="6187414" y="5117143"/>
                </a:cubicBezTo>
                <a:lnTo>
                  <a:pt x="6183196" y="5158983"/>
                </a:lnTo>
                <a:lnTo>
                  <a:pt x="6187414" y="5203606"/>
                </a:lnTo>
                <a:cubicBezTo>
                  <a:pt x="6187414" y="5260720"/>
                  <a:pt x="6175839" y="5315131"/>
                  <a:pt x="6154907" y="5364620"/>
                </a:cubicBezTo>
                <a:lnTo>
                  <a:pt x="6124608" y="5420442"/>
                </a:lnTo>
                <a:lnTo>
                  <a:pt x="6151239" y="5452720"/>
                </a:lnTo>
                <a:cubicBezTo>
                  <a:pt x="6195841" y="5518740"/>
                  <a:pt x="6221885" y="5598328"/>
                  <a:pt x="6221885" y="5684000"/>
                </a:cubicBezTo>
                <a:lnTo>
                  <a:pt x="6216508" y="5737344"/>
                </a:lnTo>
                <a:lnTo>
                  <a:pt x="6218551" y="5743157"/>
                </a:lnTo>
                <a:cubicBezTo>
                  <a:pt x="6225481" y="5773178"/>
                  <a:pt x="6229143" y="5804450"/>
                  <a:pt x="6229143" y="5836577"/>
                </a:cubicBezTo>
                <a:cubicBezTo>
                  <a:pt x="6229143" y="5950805"/>
                  <a:pt x="6182843" y="6054219"/>
                  <a:pt x="6107986" y="6129077"/>
                </a:cubicBezTo>
                <a:lnTo>
                  <a:pt x="6083286" y="6149456"/>
                </a:lnTo>
                <a:lnTo>
                  <a:pt x="6151239" y="6224241"/>
                </a:lnTo>
                <a:cubicBezTo>
                  <a:pt x="6195841" y="6290261"/>
                  <a:pt x="6221885" y="6369850"/>
                  <a:pt x="6221885" y="6455521"/>
                </a:cubicBezTo>
                <a:cubicBezTo>
                  <a:pt x="6221885" y="6569750"/>
                  <a:pt x="6175585" y="6673165"/>
                  <a:pt x="6100728" y="6748022"/>
                </a:cubicBezTo>
                <a:lnTo>
                  <a:pt x="6056304" y="6784675"/>
                </a:lnTo>
                <a:lnTo>
                  <a:pt x="6071353" y="6793806"/>
                </a:lnTo>
                <a:cubicBezTo>
                  <a:pt x="6163288" y="6869677"/>
                  <a:pt x="6221886" y="6984497"/>
                  <a:pt x="6221886" y="7113004"/>
                </a:cubicBezTo>
                <a:cubicBezTo>
                  <a:pt x="6221886" y="7198675"/>
                  <a:pt x="6195842" y="7278264"/>
                  <a:pt x="6151240" y="7344284"/>
                </a:cubicBezTo>
                <a:lnTo>
                  <a:pt x="6120408" y="7381653"/>
                </a:lnTo>
                <a:lnTo>
                  <a:pt x="6140296" y="7393719"/>
                </a:lnTo>
                <a:cubicBezTo>
                  <a:pt x="6232231" y="7469591"/>
                  <a:pt x="6290829" y="7584411"/>
                  <a:pt x="6290829" y="7712919"/>
                </a:cubicBezTo>
                <a:cubicBezTo>
                  <a:pt x="6290829" y="7855699"/>
                  <a:pt x="6218485" y="7981588"/>
                  <a:pt x="6108451" y="8055925"/>
                </a:cubicBezTo>
                <a:lnTo>
                  <a:pt x="6101399" y="8059754"/>
                </a:lnTo>
                <a:lnTo>
                  <a:pt x="6151240" y="8114604"/>
                </a:lnTo>
                <a:cubicBezTo>
                  <a:pt x="6195842" y="8180624"/>
                  <a:pt x="6221886" y="8260213"/>
                  <a:pt x="6221886" y="8345885"/>
                </a:cubicBezTo>
                <a:cubicBezTo>
                  <a:pt x="6221886" y="8431557"/>
                  <a:pt x="6195842" y="8511145"/>
                  <a:pt x="6151240" y="8577165"/>
                </a:cubicBezTo>
                <a:lnTo>
                  <a:pt x="6122544" y="8611944"/>
                </a:lnTo>
                <a:lnTo>
                  <a:pt x="6185711" y="8681463"/>
                </a:lnTo>
                <a:cubicBezTo>
                  <a:pt x="6230313" y="8747482"/>
                  <a:pt x="6256357" y="8827071"/>
                  <a:pt x="6256357" y="8912742"/>
                </a:cubicBezTo>
                <a:cubicBezTo>
                  <a:pt x="6256357" y="9026971"/>
                  <a:pt x="6210057" y="9130386"/>
                  <a:pt x="6135200" y="9205242"/>
                </a:cubicBezTo>
                <a:lnTo>
                  <a:pt x="6126740" y="9212222"/>
                </a:lnTo>
                <a:lnTo>
                  <a:pt x="6155137" y="9232928"/>
                </a:lnTo>
                <a:cubicBezTo>
                  <a:pt x="6242698" y="9308776"/>
                  <a:pt x="6298086" y="9420776"/>
                  <a:pt x="6298086" y="9545713"/>
                </a:cubicBezTo>
                <a:cubicBezTo>
                  <a:pt x="6298086" y="9688499"/>
                  <a:pt x="6225742" y="9814385"/>
                  <a:pt x="6115708" y="9888725"/>
                </a:cubicBezTo>
                <a:lnTo>
                  <a:pt x="6108657" y="9892551"/>
                </a:lnTo>
                <a:lnTo>
                  <a:pt x="6158497" y="9947404"/>
                </a:lnTo>
                <a:cubicBezTo>
                  <a:pt x="6203099" y="10013424"/>
                  <a:pt x="6229143" y="10093013"/>
                  <a:pt x="6229143" y="10178684"/>
                </a:cubicBezTo>
                <a:cubicBezTo>
                  <a:pt x="6229143" y="10264355"/>
                  <a:pt x="6203099" y="10343944"/>
                  <a:pt x="6158497" y="10409964"/>
                </a:cubicBezTo>
                <a:lnTo>
                  <a:pt x="6144993" y="10426332"/>
                </a:lnTo>
                <a:lnTo>
                  <a:pt x="6167868" y="10435312"/>
                </a:lnTo>
                <a:cubicBezTo>
                  <a:pt x="6287270" y="10507863"/>
                  <a:pt x="6367029" y="10639159"/>
                  <a:pt x="6367029" y="10789084"/>
                </a:cubicBezTo>
                <a:cubicBezTo>
                  <a:pt x="6367029" y="11017541"/>
                  <a:pt x="6181828" y="11202742"/>
                  <a:pt x="5953371" y="11202742"/>
                </a:cubicBezTo>
                <a:cubicBezTo>
                  <a:pt x="5867700" y="11202742"/>
                  <a:pt x="5788111" y="11176698"/>
                  <a:pt x="5722091" y="11132095"/>
                </a:cubicBezTo>
                <a:lnTo>
                  <a:pt x="5707566" y="11120111"/>
                </a:lnTo>
                <a:lnTo>
                  <a:pt x="5704301" y="11124704"/>
                </a:lnTo>
                <a:cubicBezTo>
                  <a:pt x="5628430" y="11216638"/>
                  <a:pt x="5513610" y="11275237"/>
                  <a:pt x="5385102" y="11275237"/>
                </a:cubicBezTo>
                <a:cubicBezTo>
                  <a:pt x="5270874" y="11275237"/>
                  <a:pt x="5167459" y="11228937"/>
                  <a:pt x="5092602" y="11154079"/>
                </a:cubicBezTo>
                <a:lnTo>
                  <a:pt x="5072636" y="11129880"/>
                </a:lnTo>
                <a:lnTo>
                  <a:pt x="5058658" y="11146821"/>
                </a:lnTo>
                <a:cubicBezTo>
                  <a:pt x="4983800" y="11221679"/>
                  <a:pt x="4880385" y="11267979"/>
                  <a:pt x="4766157" y="11267979"/>
                </a:cubicBezTo>
                <a:cubicBezTo>
                  <a:pt x="4651928" y="11267979"/>
                  <a:pt x="4548514" y="11221679"/>
                  <a:pt x="4473656" y="11146821"/>
                </a:cubicBezTo>
                <a:lnTo>
                  <a:pt x="4437709" y="11103252"/>
                </a:lnTo>
                <a:lnTo>
                  <a:pt x="4427872" y="11117447"/>
                </a:lnTo>
                <a:cubicBezTo>
                  <a:pt x="4368862" y="11188951"/>
                  <a:pt x="4286289" y="11240290"/>
                  <a:pt x="4192040" y="11259576"/>
                </a:cubicBezTo>
                <a:lnTo>
                  <a:pt x="4164078" y="11262395"/>
                </a:lnTo>
                <a:lnTo>
                  <a:pt x="4150168" y="11269945"/>
                </a:lnTo>
                <a:cubicBezTo>
                  <a:pt x="4100679" y="11290877"/>
                  <a:pt x="4046268" y="11302452"/>
                  <a:pt x="3989154" y="11302452"/>
                </a:cubicBezTo>
                <a:cubicBezTo>
                  <a:pt x="3917761" y="11302452"/>
                  <a:pt x="3850592" y="11284366"/>
                  <a:pt x="3791980" y="11252526"/>
                </a:cubicBezTo>
                <a:lnTo>
                  <a:pt x="3773029" y="11239058"/>
                </a:lnTo>
                <a:lnTo>
                  <a:pt x="3740040" y="11266277"/>
                </a:lnTo>
                <a:cubicBezTo>
                  <a:pt x="3674020" y="11310879"/>
                  <a:pt x="3594431" y="11336923"/>
                  <a:pt x="3508760" y="11336923"/>
                </a:cubicBezTo>
                <a:cubicBezTo>
                  <a:pt x="3394531" y="11336923"/>
                  <a:pt x="3291117" y="11290623"/>
                  <a:pt x="3216260" y="11215765"/>
                </a:cubicBezTo>
                <a:lnTo>
                  <a:pt x="3205575" y="11202816"/>
                </a:lnTo>
                <a:lnTo>
                  <a:pt x="3176846" y="11192718"/>
                </a:lnTo>
                <a:lnTo>
                  <a:pt x="3139017" y="11170975"/>
                </a:lnTo>
                <a:lnTo>
                  <a:pt x="3107070" y="11197334"/>
                </a:lnTo>
                <a:cubicBezTo>
                  <a:pt x="3041050" y="11241936"/>
                  <a:pt x="2961461" y="11267980"/>
                  <a:pt x="2875790" y="11267980"/>
                </a:cubicBezTo>
                <a:lnTo>
                  <a:pt x="2832559" y="11263622"/>
                </a:lnTo>
                <a:lnTo>
                  <a:pt x="2789329" y="11267980"/>
                </a:lnTo>
                <a:cubicBezTo>
                  <a:pt x="2732214" y="11267980"/>
                  <a:pt x="2677803" y="11256405"/>
                  <a:pt x="2628315" y="11235473"/>
                </a:cubicBezTo>
                <a:lnTo>
                  <a:pt x="2572492" y="11205173"/>
                </a:lnTo>
                <a:lnTo>
                  <a:pt x="2540213" y="11231805"/>
                </a:lnTo>
                <a:cubicBezTo>
                  <a:pt x="2474194" y="11276407"/>
                  <a:pt x="2394608" y="11302451"/>
                  <a:pt x="2308936" y="11302451"/>
                </a:cubicBezTo>
                <a:lnTo>
                  <a:pt x="2253903" y="11296903"/>
                </a:lnTo>
                <a:lnTo>
                  <a:pt x="2239725" y="11301305"/>
                </a:lnTo>
                <a:cubicBezTo>
                  <a:pt x="2212798" y="11306815"/>
                  <a:pt x="2184917" y="11309709"/>
                  <a:pt x="2156360" y="11309709"/>
                </a:cubicBezTo>
                <a:cubicBezTo>
                  <a:pt x="2042131" y="11309709"/>
                  <a:pt x="1938715" y="11263409"/>
                  <a:pt x="1863856" y="11188551"/>
                </a:cubicBezTo>
                <a:lnTo>
                  <a:pt x="1843892" y="11164352"/>
                </a:lnTo>
                <a:lnTo>
                  <a:pt x="1829912" y="11181293"/>
                </a:lnTo>
                <a:cubicBezTo>
                  <a:pt x="1755056" y="11256151"/>
                  <a:pt x="1651646" y="11302451"/>
                  <a:pt x="1537417" y="11302451"/>
                </a:cubicBezTo>
                <a:cubicBezTo>
                  <a:pt x="1423189" y="11302451"/>
                  <a:pt x="1319774" y="11256151"/>
                  <a:pt x="1244916" y="11181293"/>
                </a:cubicBezTo>
                <a:lnTo>
                  <a:pt x="1208675" y="11137369"/>
                </a:lnTo>
                <a:lnTo>
                  <a:pt x="1172434" y="11181294"/>
                </a:lnTo>
                <a:cubicBezTo>
                  <a:pt x="1097577" y="11256152"/>
                  <a:pt x="994162" y="11302452"/>
                  <a:pt x="879934" y="11302452"/>
                </a:cubicBezTo>
                <a:cubicBezTo>
                  <a:pt x="804971" y="11302452"/>
                  <a:pt x="734666" y="11282512"/>
                  <a:pt x="674033" y="11247647"/>
                </a:cubicBezTo>
                <a:lnTo>
                  <a:pt x="636295" y="11221497"/>
                </a:lnTo>
                <a:lnTo>
                  <a:pt x="578851" y="11215706"/>
                </a:lnTo>
                <a:cubicBezTo>
                  <a:pt x="390354" y="11177134"/>
                  <a:pt x="248560" y="11010352"/>
                  <a:pt x="248560" y="10810452"/>
                </a:cubicBezTo>
                <a:cubicBezTo>
                  <a:pt x="248560" y="10739060"/>
                  <a:pt x="266646" y="10671891"/>
                  <a:pt x="298486" y="10613279"/>
                </a:cubicBezTo>
                <a:lnTo>
                  <a:pt x="332981" y="10564738"/>
                </a:lnTo>
                <a:lnTo>
                  <a:pt x="293052" y="10543064"/>
                </a:lnTo>
                <a:cubicBezTo>
                  <a:pt x="183018" y="10468727"/>
                  <a:pt x="110674" y="10342838"/>
                  <a:pt x="110674" y="10200053"/>
                </a:cubicBezTo>
                <a:cubicBezTo>
                  <a:pt x="110674" y="10075115"/>
                  <a:pt x="166062" y="9963115"/>
                  <a:pt x="253623" y="9887265"/>
                </a:cubicBezTo>
                <a:lnTo>
                  <a:pt x="297325" y="9855399"/>
                </a:lnTo>
                <a:lnTo>
                  <a:pt x="250263" y="9798362"/>
                </a:lnTo>
                <a:cubicBezTo>
                  <a:pt x="205661" y="9732341"/>
                  <a:pt x="179617" y="9652751"/>
                  <a:pt x="179617" y="9567082"/>
                </a:cubicBezTo>
                <a:cubicBezTo>
                  <a:pt x="179617" y="9481410"/>
                  <a:pt x="205660" y="9401822"/>
                  <a:pt x="250263" y="9335802"/>
                </a:cubicBezTo>
                <a:lnTo>
                  <a:pt x="310730" y="9269255"/>
                </a:lnTo>
                <a:lnTo>
                  <a:pt x="259045" y="9226611"/>
                </a:lnTo>
                <a:cubicBezTo>
                  <a:pt x="184188" y="9151755"/>
                  <a:pt x="137888" y="9048339"/>
                  <a:pt x="137888" y="8934111"/>
                </a:cubicBezTo>
                <a:cubicBezTo>
                  <a:pt x="137888" y="8848439"/>
                  <a:pt x="163932" y="8768850"/>
                  <a:pt x="208534" y="8702830"/>
                </a:cubicBezTo>
                <a:lnTo>
                  <a:pt x="237777" y="8670648"/>
                </a:lnTo>
                <a:lnTo>
                  <a:pt x="224574" y="8659753"/>
                </a:lnTo>
                <a:cubicBezTo>
                  <a:pt x="149717" y="8584896"/>
                  <a:pt x="103416" y="8481481"/>
                  <a:pt x="103416" y="8367253"/>
                </a:cubicBezTo>
                <a:cubicBezTo>
                  <a:pt x="103416" y="8242316"/>
                  <a:pt x="158805" y="8130315"/>
                  <a:pt x="246366" y="8054466"/>
                </a:cubicBezTo>
                <a:lnTo>
                  <a:pt x="290068" y="8022602"/>
                </a:lnTo>
                <a:lnTo>
                  <a:pt x="243006" y="7965562"/>
                </a:lnTo>
                <a:cubicBezTo>
                  <a:pt x="198403" y="7899542"/>
                  <a:pt x="172359" y="7819952"/>
                  <a:pt x="172359" y="7734291"/>
                </a:cubicBezTo>
                <a:cubicBezTo>
                  <a:pt x="172359" y="7648619"/>
                  <a:pt x="198403" y="7569031"/>
                  <a:pt x="243006" y="7503010"/>
                </a:cubicBezTo>
                <a:lnTo>
                  <a:pt x="274645" y="7468189"/>
                </a:lnTo>
                <a:lnTo>
                  <a:pt x="224574" y="7426877"/>
                </a:lnTo>
                <a:cubicBezTo>
                  <a:pt x="149717" y="7352020"/>
                  <a:pt x="103416" y="7248605"/>
                  <a:pt x="103416" y="7134377"/>
                </a:cubicBezTo>
                <a:cubicBezTo>
                  <a:pt x="103416" y="7009439"/>
                  <a:pt x="158805" y="6897438"/>
                  <a:pt x="246366" y="6821589"/>
                </a:cubicBezTo>
                <a:lnTo>
                  <a:pt x="268381" y="6805538"/>
                </a:lnTo>
                <a:lnTo>
                  <a:pt x="224573" y="6769394"/>
                </a:lnTo>
                <a:cubicBezTo>
                  <a:pt x="149716" y="6694537"/>
                  <a:pt x="103415" y="6591122"/>
                  <a:pt x="103415" y="6476893"/>
                </a:cubicBezTo>
                <a:cubicBezTo>
                  <a:pt x="103415" y="6351956"/>
                  <a:pt x="158804" y="6239955"/>
                  <a:pt x="246365" y="6164107"/>
                </a:cubicBezTo>
                <a:lnTo>
                  <a:pt x="247437" y="6163325"/>
                </a:lnTo>
                <a:lnTo>
                  <a:pt x="231831" y="6150449"/>
                </a:lnTo>
                <a:cubicBezTo>
                  <a:pt x="156973" y="6075592"/>
                  <a:pt x="110673" y="5972177"/>
                  <a:pt x="110673" y="5857949"/>
                </a:cubicBezTo>
                <a:lnTo>
                  <a:pt x="115682" y="5801182"/>
                </a:lnTo>
                <a:lnTo>
                  <a:pt x="111819" y="5788735"/>
                </a:lnTo>
                <a:cubicBezTo>
                  <a:pt x="106308" y="5761810"/>
                  <a:pt x="103415" y="5733928"/>
                  <a:pt x="103415" y="5705371"/>
                </a:cubicBezTo>
                <a:cubicBezTo>
                  <a:pt x="103415" y="5648257"/>
                  <a:pt x="114990" y="5593847"/>
                  <a:pt x="135922" y="5544357"/>
                </a:cubicBezTo>
                <a:lnTo>
                  <a:pt x="166221" y="5488535"/>
                </a:lnTo>
                <a:lnTo>
                  <a:pt x="139590" y="5456258"/>
                </a:lnTo>
                <a:cubicBezTo>
                  <a:pt x="94988" y="5390238"/>
                  <a:pt x="68944" y="5310649"/>
                  <a:pt x="68944" y="5224978"/>
                </a:cubicBezTo>
                <a:lnTo>
                  <a:pt x="73012" y="5178872"/>
                </a:lnTo>
                <a:lnTo>
                  <a:pt x="68944" y="5138515"/>
                </a:lnTo>
                <a:cubicBezTo>
                  <a:pt x="68944" y="5081400"/>
                  <a:pt x="80519" y="5026990"/>
                  <a:pt x="101451" y="4977500"/>
                </a:cubicBezTo>
                <a:lnTo>
                  <a:pt x="131750" y="4921678"/>
                </a:lnTo>
                <a:lnTo>
                  <a:pt x="105119" y="4889401"/>
                </a:lnTo>
                <a:cubicBezTo>
                  <a:pt x="60517" y="4823381"/>
                  <a:pt x="34473" y="4743792"/>
                  <a:pt x="34473" y="4658121"/>
                </a:cubicBezTo>
                <a:cubicBezTo>
                  <a:pt x="34473" y="4551032"/>
                  <a:pt x="75167" y="4453447"/>
                  <a:pt x="141934" y="4379987"/>
                </a:cubicBezTo>
                <a:lnTo>
                  <a:pt x="165804" y="4359315"/>
                </a:lnTo>
                <a:lnTo>
                  <a:pt x="170394" y="4344529"/>
                </a:lnTo>
                <a:lnTo>
                  <a:pt x="200693" y="4288707"/>
                </a:lnTo>
                <a:lnTo>
                  <a:pt x="174062" y="4256430"/>
                </a:lnTo>
                <a:cubicBezTo>
                  <a:pt x="140610" y="4206915"/>
                  <a:pt x="117598" y="4149767"/>
                  <a:pt x="108182" y="4088146"/>
                </a:cubicBezTo>
                <a:lnTo>
                  <a:pt x="107382" y="4077572"/>
                </a:lnTo>
                <a:lnTo>
                  <a:pt x="101451" y="4066644"/>
                </a:lnTo>
                <a:cubicBezTo>
                  <a:pt x="80519" y="4017155"/>
                  <a:pt x="68944" y="3962744"/>
                  <a:pt x="68944" y="3905630"/>
                </a:cubicBezTo>
                <a:cubicBezTo>
                  <a:pt x="68944" y="3780692"/>
                  <a:pt x="124332" y="3668691"/>
                  <a:pt x="211893" y="3592843"/>
                </a:cubicBezTo>
                <a:lnTo>
                  <a:pt x="233908" y="3576792"/>
                </a:lnTo>
                <a:lnTo>
                  <a:pt x="190100" y="3540647"/>
                </a:lnTo>
                <a:cubicBezTo>
                  <a:pt x="115243" y="3465790"/>
                  <a:pt x="68942" y="3362376"/>
                  <a:pt x="68942" y="3248147"/>
                </a:cubicBezTo>
                <a:cubicBezTo>
                  <a:pt x="68942" y="3123210"/>
                  <a:pt x="124331" y="3011209"/>
                  <a:pt x="211892" y="2935361"/>
                </a:cubicBezTo>
                <a:lnTo>
                  <a:pt x="212964" y="2934579"/>
                </a:lnTo>
                <a:lnTo>
                  <a:pt x="197358" y="2921702"/>
                </a:lnTo>
                <a:cubicBezTo>
                  <a:pt x="122501" y="2846845"/>
                  <a:pt x="76200" y="2743431"/>
                  <a:pt x="76200" y="2629202"/>
                </a:cubicBezTo>
                <a:cubicBezTo>
                  <a:pt x="76200" y="2529252"/>
                  <a:pt x="111649" y="2437581"/>
                  <a:pt x="170660" y="2366077"/>
                </a:cubicBezTo>
                <a:lnTo>
                  <a:pt x="205779" y="2330109"/>
                </a:lnTo>
                <a:lnTo>
                  <a:pt x="155629" y="2288731"/>
                </a:lnTo>
                <a:cubicBezTo>
                  <a:pt x="80772" y="2213874"/>
                  <a:pt x="34471" y="2110460"/>
                  <a:pt x="34471" y="1996231"/>
                </a:cubicBezTo>
                <a:cubicBezTo>
                  <a:pt x="34471" y="1910560"/>
                  <a:pt x="60515" y="1830971"/>
                  <a:pt x="105118" y="1764951"/>
                </a:cubicBezTo>
                <a:lnTo>
                  <a:pt x="132761" y="1731447"/>
                </a:lnTo>
                <a:lnTo>
                  <a:pt x="121158" y="1721874"/>
                </a:lnTo>
                <a:cubicBezTo>
                  <a:pt x="46300" y="1647017"/>
                  <a:pt x="0" y="1543603"/>
                  <a:pt x="0" y="1429374"/>
                </a:cubicBezTo>
                <a:close/>
              </a:path>
            </a:pathLst>
          </a:custGeom>
          <a:solidFill>
            <a:srgbClr val="5B9BD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794" name="文本框 1"/>
          <p:cNvSpPr txBox="1"/>
          <p:nvPr/>
        </p:nvSpPr>
        <p:spPr>
          <a:xfrm>
            <a:off x="1187624" y="2031967"/>
            <a:ext cx="6911975" cy="178664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真理的发现也是有条件的，那么科学家们是靠着怎样的科学精神，在漫漫的科学长途中寻找到真理的呢？</a:t>
            </a:r>
          </a:p>
        </p:txBody>
      </p:sp>
      <p:sp>
        <p:nvSpPr>
          <p:cNvPr id="3" name="任意多边形: 形状 26"/>
          <p:cNvSpPr/>
          <p:nvPr/>
        </p:nvSpPr>
        <p:spPr>
          <a:xfrm rot="18711534" flipH="1">
            <a:off x="1129123" y="1120596"/>
            <a:ext cx="249267" cy="1218258"/>
          </a:xfrm>
          <a:custGeom>
            <a:avLst/>
            <a:gdLst>
              <a:gd name="connsiteX0" fmla="*/ 0 w 6367029"/>
              <a:gd name="connsiteY0" fmla="*/ 1429374 h 11336923"/>
              <a:gd name="connsiteX1" fmla="*/ 182378 w 6367029"/>
              <a:gd name="connsiteY1" fmla="*/ 1086362 h 11336923"/>
              <a:gd name="connsiteX2" fmla="*/ 186264 w 6367029"/>
              <a:gd name="connsiteY2" fmla="*/ 1084253 h 11336923"/>
              <a:gd name="connsiteX3" fmla="*/ 139590 w 6367029"/>
              <a:gd name="connsiteY3" fmla="*/ 1027683 h 11336923"/>
              <a:gd name="connsiteX4" fmla="*/ 68943 w 6367029"/>
              <a:gd name="connsiteY4" fmla="*/ 796403 h 11336923"/>
              <a:gd name="connsiteX5" fmla="*/ 94044 w 6367029"/>
              <a:gd name="connsiteY5" fmla="*/ 654173 h 11336923"/>
              <a:gd name="connsiteX6" fmla="*/ 117894 w 6367029"/>
              <a:gd name="connsiteY6" fmla="*/ 603051 h 11336923"/>
              <a:gd name="connsiteX7" fmla="*/ 102046 w 6367029"/>
              <a:gd name="connsiteY7" fmla="*/ 552000 h 11336923"/>
              <a:gd name="connsiteX8" fmla="*/ 93642 w 6367029"/>
              <a:gd name="connsiteY8" fmla="*/ 468633 h 11336923"/>
              <a:gd name="connsiteX9" fmla="*/ 507300 w 6367029"/>
              <a:gd name="connsiteY9" fmla="*/ 54975 h 11336923"/>
              <a:gd name="connsiteX10" fmla="*/ 630310 w 6367029"/>
              <a:gd name="connsiteY10" fmla="*/ 73572 h 11336923"/>
              <a:gd name="connsiteX11" fmla="*/ 690623 w 6367029"/>
              <a:gd name="connsiteY11" fmla="*/ 102567 h 11336923"/>
              <a:gd name="connsiteX12" fmla="*/ 692680 w 6367029"/>
              <a:gd name="connsiteY12" fmla="*/ 101450 h 11336923"/>
              <a:gd name="connsiteX13" fmla="*/ 853694 w 6367029"/>
              <a:gd name="connsiteY13" fmla="*/ 68943 h 11336923"/>
              <a:gd name="connsiteX14" fmla="*/ 1172893 w 6367029"/>
              <a:gd name="connsiteY14" fmla="*/ 219476 h 11336923"/>
              <a:gd name="connsiteX15" fmla="*/ 1182865 w 6367029"/>
              <a:gd name="connsiteY15" fmla="*/ 233503 h 11336923"/>
              <a:gd name="connsiteX16" fmla="*/ 1218677 w 6367029"/>
              <a:gd name="connsiteY16" fmla="*/ 190100 h 11336923"/>
              <a:gd name="connsiteX17" fmla="*/ 1511177 w 6367029"/>
              <a:gd name="connsiteY17" fmla="*/ 68942 h 11336923"/>
              <a:gd name="connsiteX18" fmla="*/ 1742457 w 6367029"/>
              <a:gd name="connsiteY18" fmla="*/ 139589 h 11336923"/>
              <a:gd name="connsiteX19" fmla="*/ 1824087 w 6367029"/>
              <a:gd name="connsiteY19" fmla="*/ 213761 h 11336923"/>
              <a:gd name="connsiteX20" fmla="*/ 1837622 w 6367029"/>
              <a:gd name="connsiteY20" fmla="*/ 197358 h 11336923"/>
              <a:gd name="connsiteX21" fmla="*/ 2130121 w 6367029"/>
              <a:gd name="connsiteY21" fmla="*/ 76200 h 11336923"/>
              <a:gd name="connsiteX22" fmla="*/ 2179147 w 6367029"/>
              <a:gd name="connsiteY22" fmla="*/ 83612 h 11336923"/>
              <a:gd name="connsiteX23" fmla="*/ 2199332 w 6367029"/>
              <a:gd name="connsiteY23" fmla="*/ 77346 h 11336923"/>
              <a:gd name="connsiteX24" fmla="*/ 2282698 w 6367029"/>
              <a:gd name="connsiteY24" fmla="*/ 68942 h 11336923"/>
              <a:gd name="connsiteX25" fmla="*/ 2443713 w 6367029"/>
              <a:gd name="connsiteY25" fmla="*/ 101449 h 11336923"/>
              <a:gd name="connsiteX26" fmla="*/ 2499535 w 6367029"/>
              <a:gd name="connsiteY26" fmla="*/ 131749 h 11336923"/>
              <a:gd name="connsiteX27" fmla="*/ 2531812 w 6367029"/>
              <a:gd name="connsiteY27" fmla="*/ 105117 h 11336923"/>
              <a:gd name="connsiteX28" fmla="*/ 2763093 w 6367029"/>
              <a:gd name="connsiteY28" fmla="*/ 34471 h 11336923"/>
              <a:gd name="connsiteX29" fmla="*/ 2797682 w 6367029"/>
              <a:gd name="connsiteY29" fmla="*/ 39700 h 11336923"/>
              <a:gd name="connsiteX30" fmla="*/ 2849556 w 6367029"/>
              <a:gd name="connsiteY30" fmla="*/ 34471 h 11336923"/>
              <a:gd name="connsiteX31" fmla="*/ 3010570 w 6367029"/>
              <a:gd name="connsiteY31" fmla="*/ 66978 h 11336923"/>
              <a:gd name="connsiteX32" fmla="*/ 3066392 w 6367029"/>
              <a:gd name="connsiteY32" fmla="*/ 97278 h 11336923"/>
              <a:gd name="connsiteX33" fmla="*/ 3098669 w 6367029"/>
              <a:gd name="connsiteY33" fmla="*/ 70646 h 11336923"/>
              <a:gd name="connsiteX34" fmla="*/ 3329949 w 6367029"/>
              <a:gd name="connsiteY34" fmla="*/ 0 h 11336923"/>
              <a:gd name="connsiteX35" fmla="*/ 3579434 w 6367029"/>
              <a:gd name="connsiteY35" fmla="*/ 83674 h 11336923"/>
              <a:gd name="connsiteX36" fmla="*/ 3631108 w 6367029"/>
              <a:gd name="connsiteY36" fmla="*/ 132062 h 11336923"/>
              <a:gd name="connsiteX37" fmla="*/ 3643541 w 6367029"/>
              <a:gd name="connsiteY37" fmla="*/ 135921 h 11336923"/>
              <a:gd name="connsiteX38" fmla="*/ 3699363 w 6367029"/>
              <a:gd name="connsiteY38" fmla="*/ 166221 h 11336923"/>
              <a:gd name="connsiteX39" fmla="*/ 3731640 w 6367029"/>
              <a:gd name="connsiteY39" fmla="*/ 139589 h 11336923"/>
              <a:gd name="connsiteX40" fmla="*/ 3839911 w 6367029"/>
              <a:gd name="connsiteY40" fmla="*/ 87540 h 11336923"/>
              <a:gd name="connsiteX41" fmla="*/ 3900389 w 6367029"/>
              <a:gd name="connsiteY41" fmla="*/ 78397 h 11336923"/>
              <a:gd name="connsiteX42" fmla="*/ 3921426 w 6367029"/>
              <a:gd name="connsiteY42" fmla="*/ 66978 h 11336923"/>
              <a:gd name="connsiteX43" fmla="*/ 4082440 w 6367029"/>
              <a:gd name="connsiteY43" fmla="*/ 34471 h 11336923"/>
              <a:gd name="connsiteX44" fmla="*/ 4401639 w 6367029"/>
              <a:gd name="connsiteY44" fmla="*/ 185004 h 11336923"/>
              <a:gd name="connsiteX45" fmla="*/ 4411611 w 6367029"/>
              <a:gd name="connsiteY45" fmla="*/ 199031 h 11336923"/>
              <a:gd name="connsiteX46" fmla="*/ 4447423 w 6367029"/>
              <a:gd name="connsiteY46" fmla="*/ 155628 h 11336923"/>
              <a:gd name="connsiteX47" fmla="*/ 4739923 w 6367029"/>
              <a:gd name="connsiteY47" fmla="*/ 34470 h 11336923"/>
              <a:gd name="connsiteX48" fmla="*/ 4971203 w 6367029"/>
              <a:gd name="connsiteY48" fmla="*/ 105116 h 11336923"/>
              <a:gd name="connsiteX49" fmla="*/ 5052833 w 6367029"/>
              <a:gd name="connsiteY49" fmla="*/ 179290 h 11336923"/>
              <a:gd name="connsiteX50" fmla="*/ 5066368 w 6367029"/>
              <a:gd name="connsiteY50" fmla="*/ 162886 h 11336923"/>
              <a:gd name="connsiteX51" fmla="*/ 5358868 w 6367029"/>
              <a:gd name="connsiteY51" fmla="*/ 41728 h 11336923"/>
              <a:gd name="connsiteX52" fmla="*/ 5519883 w 6367029"/>
              <a:gd name="connsiteY52" fmla="*/ 74235 h 11336923"/>
              <a:gd name="connsiteX53" fmla="*/ 5571420 w 6367029"/>
              <a:gd name="connsiteY53" fmla="*/ 102209 h 11336923"/>
              <a:gd name="connsiteX54" fmla="*/ 5675446 w 6367029"/>
              <a:gd name="connsiteY54" fmla="*/ 52200 h 11336923"/>
              <a:gd name="connsiteX55" fmla="*/ 5798455 w 6367029"/>
              <a:gd name="connsiteY55" fmla="*/ 33603 h 11336923"/>
              <a:gd name="connsiteX56" fmla="*/ 6212113 w 6367029"/>
              <a:gd name="connsiteY56" fmla="*/ 447261 h 11336923"/>
              <a:gd name="connsiteX57" fmla="*/ 6179606 w 6367029"/>
              <a:gd name="connsiteY57" fmla="*/ 608275 h 11336923"/>
              <a:gd name="connsiteX58" fmla="*/ 6162126 w 6367029"/>
              <a:gd name="connsiteY58" fmla="*/ 640479 h 11336923"/>
              <a:gd name="connsiteX59" fmla="*/ 6174391 w 6367029"/>
              <a:gd name="connsiteY59" fmla="*/ 671651 h 11336923"/>
              <a:gd name="connsiteX60" fmla="*/ 6187414 w 6367029"/>
              <a:gd name="connsiteY60" fmla="*/ 775031 h 11336923"/>
              <a:gd name="connsiteX61" fmla="*/ 6005036 w 6367029"/>
              <a:gd name="connsiteY61" fmla="*/ 1118043 h 11336923"/>
              <a:gd name="connsiteX62" fmla="*/ 6001150 w 6367029"/>
              <a:gd name="connsiteY62" fmla="*/ 1120152 h 11336923"/>
              <a:gd name="connsiteX63" fmla="*/ 6047825 w 6367029"/>
              <a:gd name="connsiteY63" fmla="*/ 1176722 h 11336923"/>
              <a:gd name="connsiteX64" fmla="*/ 6118471 w 6367029"/>
              <a:gd name="connsiteY64" fmla="*/ 1408002 h 11336923"/>
              <a:gd name="connsiteX65" fmla="*/ 6047825 w 6367029"/>
              <a:gd name="connsiteY65" fmla="*/ 1639282 h 11336923"/>
              <a:gd name="connsiteX66" fmla="*/ 6019205 w 6367029"/>
              <a:gd name="connsiteY66" fmla="*/ 1673970 h 11336923"/>
              <a:gd name="connsiteX67" fmla="*/ 6045481 w 6367029"/>
              <a:gd name="connsiteY67" fmla="*/ 1696725 h 11336923"/>
              <a:gd name="connsiteX68" fmla="*/ 6152942 w 6367029"/>
              <a:gd name="connsiteY68" fmla="*/ 1974859 h 11336923"/>
              <a:gd name="connsiteX69" fmla="*/ 6031785 w 6367029"/>
              <a:gd name="connsiteY69" fmla="*/ 2267359 h 11336923"/>
              <a:gd name="connsiteX70" fmla="*/ 6023306 w 6367029"/>
              <a:gd name="connsiteY70" fmla="*/ 2274355 h 11336923"/>
              <a:gd name="connsiteX71" fmla="*/ 6087210 w 6367029"/>
              <a:gd name="connsiteY71" fmla="*/ 2329696 h 11336923"/>
              <a:gd name="connsiteX72" fmla="*/ 6194671 w 6367029"/>
              <a:gd name="connsiteY72" fmla="*/ 2607830 h 11336923"/>
              <a:gd name="connsiteX73" fmla="*/ 6073514 w 6367029"/>
              <a:gd name="connsiteY73" fmla="*/ 2900330 h 11336923"/>
              <a:gd name="connsiteX74" fmla="*/ 6048243 w 6367029"/>
              <a:gd name="connsiteY74" fmla="*/ 2921181 h 11336923"/>
              <a:gd name="connsiteX75" fmla="*/ 6079952 w 6367029"/>
              <a:gd name="connsiteY75" fmla="*/ 2948641 h 11336923"/>
              <a:gd name="connsiteX76" fmla="*/ 6187413 w 6367029"/>
              <a:gd name="connsiteY76" fmla="*/ 3226775 h 11336923"/>
              <a:gd name="connsiteX77" fmla="*/ 6066256 w 6367029"/>
              <a:gd name="connsiteY77" fmla="*/ 3519275 h 11336923"/>
              <a:gd name="connsiteX78" fmla="*/ 6022332 w 6367029"/>
              <a:gd name="connsiteY78" fmla="*/ 3555516 h 11336923"/>
              <a:gd name="connsiteX79" fmla="*/ 6066257 w 6367029"/>
              <a:gd name="connsiteY79" fmla="*/ 3591757 h 11336923"/>
              <a:gd name="connsiteX80" fmla="*/ 6179010 w 6367029"/>
              <a:gd name="connsiteY80" fmla="*/ 3800891 h 11336923"/>
              <a:gd name="connsiteX81" fmla="*/ 6181483 w 6367029"/>
              <a:gd name="connsiteY81" fmla="*/ 3825425 h 11336923"/>
              <a:gd name="connsiteX82" fmla="*/ 6203289 w 6367029"/>
              <a:gd name="connsiteY82" fmla="*/ 3880768 h 11336923"/>
              <a:gd name="connsiteX83" fmla="*/ 6221886 w 6367029"/>
              <a:gd name="connsiteY83" fmla="*/ 4003778 h 11336923"/>
              <a:gd name="connsiteX84" fmla="*/ 6171960 w 6367029"/>
              <a:gd name="connsiteY84" fmla="*/ 4200952 h 11336923"/>
              <a:gd name="connsiteX85" fmla="*/ 6158493 w 6367029"/>
              <a:gd name="connsiteY85" fmla="*/ 4219903 h 11336923"/>
              <a:gd name="connsiteX86" fmla="*/ 6185711 w 6367029"/>
              <a:gd name="connsiteY86" fmla="*/ 4252892 h 11336923"/>
              <a:gd name="connsiteX87" fmla="*/ 6256357 w 6367029"/>
              <a:gd name="connsiteY87" fmla="*/ 4484172 h 11336923"/>
              <a:gd name="connsiteX88" fmla="*/ 6135200 w 6367029"/>
              <a:gd name="connsiteY88" fmla="*/ 4776672 h 11336923"/>
              <a:gd name="connsiteX89" fmla="*/ 6122250 w 6367029"/>
              <a:gd name="connsiteY89" fmla="*/ 4787357 h 11336923"/>
              <a:gd name="connsiteX90" fmla="*/ 6112152 w 6367029"/>
              <a:gd name="connsiteY90" fmla="*/ 4816087 h 11336923"/>
              <a:gd name="connsiteX91" fmla="*/ 6090409 w 6367029"/>
              <a:gd name="connsiteY91" fmla="*/ 4853915 h 11336923"/>
              <a:gd name="connsiteX92" fmla="*/ 6116768 w 6367029"/>
              <a:gd name="connsiteY92" fmla="*/ 4885863 h 11336923"/>
              <a:gd name="connsiteX93" fmla="*/ 6187414 w 6367029"/>
              <a:gd name="connsiteY93" fmla="*/ 5117143 h 11336923"/>
              <a:gd name="connsiteX94" fmla="*/ 6183196 w 6367029"/>
              <a:gd name="connsiteY94" fmla="*/ 5158983 h 11336923"/>
              <a:gd name="connsiteX95" fmla="*/ 6187414 w 6367029"/>
              <a:gd name="connsiteY95" fmla="*/ 5203606 h 11336923"/>
              <a:gd name="connsiteX96" fmla="*/ 6154907 w 6367029"/>
              <a:gd name="connsiteY96" fmla="*/ 5364620 h 11336923"/>
              <a:gd name="connsiteX97" fmla="*/ 6124608 w 6367029"/>
              <a:gd name="connsiteY97" fmla="*/ 5420442 h 11336923"/>
              <a:gd name="connsiteX98" fmla="*/ 6151239 w 6367029"/>
              <a:gd name="connsiteY98" fmla="*/ 5452720 h 11336923"/>
              <a:gd name="connsiteX99" fmla="*/ 6221885 w 6367029"/>
              <a:gd name="connsiteY99" fmla="*/ 5684000 h 11336923"/>
              <a:gd name="connsiteX100" fmla="*/ 6216508 w 6367029"/>
              <a:gd name="connsiteY100" fmla="*/ 5737344 h 11336923"/>
              <a:gd name="connsiteX101" fmla="*/ 6218551 w 6367029"/>
              <a:gd name="connsiteY101" fmla="*/ 5743157 h 11336923"/>
              <a:gd name="connsiteX102" fmla="*/ 6229143 w 6367029"/>
              <a:gd name="connsiteY102" fmla="*/ 5836577 h 11336923"/>
              <a:gd name="connsiteX103" fmla="*/ 6107986 w 6367029"/>
              <a:gd name="connsiteY103" fmla="*/ 6129077 h 11336923"/>
              <a:gd name="connsiteX104" fmla="*/ 6083286 w 6367029"/>
              <a:gd name="connsiteY104" fmla="*/ 6149456 h 11336923"/>
              <a:gd name="connsiteX105" fmla="*/ 6151239 w 6367029"/>
              <a:gd name="connsiteY105" fmla="*/ 6224241 h 11336923"/>
              <a:gd name="connsiteX106" fmla="*/ 6221885 w 6367029"/>
              <a:gd name="connsiteY106" fmla="*/ 6455521 h 11336923"/>
              <a:gd name="connsiteX107" fmla="*/ 6100728 w 6367029"/>
              <a:gd name="connsiteY107" fmla="*/ 6748022 h 11336923"/>
              <a:gd name="connsiteX108" fmla="*/ 6056304 w 6367029"/>
              <a:gd name="connsiteY108" fmla="*/ 6784675 h 11336923"/>
              <a:gd name="connsiteX109" fmla="*/ 6071353 w 6367029"/>
              <a:gd name="connsiteY109" fmla="*/ 6793806 h 11336923"/>
              <a:gd name="connsiteX110" fmla="*/ 6221886 w 6367029"/>
              <a:gd name="connsiteY110" fmla="*/ 7113004 h 11336923"/>
              <a:gd name="connsiteX111" fmla="*/ 6151240 w 6367029"/>
              <a:gd name="connsiteY111" fmla="*/ 7344284 h 11336923"/>
              <a:gd name="connsiteX112" fmla="*/ 6120408 w 6367029"/>
              <a:gd name="connsiteY112" fmla="*/ 7381653 h 11336923"/>
              <a:gd name="connsiteX113" fmla="*/ 6140296 w 6367029"/>
              <a:gd name="connsiteY113" fmla="*/ 7393719 h 11336923"/>
              <a:gd name="connsiteX114" fmla="*/ 6290829 w 6367029"/>
              <a:gd name="connsiteY114" fmla="*/ 7712919 h 11336923"/>
              <a:gd name="connsiteX115" fmla="*/ 6108451 w 6367029"/>
              <a:gd name="connsiteY115" fmla="*/ 8055925 h 11336923"/>
              <a:gd name="connsiteX116" fmla="*/ 6101399 w 6367029"/>
              <a:gd name="connsiteY116" fmla="*/ 8059754 h 11336923"/>
              <a:gd name="connsiteX117" fmla="*/ 6151240 w 6367029"/>
              <a:gd name="connsiteY117" fmla="*/ 8114604 h 11336923"/>
              <a:gd name="connsiteX118" fmla="*/ 6221886 w 6367029"/>
              <a:gd name="connsiteY118" fmla="*/ 8345885 h 11336923"/>
              <a:gd name="connsiteX119" fmla="*/ 6151240 w 6367029"/>
              <a:gd name="connsiteY119" fmla="*/ 8577165 h 11336923"/>
              <a:gd name="connsiteX120" fmla="*/ 6122544 w 6367029"/>
              <a:gd name="connsiteY120" fmla="*/ 8611944 h 11336923"/>
              <a:gd name="connsiteX121" fmla="*/ 6185711 w 6367029"/>
              <a:gd name="connsiteY121" fmla="*/ 8681463 h 11336923"/>
              <a:gd name="connsiteX122" fmla="*/ 6256357 w 6367029"/>
              <a:gd name="connsiteY122" fmla="*/ 8912742 h 11336923"/>
              <a:gd name="connsiteX123" fmla="*/ 6135200 w 6367029"/>
              <a:gd name="connsiteY123" fmla="*/ 9205242 h 11336923"/>
              <a:gd name="connsiteX124" fmla="*/ 6126740 w 6367029"/>
              <a:gd name="connsiteY124" fmla="*/ 9212222 h 11336923"/>
              <a:gd name="connsiteX125" fmla="*/ 6155137 w 6367029"/>
              <a:gd name="connsiteY125" fmla="*/ 9232928 h 11336923"/>
              <a:gd name="connsiteX126" fmla="*/ 6298086 w 6367029"/>
              <a:gd name="connsiteY126" fmla="*/ 9545713 h 11336923"/>
              <a:gd name="connsiteX127" fmla="*/ 6115708 w 6367029"/>
              <a:gd name="connsiteY127" fmla="*/ 9888725 h 11336923"/>
              <a:gd name="connsiteX128" fmla="*/ 6108657 w 6367029"/>
              <a:gd name="connsiteY128" fmla="*/ 9892551 h 11336923"/>
              <a:gd name="connsiteX129" fmla="*/ 6158497 w 6367029"/>
              <a:gd name="connsiteY129" fmla="*/ 9947404 h 11336923"/>
              <a:gd name="connsiteX130" fmla="*/ 6229143 w 6367029"/>
              <a:gd name="connsiteY130" fmla="*/ 10178684 h 11336923"/>
              <a:gd name="connsiteX131" fmla="*/ 6158497 w 6367029"/>
              <a:gd name="connsiteY131" fmla="*/ 10409964 h 11336923"/>
              <a:gd name="connsiteX132" fmla="*/ 6144993 w 6367029"/>
              <a:gd name="connsiteY132" fmla="*/ 10426332 h 11336923"/>
              <a:gd name="connsiteX133" fmla="*/ 6167868 w 6367029"/>
              <a:gd name="connsiteY133" fmla="*/ 10435312 h 11336923"/>
              <a:gd name="connsiteX134" fmla="*/ 6367029 w 6367029"/>
              <a:gd name="connsiteY134" fmla="*/ 10789084 h 11336923"/>
              <a:gd name="connsiteX135" fmla="*/ 5953371 w 6367029"/>
              <a:gd name="connsiteY135" fmla="*/ 11202742 h 11336923"/>
              <a:gd name="connsiteX136" fmla="*/ 5722091 w 6367029"/>
              <a:gd name="connsiteY136" fmla="*/ 11132095 h 11336923"/>
              <a:gd name="connsiteX137" fmla="*/ 5707566 w 6367029"/>
              <a:gd name="connsiteY137" fmla="*/ 11120111 h 11336923"/>
              <a:gd name="connsiteX138" fmla="*/ 5704301 w 6367029"/>
              <a:gd name="connsiteY138" fmla="*/ 11124704 h 11336923"/>
              <a:gd name="connsiteX139" fmla="*/ 5385102 w 6367029"/>
              <a:gd name="connsiteY139" fmla="*/ 11275237 h 11336923"/>
              <a:gd name="connsiteX140" fmla="*/ 5092602 w 6367029"/>
              <a:gd name="connsiteY140" fmla="*/ 11154079 h 11336923"/>
              <a:gd name="connsiteX141" fmla="*/ 5072636 w 6367029"/>
              <a:gd name="connsiteY141" fmla="*/ 11129880 h 11336923"/>
              <a:gd name="connsiteX142" fmla="*/ 5058658 w 6367029"/>
              <a:gd name="connsiteY142" fmla="*/ 11146821 h 11336923"/>
              <a:gd name="connsiteX143" fmla="*/ 4766157 w 6367029"/>
              <a:gd name="connsiteY143" fmla="*/ 11267979 h 11336923"/>
              <a:gd name="connsiteX144" fmla="*/ 4473656 w 6367029"/>
              <a:gd name="connsiteY144" fmla="*/ 11146821 h 11336923"/>
              <a:gd name="connsiteX145" fmla="*/ 4437709 w 6367029"/>
              <a:gd name="connsiteY145" fmla="*/ 11103252 h 11336923"/>
              <a:gd name="connsiteX146" fmla="*/ 4427872 w 6367029"/>
              <a:gd name="connsiteY146" fmla="*/ 11117447 h 11336923"/>
              <a:gd name="connsiteX147" fmla="*/ 4192040 w 6367029"/>
              <a:gd name="connsiteY147" fmla="*/ 11259576 h 11336923"/>
              <a:gd name="connsiteX148" fmla="*/ 4164078 w 6367029"/>
              <a:gd name="connsiteY148" fmla="*/ 11262395 h 11336923"/>
              <a:gd name="connsiteX149" fmla="*/ 4150168 w 6367029"/>
              <a:gd name="connsiteY149" fmla="*/ 11269945 h 11336923"/>
              <a:gd name="connsiteX150" fmla="*/ 3989154 w 6367029"/>
              <a:gd name="connsiteY150" fmla="*/ 11302452 h 11336923"/>
              <a:gd name="connsiteX151" fmla="*/ 3791980 w 6367029"/>
              <a:gd name="connsiteY151" fmla="*/ 11252526 h 11336923"/>
              <a:gd name="connsiteX152" fmla="*/ 3773029 w 6367029"/>
              <a:gd name="connsiteY152" fmla="*/ 11239058 h 11336923"/>
              <a:gd name="connsiteX153" fmla="*/ 3740040 w 6367029"/>
              <a:gd name="connsiteY153" fmla="*/ 11266277 h 11336923"/>
              <a:gd name="connsiteX154" fmla="*/ 3508760 w 6367029"/>
              <a:gd name="connsiteY154" fmla="*/ 11336923 h 11336923"/>
              <a:gd name="connsiteX155" fmla="*/ 3216260 w 6367029"/>
              <a:gd name="connsiteY155" fmla="*/ 11215765 h 11336923"/>
              <a:gd name="connsiteX156" fmla="*/ 3205575 w 6367029"/>
              <a:gd name="connsiteY156" fmla="*/ 11202816 h 11336923"/>
              <a:gd name="connsiteX157" fmla="*/ 3176846 w 6367029"/>
              <a:gd name="connsiteY157" fmla="*/ 11192718 h 11336923"/>
              <a:gd name="connsiteX158" fmla="*/ 3139017 w 6367029"/>
              <a:gd name="connsiteY158" fmla="*/ 11170975 h 11336923"/>
              <a:gd name="connsiteX159" fmla="*/ 3107070 w 6367029"/>
              <a:gd name="connsiteY159" fmla="*/ 11197334 h 11336923"/>
              <a:gd name="connsiteX160" fmla="*/ 2875790 w 6367029"/>
              <a:gd name="connsiteY160" fmla="*/ 11267980 h 11336923"/>
              <a:gd name="connsiteX161" fmla="*/ 2832559 w 6367029"/>
              <a:gd name="connsiteY161" fmla="*/ 11263622 h 11336923"/>
              <a:gd name="connsiteX162" fmla="*/ 2789329 w 6367029"/>
              <a:gd name="connsiteY162" fmla="*/ 11267980 h 11336923"/>
              <a:gd name="connsiteX163" fmla="*/ 2628315 w 6367029"/>
              <a:gd name="connsiteY163" fmla="*/ 11235473 h 11336923"/>
              <a:gd name="connsiteX164" fmla="*/ 2572492 w 6367029"/>
              <a:gd name="connsiteY164" fmla="*/ 11205173 h 11336923"/>
              <a:gd name="connsiteX165" fmla="*/ 2540213 w 6367029"/>
              <a:gd name="connsiteY165" fmla="*/ 11231805 h 11336923"/>
              <a:gd name="connsiteX166" fmla="*/ 2308936 w 6367029"/>
              <a:gd name="connsiteY166" fmla="*/ 11302451 h 11336923"/>
              <a:gd name="connsiteX167" fmla="*/ 2253903 w 6367029"/>
              <a:gd name="connsiteY167" fmla="*/ 11296903 h 11336923"/>
              <a:gd name="connsiteX168" fmla="*/ 2239725 w 6367029"/>
              <a:gd name="connsiteY168" fmla="*/ 11301305 h 11336923"/>
              <a:gd name="connsiteX169" fmla="*/ 2156360 w 6367029"/>
              <a:gd name="connsiteY169" fmla="*/ 11309709 h 11336923"/>
              <a:gd name="connsiteX170" fmla="*/ 1863856 w 6367029"/>
              <a:gd name="connsiteY170" fmla="*/ 11188551 h 11336923"/>
              <a:gd name="connsiteX171" fmla="*/ 1843892 w 6367029"/>
              <a:gd name="connsiteY171" fmla="*/ 11164352 h 11336923"/>
              <a:gd name="connsiteX172" fmla="*/ 1829912 w 6367029"/>
              <a:gd name="connsiteY172" fmla="*/ 11181293 h 11336923"/>
              <a:gd name="connsiteX173" fmla="*/ 1537417 w 6367029"/>
              <a:gd name="connsiteY173" fmla="*/ 11302451 h 11336923"/>
              <a:gd name="connsiteX174" fmla="*/ 1244916 w 6367029"/>
              <a:gd name="connsiteY174" fmla="*/ 11181293 h 11336923"/>
              <a:gd name="connsiteX175" fmla="*/ 1208675 w 6367029"/>
              <a:gd name="connsiteY175" fmla="*/ 11137369 h 11336923"/>
              <a:gd name="connsiteX176" fmla="*/ 1172434 w 6367029"/>
              <a:gd name="connsiteY176" fmla="*/ 11181294 h 11336923"/>
              <a:gd name="connsiteX177" fmla="*/ 879934 w 6367029"/>
              <a:gd name="connsiteY177" fmla="*/ 11302452 h 11336923"/>
              <a:gd name="connsiteX178" fmla="*/ 674033 w 6367029"/>
              <a:gd name="connsiteY178" fmla="*/ 11247647 h 11336923"/>
              <a:gd name="connsiteX179" fmla="*/ 636295 w 6367029"/>
              <a:gd name="connsiteY179" fmla="*/ 11221497 h 11336923"/>
              <a:gd name="connsiteX180" fmla="*/ 578851 w 6367029"/>
              <a:gd name="connsiteY180" fmla="*/ 11215706 h 11336923"/>
              <a:gd name="connsiteX181" fmla="*/ 248560 w 6367029"/>
              <a:gd name="connsiteY181" fmla="*/ 10810452 h 11336923"/>
              <a:gd name="connsiteX182" fmla="*/ 298486 w 6367029"/>
              <a:gd name="connsiteY182" fmla="*/ 10613279 h 11336923"/>
              <a:gd name="connsiteX183" fmla="*/ 332981 w 6367029"/>
              <a:gd name="connsiteY183" fmla="*/ 10564738 h 11336923"/>
              <a:gd name="connsiteX184" fmla="*/ 293052 w 6367029"/>
              <a:gd name="connsiteY184" fmla="*/ 10543064 h 11336923"/>
              <a:gd name="connsiteX185" fmla="*/ 110674 w 6367029"/>
              <a:gd name="connsiteY185" fmla="*/ 10200053 h 11336923"/>
              <a:gd name="connsiteX186" fmla="*/ 253623 w 6367029"/>
              <a:gd name="connsiteY186" fmla="*/ 9887265 h 11336923"/>
              <a:gd name="connsiteX187" fmla="*/ 297325 w 6367029"/>
              <a:gd name="connsiteY187" fmla="*/ 9855399 h 11336923"/>
              <a:gd name="connsiteX188" fmla="*/ 250263 w 6367029"/>
              <a:gd name="connsiteY188" fmla="*/ 9798362 h 11336923"/>
              <a:gd name="connsiteX189" fmla="*/ 179617 w 6367029"/>
              <a:gd name="connsiteY189" fmla="*/ 9567082 h 11336923"/>
              <a:gd name="connsiteX190" fmla="*/ 250263 w 6367029"/>
              <a:gd name="connsiteY190" fmla="*/ 9335802 h 11336923"/>
              <a:gd name="connsiteX191" fmla="*/ 310730 w 6367029"/>
              <a:gd name="connsiteY191" fmla="*/ 9269255 h 11336923"/>
              <a:gd name="connsiteX192" fmla="*/ 259045 w 6367029"/>
              <a:gd name="connsiteY192" fmla="*/ 9226611 h 11336923"/>
              <a:gd name="connsiteX193" fmla="*/ 137888 w 6367029"/>
              <a:gd name="connsiteY193" fmla="*/ 8934111 h 11336923"/>
              <a:gd name="connsiteX194" fmla="*/ 208534 w 6367029"/>
              <a:gd name="connsiteY194" fmla="*/ 8702830 h 11336923"/>
              <a:gd name="connsiteX195" fmla="*/ 237777 w 6367029"/>
              <a:gd name="connsiteY195" fmla="*/ 8670648 h 11336923"/>
              <a:gd name="connsiteX196" fmla="*/ 224574 w 6367029"/>
              <a:gd name="connsiteY196" fmla="*/ 8659753 h 11336923"/>
              <a:gd name="connsiteX197" fmla="*/ 103416 w 6367029"/>
              <a:gd name="connsiteY197" fmla="*/ 8367253 h 11336923"/>
              <a:gd name="connsiteX198" fmla="*/ 246366 w 6367029"/>
              <a:gd name="connsiteY198" fmla="*/ 8054466 h 11336923"/>
              <a:gd name="connsiteX199" fmla="*/ 290068 w 6367029"/>
              <a:gd name="connsiteY199" fmla="*/ 8022602 h 11336923"/>
              <a:gd name="connsiteX200" fmla="*/ 243006 w 6367029"/>
              <a:gd name="connsiteY200" fmla="*/ 7965562 h 11336923"/>
              <a:gd name="connsiteX201" fmla="*/ 172359 w 6367029"/>
              <a:gd name="connsiteY201" fmla="*/ 7734291 h 11336923"/>
              <a:gd name="connsiteX202" fmla="*/ 243006 w 6367029"/>
              <a:gd name="connsiteY202" fmla="*/ 7503010 h 11336923"/>
              <a:gd name="connsiteX203" fmla="*/ 274645 w 6367029"/>
              <a:gd name="connsiteY203" fmla="*/ 7468189 h 11336923"/>
              <a:gd name="connsiteX204" fmla="*/ 224574 w 6367029"/>
              <a:gd name="connsiteY204" fmla="*/ 7426877 h 11336923"/>
              <a:gd name="connsiteX205" fmla="*/ 103416 w 6367029"/>
              <a:gd name="connsiteY205" fmla="*/ 7134377 h 11336923"/>
              <a:gd name="connsiteX206" fmla="*/ 246366 w 6367029"/>
              <a:gd name="connsiteY206" fmla="*/ 6821589 h 11336923"/>
              <a:gd name="connsiteX207" fmla="*/ 268381 w 6367029"/>
              <a:gd name="connsiteY207" fmla="*/ 6805538 h 11336923"/>
              <a:gd name="connsiteX208" fmla="*/ 224573 w 6367029"/>
              <a:gd name="connsiteY208" fmla="*/ 6769394 h 11336923"/>
              <a:gd name="connsiteX209" fmla="*/ 103415 w 6367029"/>
              <a:gd name="connsiteY209" fmla="*/ 6476893 h 11336923"/>
              <a:gd name="connsiteX210" fmla="*/ 246365 w 6367029"/>
              <a:gd name="connsiteY210" fmla="*/ 6164107 h 11336923"/>
              <a:gd name="connsiteX211" fmla="*/ 247437 w 6367029"/>
              <a:gd name="connsiteY211" fmla="*/ 6163325 h 11336923"/>
              <a:gd name="connsiteX212" fmla="*/ 231831 w 6367029"/>
              <a:gd name="connsiteY212" fmla="*/ 6150449 h 11336923"/>
              <a:gd name="connsiteX213" fmla="*/ 110673 w 6367029"/>
              <a:gd name="connsiteY213" fmla="*/ 5857949 h 11336923"/>
              <a:gd name="connsiteX214" fmla="*/ 115682 w 6367029"/>
              <a:gd name="connsiteY214" fmla="*/ 5801182 h 11336923"/>
              <a:gd name="connsiteX215" fmla="*/ 111819 w 6367029"/>
              <a:gd name="connsiteY215" fmla="*/ 5788735 h 11336923"/>
              <a:gd name="connsiteX216" fmla="*/ 103415 w 6367029"/>
              <a:gd name="connsiteY216" fmla="*/ 5705371 h 11336923"/>
              <a:gd name="connsiteX217" fmla="*/ 135922 w 6367029"/>
              <a:gd name="connsiteY217" fmla="*/ 5544357 h 11336923"/>
              <a:gd name="connsiteX218" fmla="*/ 166221 w 6367029"/>
              <a:gd name="connsiteY218" fmla="*/ 5488535 h 11336923"/>
              <a:gd name="connsiteX219" fmla="*/ 139590 w 6367029"/>
              <a:gd name="connsiteY219" fmla="*/ 5456258 h 11336923"/>
              <a:gd name="connsiteX220" fmla="*/ 68944 w 6367029"/>
              <a:gd name="connsiteY220" fmla="*/ 5224978 h 11336923"/>
              <a:gd name="connsiteX221" fmla="*/ 73012 w 6367029"/>
              <a:gd name="connsiteY221" fmla="*/ 5178872 h 11336923"/>
              <a:gd name="connsiteX222" fmla="*/ 68944 w 6367029"/>
              <a:gd name="connsiteY222" fmla="*/ 5138515 h 11336923"/>
              <a:gd name="connsiteX223" fmla="*/ 101451 w 6367029"/>
              <a:gd name="connsiteY223" fmla="*/ 4977500 h 11336923"/>
              <a:gd name="connsiteX224" fmla="*/ 131750 w 6367029"/>
              <a:gd name="connsiteY224" fmla="*/ 4921678 h 11336923"/>
              <a:gd name="connsiteX225" fmla="*/ 105119 w 6367029"/>
              <a:gd name="connsiteY225" fmla="*/ 4889401 h 11336923"/>
              <a:gd name="connsiteX226" fmla="*/ 34473 w 6367029"/>
              <a:gd name="connsiteY226" fmla="*/ 4658121 h 11336923"/>
              <a:gd name="connsiteX227" fmla="*/ 141934 w 6367029"/>
              <a:gd name="connsiteY227" fmla="*/ 4379987 h 11336923"/>
              <a:gd name="connsiteX228" fmla="*/ 165804 w 6367029"/>
              <a:gd name="connsiteY228" fmla="*/ 4359315 h 11336923"/>
              <a:gd name="connsiteX229" fmla="*/ 170394 w 6367029"/>
              <a:gd name="connsiteY229" fmla="*/ 4344529 h 11336923"/>
              <a:gd name="connsiteX230" fmla="*/ 200693 w 6367029"/>
              <a:gd name="connsiteY230" fmla="*/ 4288707 h 11336923"/>
              <a:gd name="connsiteX231" fmla="*/ 174062 w 6367029"/>
              <a:gd name="connsiteY231" fmla="*/ 4256430 h 11336923"/>
              <a:gd name="connsiteX232" fmla="*/ 108182 w 6367029"/>
              <a:gd name="connsiteY232" fmla="*/ 4088146 h 11336923"/>
              <a:gd name="connsiteX233" fmla="*/ 107382 w 6367029"/>
              <a:gd name="connsiteY233" fmla="*/ 4077572 h 11336923"/>
              <a:gd name="connsiteX234" fmla="*/ 101451 w 6367029"/>
              <a:gd name="connsiteY234" fmla="*/ 4066644 h 11336923"/>
              <a:gd name="connsiteX235" fmla="*/ 68944 w 6367029"/>
              <a:gd name="connsiteY235" fmla="*/ 3905630 h 11336923"/>
              <a:gd name="connsiteX236" fmla="*/ 211893 w 6367029"/>
              <a:gd name="connsiteY236" fmla="*/ 3592843 h 11336923"/>
              <a:gd name="connsiteX237" fmla="*/ 233908 w 6367029"/>
              <a:gd name="connsiteY237" fmla="*/ 3576792 h 11336923"/>
              <a:gd name="connsiteX238" fmla="*/ 190100 w 6367029"/>
              <a:gd name="connsiteY238" fmla="*/ 3540647 h 11336923"/>
              <a:gd name="connsiteX239" fmla="*/ 68942 w 6367029"/>
              <a:gd name="connsiteY239" fmla="*/ 3248147 h 11336923"/>
              <a:gd name="connsiteX240" fmla="*/ 211892 w 6367029"/>
              <a:gd name="connsiteY240" fmla="*/ 2935361 h 11336923"/>
              <a:gd name="connsiteX241" fmla="*/ 212964 w 6367029"/>
              <a:gd name="connsiteY241" fmla="*/ 2934579 h 11336923"/>
              <a:gd name="connsiteX242" fmla="*/ 197358 w 6367029"/>
              <a:gd name="connsiteY242" fmla="*/ 2921702 h 11336923"/>
              <a:gd name="connsiteX243" fmla="*/ 76200 w 6367029"/>
              <a:gd name="connsiteY243" fmla="*/ 2629202 h 11336923"/>
              <a:gd name="connsiteX244" fmla="*/ 170660 w 6367029"/>
              <a:gd name="connsiteY244" fmla="*/ 2366077 h 11336923"/>
              <a:gd name="connsiteX245" fmla="*/ 205779 w 6367029"/>
              <a:gd name="connsiteY245" fmla="*/ 2330109 h 11336923"/>
              <a:gd name="connsiteX246" fmla="*/ 155629 w 6367029"/>
              <a:gd name="connsiteY246" fmla="*/ 2288731 h 11336923"/>
              <a:gd name="connsiteX247" fmla="*/ 34471 w 6367029"/>
              <a:gd name="connsiteY247" fmla="*/ 1996231 h 11336923"/>
              <a:gd name="connsiteX248" fmla="*/ 105118 w 6367029"/>
              <a:gd name="connsiteY248" fmla="*/ 1764951 h 11336923"/>
              <a:gd name="connsiteX249" fmla="*/ 132761 w 6367029"/>
              <a:gd name="connsiteY249" fmla="*/ 1731447 h 11336923"/>
              <a:gd name="connsiteX250" fmla="*/ 121158 w 6367029"/>
              <a:gd name="connsiteY250" fmla="*/ 1721874 h 11336923"/>
              <a:gd name="connsiteX251" fmla="*/ 0 w 6367029"/>
              <a:gd name="connsiteY251" fmla="*/ 1429374 h 1133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6367029" h="11336923">
                <a:moveTo>
                  <a:pt x="0" y="1429374"/>
                </a:moveTo>
                <a:cubicBezTo>
                  <a:pt x="0" y="1286588"/>
                  <a:pt x="72344" y="1160700"/>
                  <a:pt x="182378" y="1086362"/>
                </a:cubicBezTo>
                <a:lnTo>
                  <a:pt x="186264" y="1084253"/>
                </a:lnTo>
                <a:lnTo>
                  <a:pt x="139590" y="1027683"/>
                </a:lnTo>
                <a:cubicBezTo>
                  <a:pt x="94987" y="961663"/>
                  <a:pt x="68943" y="882074"/>
                  <a:pt x="68943" y="796403"/>
                </a:cubicBezTo>
                <a:cubicBezTo>
                  <a:pt x="68943" y="746428"/>
                  <a:pt x="77805" y="698523"/>
                  <a:pt x="94044" y="654173"/>
                </a:cubicBezTo>
                <a:lnTo>
                  <a:pt x="117894" y="603051"/>
                </a:lnTo>
                <a:lnTo>
                  <a:pt x="102046" y="552000"/>
                </a:lnTo>
                <a:cubicBezTo>
                  <a:pt x="96536" y="525071"/>
                  <a:pt x="93642" y="497190"/>
                  <a:pt x="93642" y="468633"/>
                </a:cubicBezTo>
                <a:cubicBezTo>
                  <a:pt x="93642" y="240176"/>
                  <a:pt x="278843" y="54975"/>
                  <a:pt x="507300" y="54975"/>
                </a:cubicBezTo>
                <a:cubicBezTo>
                  <a:pt x="550136" y="54975"/>
                  <a:pt x="591451" y="61486"/>
                  <a:pt x="630310" y="73572"/>
                </a:cubicBezTo>
                <a:lnTo>
                  <a:pt x="690623" y="102567"/>
                </a:lnTo>
                <a:lnTo>
                  <a:pt x="692680" y="101450"/>
                </a:lnTo>
                <a:cubicBezTo>
                  <a:pt x="742169" y="80518"/>
                  <a:pt x="796580" y="68943"/>
                  <a:pt x="853694" y="68943"/>
                </a:cubicBezTo>
                <a:cubicBezTo>
                  <a:pt x="982201" y="68943"/>
                  <a:pt x="1097022" y="127542"/>
                  <a:pt x="1172893" y="219476"/>
                </a:cubicBezTo>
                <a:lnTo>
                  <a:pt x="1182865" y="233503"/>
                </a:lnTo>
                <a:lnTo>
                  <a:pt x="1218677" y="190100"/>
                </a:lnTo>
                <a:cubicBezTo>
                  <a:pt x="1293534" y="115242"/>
                  <a:pt x="1396949" y="68942"/>
                  <a:pt x="1511177" y="68942"/>
                </a:cubicBezTo>
                <a:cubicBezTo>
                  <a:pt x="1596849" y="68942"/>
                  <a:pt x="1676437" y="94986"/>
                  <a:pt x="1742457" y="139589"/>
                </a:cubicBezTo>
                <a:lnTo>
                  <a:pt x="1824087" y="213761"/>
                </a:lnTo>
                <a:lnTo>
                  <a:pt x="1837622" y="197358"/>
                </a:lnTo>
                <a:cubicBezTo>
                  <a:pt x="1912479" y="122500"/>
                  <a:pt x="2015893" y="76200"/>
                  <a:pt x="2130121" y="76200"/>
                </a:cubicBezTo>
                <a:lnTo>
                  <a:pt x="2179147" y="83612"/>
                </a:lnTo>
                <a:lnTo>
                  <a:pt x="2199332" y="77346"/>
                </a:lnTo>
                <a:cubicBezTo>
                  <a:pt x="2226260" y="71836"/>
                  <a:pt x="2254142" y="68942"/>
                  <a:pt x="2282698" y="68942"/>
                </a:cubicBezTo>
                <a:cubicBezTo>
                  <a:pt x="2339812" y="68942"/>
                  <a:pt x="2394223" y="80517"/>
                  <a:pt x="2443713" y="101449"/>
                </a:cubicBezTo>
                <a:lnTo>
                  <a:pt x="2499535" y="131749"/>
                </a:lnTo>
                <a:lnTo>
                  <a:pt x="2531812" y="105117"/>
                </a:lnTo>
                <a:cubicBezTo>
                  <a:pt x="2597833" y="60515"/>
                  <a:pt x="2677421" y="34471"/>
                  <a:pt x="2763093" y="34471"/>
                </a:cubicBezTo>
                <a:lnTo>
                  <a:pt x="2797682" y="39700"/>
                </a:lnTo>
                <a:lnTo>
                  <a:pt x="2849556" y="34471"/>
                </a:lnTo>
                <a:cubicBezTo>
                  <a:pt x="2906670" y="34471"/>
                  <a:pt x="2961080" y="46046"/>
                  <a:pt x="3010570" y="66978"/>
                </a:cubicBezTo>
                <a:lnTo>
                  <a:pt x="3066392" y="97278"/>
                </a:lnTo>
                <a:lnTo>
                  <a:pt x="3098669" y="70646"/>
                </a:lnTo>
                <a:cubicBezTo>
                  <a:pt x="3164689" y="26044"/>
                  <a:pt x="3244278" y="0"/>
                  <a:pt x="3329949" y="0"/>
                </a:cubicBezTo>
                <a:cubicBezTo>
                  <a:pt x="3423652" y="0"/>
                  <a:pt x="3510078" y="31156"/>
                  <a:pt x="3579434" y="83674"/>
                </a:cubicBezTo>
                <a:lnTo>
                  <a:pt x="3631108" y="132062"/>
                </a:lnTo>
                <a:lnTo>
                  <a:pt x="3643541" y="135921"/>
                </a:lnTo>
                <a:lnTo>
                  <a:pt x="3699363" y="166221"/>
                </a:lnTo>
                <a:lnTo>
                  <a:pt x="3731640" y="139589"/>
                </a:lnTo>
                <a:cubicBezTo>
                  <a:pt x="3764650" y="117288"/>
                  <a:pt x="3801052" y="99627"/>
                  <a:pt x="3839911" y="87540"/>
                </a:cubicBezTo>
                <a:lnTo>
                  <a:pt x="3900389" y="78397"/>
                </a:lnTo>
                <a:lnTo>
                  <a:pt x="3921426" y="66978"/>
                </a:lnTo>
                <a:cubicBezTo>
                  <a:pt x="3970915" y="46046"/>
                  <a:pt x="4025326" y="34471"/>
                  <a:pt x="4082440" y="34471"/>
                </a:cubicBezTo>
                <a:cubicBezTo>
                  <a:pt x="4210947" y="34471"/>
                  <a:pt x="4325768" y="93070"/>
                  <a:pt x="4401639" y="185004"/>
                </a:cubicBezTo>
                <a:lnTo>
                  <a:pt x="4411611" y="199031"/>
                </a:lnTo>
                <a:lnTo>
                  <a:pt x="4447423" y="155628"/>
                </a:lnTo>
                <a:cubicBezTo>
                  <a:pt x="4522280" y="80770"/>
                  <a:pt x="4625695" y="34470"/>
                  <a:pt x="4739923" y="34470"/>
                </a:cubicBezTo>
                <a:cubicBezTo>
                  <a:pt x="4825595" y="34470"/>
                  <a:pt x="4905183" y="60514"/>
                  <a:pt x="4971203" y="105116"/>
                </a:cubicBezTo>
                <a:lnTo>
                  <a:pt x="5052833" y="179290"/>
                </a:lnTo>
                <a:lnTo>
                  <a:pt x="5066368" y="162886"/>
                </a:lnTo>
                <a:cubicBezTo>
                  <a:pt x="5141225" y="88028"/>
                  <a:pt x="5244640" y="41728"/>
                  <a:pt x="5358868" y="41728"/>
                </a:cubicBezTo>
                <a:cubicBezTo>
                  <a:pt x="5415983" y="41728"/>
                  <a:pt x="5470393" y="53303"/>
                  <a:pt x="5519883" y="74235"/>
                </a:cubicBezTo>
                <a:lnTo>
                  <a:pt x="5571420" y="102209"/>
                </a:lnTo>
                <a:lnTo>
                  <a:pt x="5675446" y="52200"/>
                </a:lnTo>
                <a:cubicBezTo>
                  <a:pt x="5714305" y="40114"/>
                  <a:pt x="5755620" y="33603"/>
                  <a:pt x="5798455" y="33603"/>
                </a:cubicBezTo>
                <a:cubicBezTo>
                  <a:pt x="6026912" y="33603"/>
                  <a:pt x="6212113" y="218804"/>
                  <a:pt x="6212113" y="447261"/>
                </a:cubicBezTo>
                <a:cubicBezTo>
                  <a:pt x="6212113" y="504375"/>
                  <a:pt x="6200538" y="558786"/>
                  <a:pt x="6179606" y="608275"/>
                </a:cubicBezTo>
                <a:lnTo>
                  <a:pt x="6162126" y="640479"/>
                </a:lnTo>
                <a:lnTo>
                  <a:pt x="6174391" y="671651"/>
                </a:lnTo>
                <a:cubicBezTo>
                  <a:pt x="6182893" y="704694"/>
                  <a:pt x="6187414" y="739334"/>
                  <a:pt x="6187414" y="775031"/>
                </a:cubicBezTo>
                <a:cubicBezTo>
                  <a:pt x="6187414" y="917817"/>
                  <a:pt x="6115070" y="1043705"/>
                  <a:pt x="6005036" y="1118043"/>
                </a:cubicBezTo>
                <a:lnTo>
                  <a:pt x="6001150" y="1120152"/>
                </a:lnTo>
                <a:lnTo>
                  <a:pt x="6047825" y="1176722"/>
                </a:lnTo>
                <a:cubicBezTo>
                  <a:pt x="6092427" y="1242742"/>
                  <a:pt x="6118471" y="1322330"/>
                  <a:pt x="6118471" y="1408002"/>
                </a:cubicBezTo>
                <a:cubicBezTo>
                  <a:pt x="6118471" y="1493673"/>
                  <a:pt x="6092427" y="1573262"/>
                  <a:pt x="6047825" y="1639282"/>
                </a:cubicBezTo>
                <a:lnTo>
                  <a:pt x="6019205" y="1673970"/>
                </a:lnTo>
                <a:lnTo>
                  <a:pt x="6045481" y="1696725"/>
                </a:lnTo>
                <a:cubicBezTo>
                  <a:pt x="6112249" y="1770185"/>
                  <a:pt x="6152942" y="1867770"/>
                  <a:pt x="6152942" y="1974859"/>
                </a:cubicBezTo>
                <a:cubicBezTo>
                  <a:pt x="6152942" y="2089087"/>
                  <a:pt x="6106642" y="2192502"/>
                  <a:pt x="6031785" y="2267359"/>
                </a:cubicBezTo>
                <a:lnTo>
                  <a:pt x="6023306" y="2274355"/>
                </a:lnTo>
                <a:lnTo>
                  <a:pt x="6087210" y="2329696"/>
                </a:lnTo>
                <a:cubicBezTo>
                  <a:pt x="6153978" y="2403156"/>
                  <a:pt x="6194671" y="2500741"/>
                  <a:pt x="6194671" y="2607830"/>
                </a:cubicBezTo>
                <a:cubicBezTo>
                  <a:pt x="6194671" y="2722058"/>
                  <a:pt x="6148371" y="2825473"/>
                  <a:pt x="6073514" y="2900330"/>
                </a:cubicBezTo>
                <a:lnTo>
                  <a:pt x="6048243" y="2921181"/>
                </a:lnTo>
                <a:lnTo>
                  <a:pt x="6079952" y="2948641"/>
                </a:lnTo>
                <a:cubicBezTo>
                  <a:pt x="6146720" y="3022101"/>
                  <a:pt x="6187413" y="3119686"/>
                  <a:pt x="6187413" y="3226775"/>
                </a:cubicBezTo>
                <a:cubicBezTo>
                  <a:pt x="6187413" y="3341004"/>
                  <a:pt x="6141113" y="3444418"/>
                  <a:pt x="6066256" y="3519275"/>
                </a:cubicBezTo>
                <a:lnTo>
                  <a:pt x="6022332" y="3555516"/>
                </a:lnTo>
                <a:lnTo>
                  <a:pt x="6066257" y="3591757"/>
                </a:lnTo>
                <a:cubicBezTo>
                  <a:pt x="6122400" y="3647900"/>
                  <a:pt x="6162480" y="3720107"/>
                  <a:pt x="6179010" y="3800891"/>
                </a:cubicBezTo>
                <a:lnTo>
                  <a:pt x="6181483" y="3825425"/>
                </a:lnTo>
                <a:lnTo>
                  <a:pt x="6203289" y="3880768"/>
                </a:lnTo>
                <a:cubicBezTo>
                  <a:pt x="6215375" y="3919627"/>
                  <a:pt x="6221886" y="3960942"/>
                  <a:pt x="6221886" y="4003778"/>
                </a:cubicBezTo>
                <a:cubicBezTo>
                  <a:pt x="6221886" y="4075170"/>
                  <a:pt x="6203800" y="4142339"/>
                  <a:pt x="6171960" y="4200952"/>
                </a:cubicBezTo>
                <a:lnTo>
                  <a:pt x="6158493" y="4219903"/>
                </a:lnTo>
                <a:lnTo>
                  <a:pt x="6185711" y="4252892"/>
                </a:lnTo>
                <a:cubicBezTo>
                  <a:pt x="6230313" y="4318912"/>
                  <a:pt x="6256357" y="4398500"/>
                  <a:pt x="6256357" y="4484172"/>
                </a:cubicBezTo>
                <a:cubicBezTo>
                  <a:pt x="6256357" y="4598400"/>
                  <a:pt x="6210057" y="4701815"/>
                  <a:pt x="6135200" y="4776672"/>
                </a:cubicBezTo>
                <a:lnTo>
                  <a:pt x="6122250" y="4787357"/>
                </a:lnTo>
                <a:lnTo>
                  <a:pt x="6112152" y="4816087"/>
                </a:lnTo>
                <a:lnTo>
                  <a:pt x="6090409" y="4853915"/>
                </a:lnTo>
                <a:lnTo>
                  <a:pt x="6116768" y="4885863"/>
                </a:lnTo>
                <a:cubicBezTo>
                  <a:pt x="6161370" y="4951883"/>
                  <a:pt x="6187414" y="5031471"/>
                  <a:pt x="6187414" y="5117143"/>
                </a:cubicBezTo>
                <a:lnTo>
                  <a:pt x="6183196" y="5158983"/>
                </a:lnTo>
                <a:lnTo>
                  <a:pt x="6187414" y="5203606"/>
                </a:lnTo>
                <a:cubicBezTo>
                  <a:pt x="6187414" y="5260720"/>
                  <a:pt x="6175839" y="5315131"/>
                  <a:pt x="6154907" y="5364620"/>
                </a:cubicBezTo>
                <a:lnTo>
                  <a:pt x="6124608" y="5420442"/>
                </a:lnTo>
                <a:lnTo>
                  <a:pt x="6151239" y="5452720"/>
                </a:lnTo>
                <a:cubicBezTo>
                  <a:pt x="6195841" y="5518740"/>
                  <a:pt x="6221885" y="5598328"/>
                  <a:pt x="6221885" y="5684000"/>
                </a:cubicBezTo>
                <a:lnTo>
                  <a:pt x="6216508" y="5737344"/>
                </a:lnTo>
                <a:lnTo>
                  <a:pt x="6218551" y="5743157"/>
                </a:lnTo>
                <a:cubicBezTo>
                  <a:pt x="6225481" y="5773178"/>
                  <a:pt x="6229143" y="5804450"/>
                  <a:pt x="6229143" y="5836577"/>
                </a:cubicBezTo>
                <a:cubicBezTo>
                  <a:pt x="6229143" y="5950805"/>
                  <a:pt x="6182843" y="6054219"/>
                  <a:pt x="6107986" y="6129077"/>
                </a:cubicBezTo>
                <a:lnTo>
                  <a:pt x="6083286" y="6149456"/>
                </a:lnTo>
                <a:lnTo>
                  <a:pt x="6151239" y="6224241"/>
                </a:lnTo>
                <a:cubicBezTo>
                  <a:pt x="6195841" y="6290261"/>
                  <a:pt x="6221885" y="6369850"/>
                  <a:pt x="6221885" y="6455521"/>
                </a:cubicBezTo>
                <a:cubicBezTo>
                  <a:pt x="6221885" y="6569750"/>
                  <a:pt x="6175585" y="6673165"/>
                  <a:pt x="6100728" y="6748022"/>
                </a:cubicBezTo>
                <a:lnTo>
                  <a:pt x="6056304" y="6784675"/>
                </a:lnTo>
                <a:lnTo>
                  <a:pt x="6071353" y="6793806"/>
                </a:lnTo>
                <a:cubicBezTo>
                  <a:pt x="6163288" y="6869677"/>
                  <a:pt x="6221886" y="6984497"/>
                  <a:pt x="6221886" y="7113004"/>
                </a:cubicBezTo>
                <a:cubicBezTo>
                  <a:pt x="6221886" y="7198675"/>
                  <a:pt x="6195842" y="7278264"/>
                  <a:pt x="6151240" y="7344284"/>
                </a:cubicBezTo>
                <a:lnTo>
                  <a:pt x="6120408" y="7381653"/>
                </a:lnTo>
                <a:lnTo>
                  <a:pt x="6140296" y="7393719"/>
                </a:lnTo>
                <a:cubicBezTo>
                  <a:pt x="6232231" y="7469591"/>
                  <a:pt x="6290829" y="7584411"/>
                  <a:pt x="6290829" y="7712919"/>
                </a:cubicBezTo>
                <a:cubicBezTo>
                  <a:pt x="6290829" y="7855699"/>
                  <a:pt x="6218485" y="7981588"/>
                  <a:pt x="6108451" y="8055925"/>
                </a:cubicBezTo>
                <a:lnTo>
                  <a:pt x="6101399" y="8059754"/>
                </a:lnTo>
                <a:lnTo>
                  <a:pt x="6151240" y="8114604"/>
                </a:lnTo>
                <a:cubicBezTo>
                  <a:pt x="6195842" y="8180624"/>
                  <a:pt x="6221886" y="8260213"/>
                  <a:pt x="6221886" y="8345885"/>
                </a:cubicBezTo>
                <a:cubicBezTo>
                  <a:pt x="6221886" y="8431557"/>
                  <a:pt x="6195842" y="8511145"/>
                  <a:pt x="6151240" y="8577165"/>
                </a:cubicBezTo>
                <a:lnTo>
                  <a:pt x="6122544" y="8611944"/>
                </a:lnTo>
                <a:lnTo>
                  <a:pt x="6185711" y="8681463"/>
                </a:lnTo>
                <a:cubicBezTo>
                  <a:pt x="6230313" y="8747482"/>
                  <a:pt x="6256357" y="8827071"/>
                  <a:pt x="6256357" y="8912742"/>
                </a:cubicBezTo>
                <a:cubicBezTo>
                  <a:pt x="6256357" y="9026971"/>
                  <a:pt x="6210057" y="9130386"/>
                  <a:pt x="6135200" y="9205242"/>
                </a:cubicBezTo>
                <a:lnTo>
                  <a:pt x="6126740" y="9212222"/>
                </a:lnTo>
                <a:lnTo>
                  <a:pt x="6155137" y="9232928"/>
                </a:lnTo>
                <a:cubicBezTo>
                  <a:pt x="6242698" y="9308776"/>
                  <a:pt x="6298086" y="9420776"/>
                  <a:pt x="6298086" y="9545713"/>
                </a:cubicBezTo>
                <a:cubicBezTo>
                  <a:pt x="6298086" y="9688499"/>
                  <a:pt x="6225742" y="9814385"/>
                  <a:pt x="6115708" y="9888725"/>
                </a:cubicBezTo>
                <a:lnTo>
                  <a:pt x="6108657" y="9892551"/>
                </a:lnTo>
                <a:lnTo>
                  <a:pt x="6158497" y="9947404"/>
                </a:lnTo>
                <a:cubicBezTo>
                  <a:pt x="6203099" y="10013424"/>
                  <a:pt x="6229143" y="10093013"/>
                  <a:pt x="6229143" y="10178684"/>
                </a:cubicBezTo>
                <a:cubicBezTo>
                  <a:pt x="6229143" y="10264355"/>
                  <a:pt x="6203099" y="10343944"/>
                  <a:pt x="6158497" y="10409964"/>
                </a:cubicBezTo>
                <a:lnTo>
                  <a:pt x="6144993" y="10426332"/>
                </a:lnTo>
                <a:lnTo>
                  <a:pt x="6167868" y="10435312"/>
                </a:lnTo>
                <a:cubicBezTo>
                  <a:pt x="6287270" y="10507863"/>
                  <a:pt x="6367029" y="10639159"/>
                  <a:pt x="6367029" y="10789084"/>
                </a:cubicBezTo>
                <a:cubicBezTo>
                  <a:pt x="6367029" y="11017541"/>
                  <a:pt x="6181828" y="11202742"/>
                  <a:pt x="5953371" y="11202742"/>
                </a:cubicBezTo>
                <a:cubicBezTo>
                  <a:pt x="5867700" y="11202742"/>
                  <a:pt x="5788111" y="11176698"/>
                  <a:pt x="5722091" y="11132095"/>
                </a:cubicBezTo>
                <a:lnTo>
                  <a:pt x="5707566" y="11120111"/>
                </a:lnTo>
                <a:lnTo>
                  <a:pt x="5704301" y="11124704"/>
                </a:lnTo>
                <a:cubicBezTo>
                  <a:pt x="5628430" y="11216638"/>
                  <a:pt x="5513610" y="11275237"/>
                  <a:pt x="5385102" y="11275237"/>
                </a:cubicBezTo>
                <a:cubicBezTo>
                  <a:pt x="5270874" y="11275237"/>
                  <a:pt x="5167459" y="11228937"/>
                  <a:pt x="5092602" y="11154079"/>
                </a:cubicBezTo>
                <a:lnTo>
                  <a:pt x="5072636" y="11129880"/>
                </a:lnTo>
                <a:lnTo>
                  <a:pt x="5058658" y="11146821"/>
                </a:lnTo>
                <a:cubicBezTo>
                  <a:pt x="4983800" y="11221679"/>
                  <a:pt x="4880385" y="11267979"/>
                  <a:pt x="4766157" y="11267979"/>
                </a:cubicBezTo>
                <a:cubicBezTo>
                  <a:pt x="4651928" y="11267979"/>
                  <a:pt x="4548514" y="11221679"/>
                  <a:pt x="4473656" y="11146821"/>
                </a:cubicBezTo>
                <a:lnTo>
                  <a:pt x="4437709" y="11103252"/>
                </a:lnTo>
                <a:lnTo>
                  <a:pt x="4427872" y="11117447"/>
                </a:lnTo>
                <a:cubicBezTo>
                  <a:pt x="4368862" y="11188951"/>
                  <a:pt x="4286289" y="11240290"/>
                  <a:pt x="4192040" y="11259576"/>
                </a:cubicBezTo>
                <a:lnTo>
                  <a:pt x="4164078" y="11262395"/>
                </a:lnTo>
                <a:lnTo>
                  <a:pt x="4150168" y="11269945"/>
                </a:lnTo>
                <a:cubicBezTo>
                  <a:pt x="4100679" y="11290877"/>
                  <a:pt x="4046268" y="11302452"/>
                  <a:pt x="3989154" y="11302452"/>
                </a:cubicBezTo>
                <a:cubicBezTo>
                  <a:pt x="3917761" y="11302452"/>
                  <a:pt x="3850592" y="11284366"/>
                  <a:pt x="3791980" y="11252526"/>
                </a:cubicBezTo>
                <a:lnTo>
                  <a:pt x="3773029" y="11239058"/>
                </a:lnTo>
                <a:lnTo>
                  <a:pt x="3740040" y="11266277"/>
                </a:lnTo>
                <a:cubicBezTo>
                  <a:pt x="3674020" y="11310879"/>
                  <a:pt x="3594431" y="11336923"/>
                  <a:pt x="3508760" y="11336923"/>
                </a:cubicBezTo>
                <a:cubicBezTo>
                  <a:pt x="3394531" y="11336923"/>
                  <a:pt x="3291117" y="11290623"/>
                  <a:pt x="3216260" y="11215765"/>
                </a:cubicBezTo>
                <a:lnTo>
                  <a:pt x="3205575" y="11202816"/>
                </a:lnTo>
                <a:lnTo>
                  <a:pt x="3176846" y="11192718"/>
                </a:lnTo>
                <a:lnTo>
                  <a:pt x="3139017" y="11170975"/>
                </a:lnTo>
                <a:lnTo>
                  <a:pt x="3107070" y="11197334"/>
                </a:lnTo>
                <a:cubicBezTo>
                  <a:pt x="3041050" y="11241936"/>
                  <a:pt x="2961461" y="11267980"/>
                  <a:pt x="2875790" y="11267980"/>
                </a:cubicBezTo>
                <a:lnTo>
                  <a:pt x="2832559" y="11263622"/>
                </a:lnTo>
                <a:lnTo>
                  <a:pt x="2789329" y="11267980"/>
                </a:lnTo>
                <a:cubicBezTo>
                  <a:pt x="2732214" y="11267980"/>
                  <a:pt x="2677803" y="11256405"/>
                  <a:pt x="2628315" y="11235473"/>
                </a:cubicBezTo>
                <a:lnTo>
                  <a:pt x="2572492" y="11205173"/>
                </a:lnTo>
                <a:lnTo>
                  <a:pt x="2540213" y="11231805"/>
                </a:lnTo>
                <a:cubicBezTo>
                  <a:pt x="2474194" y="11276407"/>
                  <a:pt x="2394608" y="11302451"/>
                  <a:pt x="2308936" y="11302451"/>
                </a:cubicBezTo>
                <a:lnTo>
                  <a:pt x="2253903" y="11296903"/>
                </a:lnTo>
                <a:lnTo>
                  <a:pt x="2239725" y="11301305"/>
                </a:lnTo>
                <a:cubicBezTo>
                  <a:pt x="2212798" y="11306815"/>
                  <a:pt x="2184917" y="11309709"/>
                  <a:pt x="2156360" y="11309709"/>
                </a:cubicBezTo>
                <a:cubicBezTo>
                  <a:pt x="2042131" y="11309709"/>
                  <a:pt x="1938715" y="11263409"/>
                  <a:pt x="1863856" y="11188551"/>
                </a:cubicBezTo>
                <a:lnTo>
                  <a:pt x="1843892" y="11164352"/>
                </a:lnTo>
                <a:lnTo>
                  <a:pt x="1829912" y="11181293"/>
                </a:lnTo>
                <a:cubicBezTo>
                  <a:pt x="1755056" y="11256151"/>
                  <a:pt x="1651646" y="11302451"/>
                  <a:pt x="1537417" y="11302451"/>
                </a:cubicBezTo>
                <a:cubicBezTo>
                  <a:pt x="1423189" y="11302451"/>
                  <a:pt x="1319774" y="11256151"/>
                  <a:pt x="1244916" y="11181293"/>
                </a:cubicBezTo>
                <a:lnTo>
                  <a:pt x="1208675" y="11137369"/>
                </a:lnTo>
                <a:lnTo>
                  <a:pt x="1172434" y="11181294"/>
                </a:lnTo>
                <a:cubicBezTo>
                  <a:pt x="1097577" y="11256152"/>
                  <a:pt x="994162" y="11302452"/>
                  <a:pt x="879934" y="11302452"/>
                </a:cubicBezTo>
                <a:cubicBezTo>
                  <a:pt x="804971" y="11302452"/>
                  <a:pt x="734666" y="11282512"/>
                  <a:pt x="674033" y="11247647"/>
                </a:cubicBezTo>
                <a:lnTo>
                  <a:pt x="636295" y="11221497"/>
                </a:lnTo>
                <a:lnTo>
                  <a:pt x="578851" y="11215706"/>
                </a:lnTo>
                <a:cubicBezTo>
                  <a:pt x="390354" y="11177134"/>
                  <a:pt x="248560" y="11010352"/>
                  <a:pt x="248560" y="10810452"/>
                </a:cubicBezTo>
                <a:cubicBezTo>
                  <a:pt x="248560" y="10739060"/>
                  <a:pt x="266646" y="10671891"/>
                  <a:pt x="298486" y="10613279"/>
                </a:cubicBezTo>
                <a:lnTo>
                  <a:pt x="332981" y="10564738"/>
                </a:lnTo>
                <a:lnTo>
                  <a:pt x="293052" y="10543064"/>
                </a:lnTo>
                <a:cubicBezTo>
                  <a:pt x="183018" y="10468727"/>
                  <a:pt x="110674" y="10342838"/>
                  <a:pt x="110674" y="10200053"/>
                </a:cubicBezTo>
                <a:cubicBezTo>
                  <a:pt x="110674" y="10075115"/>
                  <a:pt x="166062" y="9963115"/>
                  <a:pt x="253623" y="9887265"/>
                </a:cubicBezTo>
                <a:lnTo>
                  <a:pt x="297325" y="9855399"/>
                </a:lnTo>
                <a:lnTo>
                  <a:pt x="250263" y="9798362"/>
                </a:lnTo>
                <a:cubicBezTo>
                  <a:pt x="205661" y="9732341"/>
                  <a:pt x="179617" y="9652751"/>
                  <a:pt x="179617" y="9567082"/>
                </a:cubicBezTo>
                <a:cubicBezTo>
                  <a:pt x="179617" y="9481410"/>
                  <a:pt x="205660" y="9401822"/>
                  <a:pt x="250263" y="9335802"/>
                </a:cubicBezTo>
                <a:lnTo>
                  <a:pt x="310730" y="9269255"/>
                </a:lnTo>
                <a:lnTo>
                  <a:pt x="259045" y="9226611"/>
                </a:lnTo>
                <a:cubicBezTo>
                  <a:pt x="184188" y="9151755"/>
                  <a:pt x="137888" y="9048339"/>
                  <a:pt x="137888" y="8934111"/>
                </a:cubicBezTo>
                <a:cubicBezTo>
                  <a:pt x="137888" y="8848439"/>
                  <a:pt x="163932" y="8768850"/>
                  <a:pt x="208534" y="8702830"/>
                </a:cubicBezTo>
                <a:lnTo>
                  <a:pt x="237777" y="8670648"/>
                </a:lnTo>
                <a:lnTo>
                  <a:pt x="224574" y="8659753"/>
                </a:lnTo>
                <a:cubicBezTo>
                  <a:pt x="149717" y="8584896"/>
                  <a:pt x="103416" y="8481481"/>
                  <a:pt x="103416" y="8367253"/>
                </a:cubicBezTo>
                <a:cubicBezTo>
                  <a:pt x="103416" y="8242316"/>
                  <a:pt x="158805" y="8130315"/>
                  <a:pt x="246366" y="8054466"/>
                </a:cubicBezTo>
                <a:lnTo>
                  <a:pt x="290068" y="8022602"/>
                </a:lnTo>
                <a:lnTo>
                  <a:pt x="243006" y="7965562"/>
                </a:lnTo>
                <a:cubicBezTo>
                  <a:pt x="198403" y="7899542"/>
                  <a:pt x="172359" y="7819952"/>
                  <a:pt x="172359" y="7734291"/>
                </a:cubicBezTo>
                <a:cubicBezTo>
                  <a:pt x="172359" y="7648619"/>
                  <a:pt x="198403" y="7569031"/>
                  <a:pt x="243006" y="7503010"/>
                </a:cubicBezTo>
                <a:lnTo>
                  <a:pt x="274645" y="7468189"/>
                </a:lnTo>
                <a:lnTo>
                  <a:pt x="224574" y="7426877"/>
                </a:lnTo>
                <a:cubicBezTo>
                  <a:pt x="149717" y="7352020"/>
                  <a:pt x="103416" y="7248605"/>
                  <a:pt x="103416" y="7134377"/>
                </a:cubicBezTo>
                <a:cubicBezTo>
                  <a:pt x="103416" y="7009439"/>
                  <a:pt x="158805" y="6897438"/>
                  <a:pt x="246366" y="6821589"/>
                </a:cubicBezTo>
                <a:lnTo>
                  <a:pt x="268381" y="6805538"/>
                </a:lnTo>
                <a:lnTo>
                  <a:pt x="224573" y="6769394"/>
                </a:lnTo>
                <a:cubicBezTo>
                  <a:pt x="149716" y="6694537"/>
                  <a:pt x="103415" y="6591122"/>
                  <a:pt x="103415" y="6476893"/>
                </a:cubicBezTo>
                <a:cubicBezTo>
                  <a:pt x="103415" y="6351956"/>
                  <a:pt x="158804" y="6239955"/>
                  <a:pt x="246365" y="6164107"/>
                </a:cubicBezTo>
                <a:lnTo>
                  <a:pt x="247437" y="6163325"/>
                </a:lnTo>
                <a:lnTo>
                  <a:pt x="231831" y="6150449"/>
                </a:lnTo>
                <a:cubicBezTo>
                  <a:pt x="156973" y="6075592"/>
                  <a:pt x="110673" y="5972177"/>
                  <a:pt x="110673" y="5857949"/>
                </a:cubicBezTo>
                <a:lnTo>
                  <a:pt x="115682" y="5801182"/>
                </a:lnTo>
                <a:lnTo>
                  <a:pt x="111819" y="5788735"/>
                </a:lnTo>
                <a:cubicBezTo>
                  <a:pt x="106308" y="5761810"/>
                  <a:pt x="103415" y="5733928"/>
                  <a:pt x="103415" y="5705371"/>
                </a:cubicBezTo>
                <a:cubicBezTo>
                  <a:pt x="103415" y="5648257"/>
                  <a:pt x="114990" y="5593847"/>
                  <a:pt x="135922" y="5544357"/>
                </a:cubicBezTo>
                <a:lnTo>
                  <a:pt x="166221" y="5488535"/>
                </a:lnTo>
                <a:lnTo>
                  <a:pt x="139590" y="5456258"/>
                </a:lnTo>
                <a:cubicBezTo>
                  <a:pt x="94988" y="5390238"/>
                  <a:pt x="68944" y="5310649"/>
                  <a:pt x="68944" y="5224978"/>
                </a:cubicBezTo>
                <a:lnTo>
                  <a:pt x="73012" y="5178872"/>
                </a:lnTo>
                <a:lnTo>
                  <a:pt x="68944" y="5138515"/>
                </a:lnTo>
                <a:cubicBezTo>
                  <a:pt x="68944" y="5081400"/>
                  <a:pt x="80519" y="5026990"/>
                  <a:pt x="101451" y="4977500"/>
                </a:cubicBezTo>
                <a:lnTo>
                  <a:pt x="131750" y="4921678"/>
                </a:lnTo>
                <a:lnTo>
                  <a:pt x="105119" y="4889401"/>
                </a:lnTo>
                <a:cubicBezTo>
                  <a:pt x="60517" y="4823381"/>
                  <a:pt x="34473" y="4743792"/>
                  <a:pt x="34473" y="4658121"/>
                </a:cubicBezTo>
                <a:cubicBezTo>
                  <a:pt x="34473" y="4551032"/>
                  <a:pt x="75167" y="4453447"/>
                  <a:pt x="141934" y="4379987"/>
                </a:cubicBezTo>
                <a:lnTo>
                  <a:pt x="165804" y="4359315"/>
                </a:lnTo>
                <a:lnTo>
                  <a:pt x="170394" y="4344529"/>
                </a:lnTo>
                <a:lnTo>
                  <a:pt x="200693" y="4288707"/>
                </a:lnTo>
                <a:lnTo>
                  <a:pt x="174062" y="4256430"/>
                </a:lnTo>
                <a:cubicBezTo>
                  <a:pt x="140610" y="4206915"/>
                  <a:pt x="117598" y="4149767"/>
                  <a:pt x="108182" y="4088146"/>
                </a:cubicBezTo>
                <a:lnTo>
                  <a:pt x="107382" y="4077572"/>
                </a:lnTo>
                <a:lnTo>
                  <a:pt x="101451" y="4066644"/>
                </a:lnTo>
                <a:cubicBezTo>
                  <a:pt x="80519" y="4017155"/>
                  <a:pt x="68944" y="3962744"/>
                  <a:pt x="68944" y="3905630"/>
                </a:cubicBezTo>
                <a:cubicBezTo>
                  <a:pt x="68944" y="3780692"/>
                  <a:pt x="124332" y="3668691"/>
                  <a:pt x="211893" y="3592843"/>
                </a:cubicBezTo>
                <a:lnTo>
                  <a:pt x="233908" y="3576792"/>
                </a:lnTo>
                <a:lnTo>
                  <a:pt x="190100" y="3540647"/>
                </a:lnTo>
                <a:cubicBezTo>
                  <a:pt x="115243" y="3465790"/>
                  <a:pt x="68942" y="3362376"/>
                  <a:pt x="68942" y="3248147"/>
                </a:cubicBezTo>
                <a:cubicBezTo>
                  <a:pt x="68942" y="3123210"/>
                  <a:pt x="124331" y="3011209"/>
                  <a:pt x="211892" y="2935361"/>
                </a:cubicBezTo>
                <a:lnTo>
                  <a:pt x="212964" y="2934579"/>
                </a:lnTo>
                <a:lnTo>
                  <a:pt x="197358" y="2921702"/>
                </a:lnTo>
                <a:cubicBezTo>
                  <a:pt x="122501" y="2846845"/>
                  <a:pt x="76200" y="2743431"/>
                  <a:pt x="76200" y="2629202"/>
                </a:cubicBezTo>
                <a:cubicBezTo>
                  <a:pt x="76200" y="2529252"/>
                  <a:pt x="111649" y="2437581"/>
                  <a:pt x="170660" y="2366077"/>
                </a:cubicBezTo>
                <a:lnTo>
                  <a:pt x="205779" y="2330109"/>
                </a:lnTo>
                <a:lnTo>
                  <a:pt x="155629" y="2288731"/>
                </a:lnTo>
                <a:cubicBezTo>
                  <a:pt x="80772" y="2213874"/>
                  <a:pt x="34471" y="2110460"/>
                  <a:pt x="34471" y="1996231"/>
                </a:cubicBezTo>
                <a:cubicBezTo>
                  <a:pt x="34471" y="1910560"/>
                  <a:pt x="60515" y="1830971"/>
                  <a:pt x="105118" y="1764951"/>
                </a:cubicBezTo>
                <a:lnTo>
                  <a:pt x="132761" y="1731447"/>
                </a:lnTo>
                <a:lnTo>
                  <a:pt x="121158" y="1721874"/>
                </a:lnTo>
                <a:cubicBezTo>
                  <a:pt x="46300" y="1647017"/>
                  <a:pt x="0" y="1543603"/>
                  <a:pt x="0" y="1429374"/>
                </a:cubicBezTo>
                <a:close/>
              </a:path>
            </a:pathLst>
          </a:custGeom>
          <a:solidFill>
            <a:srgbClr val="DE32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218218" y="342909"/>
            <a:ext cx="3883149" cy="931423"/>
            <a:chOff x="1267614" y="767744"/>
            <a:chExt cx="2901837" cy="7998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8" t="6038"/>
            <a:stretch>
              <a:fillRect/>
            </a:stretch>
          </p:blipFill>
          <p:spPr>
            <a:xfrm>
              <a:off x="1270771" y="767744"/>
              <a:ext cx="2898680" cy="799870"/>
            </a:xfrm>
            <a:prstGeom prst="roundRect">
              <a:avLst/>
            </a:prstGeom>
          </p:spPr>
        </p:pic>
        <p:sp>
          <p:nvSpPr>
            <p:cNvPr id="18" name="TextBox 2"/>
            <p:cNvSpPr txBox="1">
              <a:spLocks noChangeArrowheads="1"/>
            </p:cNvSpPr>
            <p:nvPr/>
          </p:nvSpPr>
          <p:spPr bwMode="auto">
            <a:xfrm>
              <a:off x="1267614" y="915688"/>
              <a:ext cx="2790267" cy="649183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zh-CN" altLang="en-US" sz="2400" b="1" dirty="0">
                  <a:latin typeface="+mn-lt"/>
                  <a:cs typeface="+mn-ea"/>
                  <a:sym typeface="+mn-lt"/>
                </a:rPr>
                <a:t> </a:t>
              </a:r>
              <a:r>
                <a:rPr lang="zh-CN" altLang="en-US" sz="3200" b="1" dirty="0">
                  <a:solidFill>
                    <a:schemeClr val="accent6">
                      <a:lumMod val="7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默读课文，思考：</a:t>
              </a:r>
              <a:endParaRPr lang="en-US" altLang="zh-CN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grpId="0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3" presetClass="entr" presetSubtype="16" fill="hold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组合 7"/>
          <p:cNvGrpSpPr/>
          <p:nvPr/>
        </p:nvGrpSpPr>
        <p:grpSpPr>
          <a:xfrm>
            <a:off x="662305" y="1236345"/>
            <a:ext cx="2490788" cy="1562100"/>
            <a:chOff x="1428816" y="2879939"/>
            <a:chExt cx="2491499" cy="1561949"/>
          </a:xfrm>
        </p:grpSpPr>
        <p:pic>
          <p:nvPicPr>
            <p:cNvPr id="15369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8816" y="2879939"/>
              <a:ext cx="2491499" cy="15619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70" name="矩形 6"/>
            <p:cNvSpPr/>
            <p:nvPr/>
          </p:nvSpPr>
          <p:spPr>
            <a:xfrm>
              <a:off x="1665406" y="3415437"/>
              <a:ext cx="2019876" cy="6450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solidFill>
                    <a:srgbClr val="FF006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见微知著</a:t>
              </a:r>
              <a:endParaRPr lang="zh-CN" altLang="en-US" sz="3600" dirty="0">
                <a:solidFill>
                  <a:srgbClr val="FF0066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5363" name="组合 7"/>
          <p:cNvGrpSpPr/>
          <p:nvPr/>
        </p:nvGrpSpPr>
        <p:grpSpPr>
          <a:xfrm>
            <a:off x="3576638" y="1236345"/>
            <a:ext cx="2490787" cy="1562100"/>
            <a:chOff x="1428816" y="2879939"/>
            <a:chExt cx="2491499" cy="1561949"/>
          </a:xfrm>
        </p:grpSpPr>
        <p:pic>
          <p:nvPicPr>
            <p:cNvPr id="15367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8816" y="2879939"/>
              <a:ext cx="2491499" cy="15619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68" name="矩形 6"/>
            <p:cNvSpPr/>
            <p:nvPr/>
          </p:nvSpPr>
          <p:spPr>
            <a:xfrm>
              <a:off x="1662700" y="3401339"/>
              <a:ext cx="2019877" cy="6450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solidFill>
                    <a:srgbClr val="FF006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善于发问</a:t>
              </a:r>
              <a:endParaRPr lang="zh-CN" altLang="en-US" sz="3600" dirty="0">
                <a:solidFill>
                  <a:srgbClr val="FF0066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5364" name="组合 7"/>
          <p:cNvGrpSpPr/>
          <p:nvPr/>
        </p:nvGrpSpPr>
        <p:grpSpPr>
          <a:xfrm>
            <a:off x="6383973" y="1312545"/>
            <a:ext cx="2490787" cy="1562100"/>
            <a:chOff x="1773075" y="2400686"/>
            <a:chExt cx="2491499" cy="1561949"/>
          </a:xfrm>
        </p:grpSpPr>
        <p:pic>
          <p:nvPicPr>
            <p:cNvPr id="15365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3075" y="2400686"/>
              <a:ext cx="2491499" cy="15619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66" name="矩形 9"/>
            <p:cNvSpPr/>
            <p:nvPr/>
          </p:nvSpPr>
          <p:spPr>
            <a:xfrm>
              <a:off x="2009223" y="2859162"/>
              <a:ext cx="2019877" cy="6450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solidFill>
                    <a:srgbClr val="FF006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不断探索</a:t>
              </a:r>
              <a:endParaRPr lang="zh-CN" altLang="en-US" sz="3600" dirty="0">
                <a:solidFill>
                  <a:srgbClr val="FF0066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" name="组合 7"/>
          <p:cNvGrpSpPr/>
          <p:nvPr/>
        </p:nvGrpSpPr>
        <p:grpSpPr>
          <a:xfrm>
            <a:off x="1634490" y="2979420"/>
            <a:ext cx="2490788" cy="1562100"/>
            <a:chOff x="1428816" y="2879939"/>
            <a:chExt cx="2491499" cy="1561949"/>
          </a:xfrm>
        </p:grpSpPr>
        <p:pic>
          <p:nvPicPr>
            <p:cNvPr id="3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8816" y="2879939"/>
              <a:ext cx="2491499" cy="15619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矩形 6"/>
            <p:cNvSpPr/>
            <p:nvPr/>
          </p:nvSpPr>
          <p:spPr>
            <a:xfrm>
              <a:off x="1665406" y="3415437"/>
              <a:ext cx="2019876" cy="6450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solidFill>
                    <a:srgbClr val="FF006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独立思考</a:t>
              </a:r>
              <a:endParaRPr lang="zh-CN" altLang="en-US" sz="3600" dirty="0">
                <a:solidFill>
                  <a:srgbClr val="FF0066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组合 7"/>
          <p:cNvGrpSpPr/>
          <p:nvPr/>
        </p:nvGrpSpPr>
        <p:grpSpPr>
          <a:xfrm>
            <a:off x="5086985" y="2979420"/>
            <a:ext cx="2490788" cy="1562100"/>
            <a:chOff x="1428816" y="2879939"/>
            <a:chExt cx="2491499" cy="156194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8816" y="2879939"/>
              <a:ext cx="2491499" cy="15619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矩形 6"/>
            <p:cNvSpPr/>
            <p:nvPr/>
          </p:nvSpPr>
          <p:spPr>
            <a:xfrm>
              <a:off x="1664771" y="3338609"/>
              <a:ext cx="2019876" cy="6450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3600" b="1" dirty="0">
                  <a:solidFill>
                    <a:srgbClr val="FF006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锲而不舍</a:t>
              </a:r>
              <a:endParaRPr lang="zh-CN" altLang="en-US" sz="3600" dirty="0">
                <a:solidFill>
                  <a:srgbClr val="FF0066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6387" name="文本框 1"/>
          <p:cNvSpPr txBox="1"/>
          <p:nvPr/>
        </p:nvSpPr>
        <p:spPr>
          <a:xfrm>
            <a:off x="805815" y="207010"/>
            <a:ext cx="1871663" cy="6819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EFBE4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汇报交流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755576" y="686992"/>
            <a:ext cx="6102350" cy="6048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“见微知著”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是什么意思？</a:t>
            </a:r>
          </a:p>
        </p:txBody>
      </p:sp>
      <p:grpSp>
        <p:nvGrpSpPr>
          <p:cNvPr id="16386" name="组合 7"/>
          <p:cNvGrpSpPr/>
          <p:nvPr/>
        </p:nvGrpSpPr>
        <p:grpSpPr>
          <a:xfrm>
            <a:off x="1501112" y="328508"/>
            <a:ext cx="2284893" cy="1029581"/>
            <a:chOff x="1671017" y="3259429"/>
            <a:chExt cx="2491499" cy="1561949"/>
          </a:xfrm>
        </p:grpSpPr>
        <p:pic>
          <p:nvPicPr>
            <p:cNvPr id="15369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1017" y="3259429"/>
              <a:ext cx="2491499" cy="15619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70" name="矩形 6"/>
            <p:cNvSpPr/>
            <p:nvPr/>
          </p:nvSpPr>
          <p:spPr>
            <a:xfrm>
              <a:off x="1816211" y="3578905"/>
              <a:ext cx="2346305" cy="980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rgbClr val="FF006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见微知著</a:t>
              </a:r>
              <a:endParaRPr lang="zh-CN" altLang="en-US" sz="3600" dirty="0">
                <a:solidFill>
                  <a:srgbClr val="FF0066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0" y="1477414"/>
            <a:ext cx="2798163" cy="2831147"/>
            <a:chOff x="0" y="1477414"/>
            <a:chExt cx="2798163" cy="283114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547"/>
            <a:stretch>
              <a:fillRect/>
            </a:stretch>
          </p:blipFill>
          <p:spPr>
            <a:xfrm>
              <a:off x="0" y="1477414"/>
              <a:ext cx="2798163" cy="2831147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259844" y="1929172"/>
              <a:ext cx="1811410" cy="1519676"/>
              <a:chOff x="259844" y="1929172"/>
              <a:chExt cx="1811410" cy="1519676"/>
            </a:xfrm>
          </p:grpSpPr>
          <p:sp>
            <p:nvSpPr>
              <p:cNvPr id="3" name="TextBox 6"/>
              <p:cNvSpPr txBox="1"/>
              <p:nvPr/>
            </p:nvSpPr>
            <p:spPr>
              <a:xfrm>
                <a:off x="873222" y="1929172"/>
                <a:ext cx="846138" cy="60483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20000"/>
                  </a:lnSpc>
                </a:pPr>
                <a:r>
                  <a:rPr lang="zh-CN" altLang="en-US" sz="3200" b="1" dirty="0">
                    <a:solidFill>
                      <a:srgbClr val="FC3586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微：</a:t>
                </a:r>
                <a:endParaRPr lang="en-US" altLang="zh-CN" sz="3200" b="1" dirty="0">
                  <a:solidFill>
                    <a:srgbClr val="FC3586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5" name="矩形 4"/>
              <p:cNvSpPr>
                <a:spLocks noChangeArrowheads="1"/>
              </p:cNvSpPr>
              <p:nvPr/>
            </p:nvSpPr>
            <p:spPr bwMode="auto">
              <a:xfrm rot="741318">
                <a:off x="259844" y="2470119"/>
                <a:ext cx="1811410" cy="9787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+mn-cs"/>
                  </a:rPr>
                  <a:t>小，指事情微小的迹象。</a:t>
                </a: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6055236" y="915566"/>
            <a:ext cx="3302129" cy="2972212"/>
            <a:chOff x="2493453" y="1268052"/>
            <a:chExt cx="3302129" cy="297221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9" r="34901"/>
            <a:stretch>
              <a:fillRect/>
            </a:stretch>
          </p:blipFill>
          <p:spPr>
            <a:xfrm>
              <a:off x="2493453" y="1268052"/>
              <a:ext cx="3302129" cy="2972212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3773079" y="1775080"/>
              <a:ext cx="1008063" cy="60483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rgbClr val="FC358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著：</a:t>
              </a:r>
            </a:p>
          </p:txBody>
        </p:sp>
        <p:sp>
          <p:nvSpPr>
            <p:cNvPr id="6" name="矩形 5"/>
            <p:cNvSpPr>
              <a:spLocks noChangeArrowheads="1"/>
            </p:cNvSpPr>
            <p:nvPr/>
          </p:nvSpPr>
          <p:spPr bwMode="auto">
            <a:xfrm rot="171591">
              <a:off x="3184062" y="2277104"/>
              <a:ext cx="201760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明显，指事情的发展。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669834" y="1208401"/>
            <a:ext cx="4133223" cy="3753733"/>
            <a:chOff x="2669834" y="1208401"/>
            <a:chExt cx="4133223" cy="3753733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81"/>
            <a:stretch>
              <a:fillRect/>
            </a:stretch>
          </p:blipFill>
          <p:spPr>
            <a:xfrm rot="1412741">
              <a:off x="2669834" y="1208401"/>
              <a:ext cx="4133223" cy="3753733"/>
            </a:xfrm>
            <a:prstGeom prst="rect">
              <a:avLst/>
            </a:prstGeom>
          </p:spPr>
        </p:pic>
        <p:sp>
          <p:nvSpPr>
            <p:cNvPr id="7" name="矩形 6"/>
            <p:cNvSpPr>
              <a:spLocks noChangeArrowheads="1"/>
            </p:cNvSpPr>
            <p:nvPr/>
          </p:nvSpPr>
          <p:spPr bwMode="auto">
            <a:xfrm>
              <a:off x="3563888" y="1874879"/>
              <a:ext cx="2894338" cy="20005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3200" b="1" dirty="0">
                  <a:solidFill>
                    <a:srgbClr val="FC358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见微知著：</a:t>
              </a:r>
              <a:endParaRPr lang="en-US" altLang="zh-CN" sz="3200" b="1" dirty="0">
                <a:solidFill>
                  <a:srgbClr val="FC3586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见到事情的苗头，就能知道它的实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质或发展趋势。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39750" y="709613"/>
            <a:ext cx="2519363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见微知著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14450"/>
            <a:ext cx="5976664" cy="294158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35696" y="1995686"/>
            <a:ext cx="4824536" cy="17866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2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2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自然段中哪一段话体现了波义耳这种见微知著的本领呢？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 flipV="1">
            <a:off x="684213" y="2859088"/>
            <a:ext cx="7993062" cy="681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3200" b="1" dirty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任意多边形 3"/>
          <p:cNvSpPr/>
          <p:nvPr/>
        </p:nvSpPr>
        <p:spPr>
          <a:xfrm>
            <a:off x="69882" y="1131590"/>
            <a:ext cx="8678582" cy="2539876"/>
          </a:xfrm>
          <a:custGeom>
            <a:avLst/>
            <a:gdLst>
              <a:gd name="connsiteX0" fmla="*/ 137997 w 9326460"/>
              <a:gd name="connsiteY0" fmla="*/ 1296215 h 2298297"/>
              <a:gd name="connsiteX1" fmla="*/ 21883 w 9326460"/>
              <a:gd name="connsiteY1" fmla="*/ 410843 h 2298297"/>
              <a:gd name="connsiteX2" fmla="*/ 660511 w 9326460"/>
              <a:gd name="connsiteY2" fmla="*/ 178615 h 2298297"/>
              <a:gd name="connsiteX3" fmla="*/ 1342683 w 9326460"/>
              <a:gd name="connsiteY3" fmla="*/ 4443 h 2298297"/>
              <a:gd name="connsiteX4" fmla="*/ 3142454 w 9326460"/>
              <a:gd name="connsiteY4" fmla="*/ 47986 h 2298297"/>
              <a:gd name="connsiteX5" fmla="*/ 5493769 w 9326460"/>
              <a:gd name="connsiteY5" fmla="*/ 91529 h 2298297"/>
              <a:gd name="connsiteX6" fmla="*/ 7133883 w 9326460"/>
              <a:gd name="connsiteY6" fmla="*/ 77015 h 2298297"/>
              <a:gd name="connsiteX7" fmla="*/ 8367597 w 9326460"/>
              <a:gd name="connsiteY7" fmla="*/ 135072 h 2298297"/>
              <a:gd name="connsiteX8" fmla="*/ 9180397 w 9326460"/>
              <a:gd name="connsiteY8" fmla="*/ 178615 h 2298297"/>
              <a:gd name="connsiteX9" fmla="*/ 9311026 w 9326460"/>
              <a:gd name="connsiteY9" fmla="*/ 643072 h 2298297"/>
              <a:gd name="connsiteX10" fmla="*/ 9311026 w 9326460"/>
              <a:gd name="connsiteY10" fmla="*/ 1484901 h 2298297"/>
              <a:gd name="connsiteX11" fmla="*/ 9194911 w 9326460"/>
              <a:gd name="connsiteY11" fmla="*/ 1934843 h 2298297"/>
              <a:gd name="connsiteX12" fmla="*/ 8832054 w 9326460"/>
              <a:gd name="connsiteY12" fmla="*/ 2196101 h 2298297"/>
              <a:gd name="connsiteX13" fmla="*/ 7337083 w 9326460"/>
              <a:gd name="connsiteY13" fmla="*/ 2297701 h 2298297"/>
              <a:gd name="connsiteX14" fmla="*/ 6074340 w 9326460"/>
              <a:gd name="connsiteY14" fmla="*/ 2196101 h 2298297"/>
              <a:gd name="connsiteX15" fmla="*/ 4797083 w 9326460"/>
              <a:gd name="connsiteY15" fmla="*/ 2297701 h 2298297"/>
              <a:gd name="connsiteX16" fmla="*/ 2866683 w 9326460"/>
              <a:gd name="connsiteY16" fmla="*/ 2138043 h 2298297"/>
              <a:gd name="connsiteX17" fmla="*/ 1095940 w 9326460"/>
              <a:gd name="connsiteY17" fmla="*/ 2210615 h 2298297"/>
              <a:gd name="connsiteX18" fmla="*/ 181540 w 9326460"/>
              <a:gd name="connsiteY18" fmla="*/ 2196101 h 2298297"/>
              <a:gd name="connsiteX19" fmla="*/ 94454 w 9326460"/>
              <a:gd name="connsiteY19" fmla="*/ 1833243 h 2298297"/>
              <a:gd name="connsiteX20" fmla="*/ 36397 w 9326460"/>
              <a:gd name="connsiteY20" fmla="*/ 1397815 h 2298297"/>
              <a:gd name="connsiteX21" fmla="*/ 137997 w 9326460"/>
              <a:gd name="connsiteY21" fmla="*/ 1296215 h 2298297"/>
              <a:gd name="connsiteX0-1" fmla="*/ 59709 w 9349772"/>
              <a:gd name="connsiteY0-2" fmla="*/ 1397815 h 2298297"/>
              <a:gd name="connsiteX1-3" fmla="*/ 45195 w 9349772"/>
              <a:gd name="connsiteY1-4" fmla="*/ 410843 h 2298297"/>
              <a:gd name="connsiteX2-5" fmla="*/ 683823 w 9349772"/>
              <a:gd name="connsiteY2-6" fmla="*/ 178615 h 2298297"/>
              <a:gd name="connsiteX3-7" fmla="*/ 1365995 w 9349772"/>
              <a:gd name="connsiteY3-8" fmla="*/ 4443 h 2298297"/>
              <a:gd name="connsiteX4-9" fmla="*/ 3165766 w 9349772"/>
              <a:gd name="connsiteY4-10" fmla="*/ 47986 h 2298297"/>
              <a:gd name="connsiteX5-11" fmla="*/ 5517081 w 9349772"/>
              <a:gd name="connsiteY5-12" fmla="*/ 91529 h 2298297"/>
              <a:gd name="connsiteX6-13" fmla="*/ 7157195 w 9349772"/>
              <a:gd name="connsiteY6-14" fmla="*/ 77015 h 2298297"/>
              <a:gd name="connsiteX7-15" fmla="*/ 8390909 w 9349772"/>
              <a:gd name="connsiteY7-16" fmla="*/ 135072 h 2298297"/>
              <a:gd name="connsiteX8-17" fmla="*/ 9203709 w 9349772"/>
              <a:gd name="connsiteY8-18" fmla="*/ 178615 h 2298297"/>
              <a:gd name="connsiteX9-19" fmla="*/ 9334338 w 9349772"/>
              <a:gd name="connsiteY9-20" fmla="*/ 643072 h 2298297"/>
              <a:gd name="connsiteX10-21" fmla="*/ 9334338 w 9349772"/>
              <a:gd name="connsiteY10-22" fmla="*/ 1484901 h 2298297"/>
              <a:gd name="connsiteX11-23" fmla="*/ 9218223 w 9349772"/>
              <a:gd name="connsiteY11-24" fmla="*/ 1934843 h 2298297"/>
              <a:gd name="connsiteX12-25" fmla="*/ 8855366 w 9349772"/>
              <a:gd name="connsiteY12-26" fmla="*/ 2196101 h 2298297"/>
              <a:gd name="connsiteX13-27" fmla="*/ 7360395 w 9349772"/>
              <a:gd name="connsiteY13-28" fmla="*/ 2297701 h 2298297"/>
              <a:gd name="connsiteX14-29" fmla="*/ 6097652 w 9349772"/>
              <a:gd name="connsiteY14-30" fmla="*/ 2196101 h 2298297"/>
              <a:gd name="connsiteX15-31" fmla="*/ 4820395 w 9349772"/>
              <a:gd name="connsiteY15-32" fmla="*/ 2297701 h 2298297"/>
              <a:gd name="connsiteX16-33" fmla="*/ 2889995 w 9349772"/>
              <a:gd name="connsiteY16-34" fmla="*/ 2138043 h 2298297"/>
              <a:gd name="connsiteX17-35" fmla="*/ 1119252 w 9349772"/>
              <a:gd name="connsiteY17-36" fmla="*/ 2210615 h 2298297"/>
              <a:gd name="connsiteX18-37" fmla="*/ 204852 w 9349772"/>
              <a:gd name="connsiteY18-38" fmla="*/ 2196101 h 2298297"/>
              <a:gd name="connsiteX19-39" fmla="*/ 117766 w 9349772"/>
              <a:gd name="connsiteY19-40" fmla="*/ 1833243 h 2298297"/>
              <a:gd name="connsiteX20-41" fmla="*/ 59709 w 9349772"/>
              <a:gd name="connsiteY20-42" fmla="*/ 1397815 h 2298297"/>
              <a:gd name="connsiteX0-43" fmla="*/ 24725 w 9314788"/>
              <a:gd name="connsiteY0-44" fmla="*/ 1405232 h 2305714"/>
              <a:gd name="connsiteX1-45" fmla="*/ 10211 w 9314788"/>
              <a:gd name="connsiteY1-46" fmla="*/ 418260 h 2305714"/>
              <a:gd name="connsiteX2-47" fmla="*/ 140839 w 9314788"/>
              <a:gd name="connsiteY2-48" fmla="*/ 40889 h 2305714"/>
              <a:gd name="connsiteX3-49" fmla="*/ 1331011 w 9314788"/>
              <a:gd name="connsiteY3-50" fmla="*/ 11860 h 2305714"/>
              <a:gd name="connsiteX4-51" fmla="*/ 3130782 w 9314788"/>
              <a:gd name="connsiteY4-52" fmla="*/ 55403 h 2305714"/>
              <a:gd name="connsiteX5-53" fmla="*/ 5482097 w 9314788"/>
              <a:gd name="connsiteY5-54" fmla="*/ 98946 h 2305714"/>
              <a:gd name="connsiteX6-55" fmla="*/ 7122211 w 9314788"/>
              <a:gd name="connsiteY6-56" fmla="*/ 84432 h 2305714"/>
              <a:gd name="connsiteX7-57" fmla="*/ 8355925 w 9314788"/>
              <a:gd name="connsiteY7-58" fmla="*/ 142489 h 2305714"/>
              <a:gd name="connsiteX8-59" fmla="*/ 9168725 w 9314788"/>
              <a:gd name="connsiteY8-60" fmla="*/ 186032 h 2305714"/>
              <a:gd name="connsiteX9-61" fmla="*/ 9299354 w 9314788"/>
              <a:gd name="connsiteY9-62" fmla="*/ 650489 h 2305714"/>
              <a:gd name="connsiteX10-63" fmla="*/ 9299354 w 9314788"/>
              <a:gd name="connsiteY10-64" fmla="*/ 1492318 h 2305714"/>
              <a:gd name="connsiteX11-65" fmla="*/ 9183239 w 9314788"/>
              <a:gd name="connsiteY11-66" fmla="*/ 1942260 h 2305714"/>
              <a:gd name="connsiteX12-67" fmla="*/ 8820382 w 9314788"/>
              <a:gd name="connsiteY12-68" fmla="*/ 2203518 h 2305714"/>
              <a:gd name="connsiteX13-69" fmla="*/ 7325411 w 9314788"/>
              <a:gd name="connsiteY13-70" fmla="*/ 2305118 h 2305714"/>
              <a:gd name="connsiteX14-71" fmla="*/ 6062668 w 9314788"/>
              <a:gd name="connsiteY14-72" fmla="*/ 2203518 h 2305714"/>
              <a:gd name="connsiteX15-73" fmla="*/ 4785411 w 9314788"/>
              <a:gd name="connsiteY15-74" fmla="*/ 2305118 h 2305714"/>
              <a:gd name="connsiteX16-75" fmla="*/ 2855011 w 9314788"/>
              <a:gd name="connsiteY16-76" fmla="*/ 2145460 h 2305714"/>
              <a:gd name="connsiteX17-77" fmla="*/ 1084268 w 9314788"/>
              <a:gd name="connsiteY17-78" fmla="*/ 2218032 h 2305714"/>
              <a:gd name="connsiteX18-79" fmla="*/ 169868 w 9314788"/>
              <a:gd name="connsiteY18-80" fmla="*/ 2203518 h 2305714"/>
              <a:gd name="connsiteX19-81" fmla="*/ 82782 w 9314788"/>
              <a:gd name="connsiteY19-82" fmla="*/ 1840660 h 2305714"/>
              <a:gd name="connsiteX20-83" fmla="*/ 24725 w 9314788"/>
              <a:gd name="connsiteY20-84" fmla="*/ 1405232 h 2305714"/>
              <a:gd name="connsiteX0-85" fmla="*/ 118449 w 9408512"/>
              <a:gd name="connsiteY0-86" fmla="*/ 1410096 h 2310578"/>
              <a:gd name="connsiteX1-87" fmla="*/ 2335 w 9408512"/>
              <a:gd name="connsiteY1-88" fmla="*/ 495695 h 2310578"/>
              <a:gd name="connsiteX2-89" fmla="*/ 234563 w 9408512"/>
              <a:gd name="connsiteY2-90" fmla="*/ 45753 h 2310578"/>
              <a:gd name="connsiteX3-91" fmla="*/ 1424735 w 9408512"/>
              <a:gd name="connsiteY3-92" fmla="*/ 16724 h 2310578"/>
              <a:gd name="connsiteX4-93" fmla="*/ 3224506 w 9408512"/>
              <a:gd name="connsiteY4-94" fmla="*/ 60267 h 2310578"/>
              <a:gd name="connsiteX5-95" fmla="*/ 5575821 w 9408512"/>
              <a:gd name="connsiteY5-96" fmla="*/ 103810 h 2310578"/>
              <a:gd name="connsiteX6-97" fmla="*/ 7215935 w 9408512"/>
              <a:gd name="connsiteY6-98" fmla="*/ 89296 h 2310578"/>
              <a:gd name="connsiteX7-99" fmla="*/ 8449649 w 9408512"/>
              <a:gd name="connsiteY7-100" fmla="*/ 147353 h 2310578"/>
              <a:gd name="connsiteX8-101" fmla="*/ 9262449 w 9408512"/>
              <a:gd name="connsiteY8-102" fmla="*/ 190896 h 2310578"/>
              <a:gd name="connsiteX9-103" fmla="*/ 9393078 w 9408512"/>
              <a:gd name="connsiteY9-104" fmla="*/ 655353 h 2310578"/>
              <a:gd name="connsiteX10-105" fmla="*/ 9393078 w 9408512"/>
              <a:gd name="connsiteY10-106" fmla="*/ 1497182 h 2310578"/>
              <a:gd name="connsiteX11-107" fmla="*/ 9276963 w 9408512"/>
              <a:gd name="connsiteY11-108" fmla="*/ 1947124 h 2310578"/>
              <a:gd name="connsiteX12-109" fmla="*/ 8914106 w 9408512"/>
              <a:gd name="connsiteY12-110" fmla="*/ 2208382 h 2310578"/>
              <a:gd name="connsiteX13-111" fmla="*/ 7419135 w 9408512"/>
              <a:gd name="connsiteY13-112" fmla="*/ 2309982 h 2310578"/>
              <a:gd name="connsiteX14-113" fmla="*/ 6156392 w 9408512"/>
              <a:gd name="connsiteY14-114" fmla="*/ 2208382 h 2310578"/>
              <a:gd name="connsiteX15-115" fmla="*/ 4879135 w 9408512"/>
              <a:gd name="connsiteY15-116" fmla="*/ 2309982 h 2310578"/>
              <a:gd name="connsiteX16-117" fmla="*/ 2948735 w 9408512"/>
              <a:gd name="connsiteY16-118" fmla="*/ 2150324 h 2310578"/>
              <a:gd name="connsiteX17-119" fmla="*/ 1177992 w 9408512"/>
              <a:gd name="connsiteY17-120" fmla="*/ 2222896 h 2310578"/>
              <a:gd name="connsiteX18-121" fmla="*/ 263592 w 9408512"/>
              <a:gd name="connsiteY18-122" fmla="*/ 2208382 h 2310578"/>
              <a:gd name="connsiteX19-123" fmla="*/ 176506 w 9408512"/>
              <a:gd name="connsiteY19-124" fmla="*/ 1845524 h 2310578"/>
              <a:gd name="connsiteX20-125" fmla="*/ 118449 w 9408512"/>
              <a:gd name="connsiteY20-126" fmla="*/ 1410096 h 2310578"/>
              <a:gd name="connsiteX0-127" fmla="*/ 118971 w 9409034"/>
              <a:gd name="connsiteY0-128" fmla="*/ 1393372 h 2293854"/>
              <a:gd name="connsiteX1-129" fmla="*/ 2857 w 9409034"/>
              <a:gd name="connsiteY1-130" fmla="*/ 478971 h 2293854"/>
              <a:gd name="connsiteX2-131" fmla="*/ 249600 w 9409034"/>
              <a:gd name="connsiteY2-132" fmla="*/ 130629 h 2293854"/>
              <a:gd name="connsiteX3-133" fmla="*/ 1425257 w 9409034"/>
              <a:gd name="connsiteY3-134" fmla="*/ 0 h 2293854"/>
              <a:gd name="connsiteX4-135" fmla="*/ 3225028 w 9409034"/>
              <a:gd name="connsiteY4-136" fmla="*/ 43543 h 2293854"/>
              <a:gd name="connsiteX5-137" fmla="*/ 5576343 w 9409034"/>
              <a:gd name="connsiteY5-138" fmla="*/ 87086 h 2293854"/>
              <a:gd name="connsiteX6-139" fmla="*/ 7216457 w 9409034"/>
              <a:gd name="connsiteY6-140" fmla="*/ 72572 h 2293854"/>
              <a:gd name="connsiteX7-141" fmla="*/ 8450171 w 9409034"/>
              <a:gd name="connsiteY7-142" fmla="*/ 130629 h 2293854"/>
              <a:gd name="connsiteX8-143" fmla="*/ 9262971 w 9409034"/>
              <a:gd name="connsiteY8-144" fmla="*/ 174172 h 2293854"/>
              <a:gd name="connsiteX9-145" fmla="*/ 9393600 w 9409034"/>
              <a:gd name="connsiteY9-146" fmla="*/ 638629 h 2293854"/>
              <a:gd name="connsiteX10-147" fmla="*/ 9393600 w 9409034"/>
              <a:gd name="connsiteY10-148" fmla="*/ 1480458 h 2293854"/>
              <a:gd name="connsiteX11-149" fmla="*/ 9277485 w 9409034"/>
              <a:gd name="connsiteY11-150" fmla="*/ 1930400 h 2293854"/>
              <a:gd name="connsiteX12-151" fmla="*/ 8914628 w 9409034"/>
              <a:gd name="connsiteY12-152" fmla="*/ 2191658 h 2293854"/>
              <a:gd name="connsiteX13-153" fmla="*/ 7419657 w 9409034"/>
              <a:gd name="connsiteY13-154" fmla="*/ 2293258 h 2293854"/>
              <a:gd name="connsiteX14-155" fmla="*/ 6156914 w 9409034"/>
              <a:gd name="connsiteY14-156" fmla="*/ 2191658 h 2293854"/>
              <a:gd name="connsiteX15-157" fmla="*/ 4879657 w 9409034"/>
              <a:gd name="connsiteY15-158" fmla="*/ 2293258 h 2293854"/>
              <a:gd name="connsiteX16-159" fmla="*/ 2949257 w 9409034"/>
              <a:gd name="connsiteY16-160" fmla="*/ 2133600 h 2293854"/>
              <a:gd name="connsiteX17-161" fmla="*/ 1178514 w 9409034"/>
              <a:gd name="connsiteY17-162" fmla="*/ 2206172 h 2293854"/>
              <a:gd name="connsiteX18-163" fmla="*/ 264114 w 9409034"/>
              <a:gd name="connsiteY18-164" fmla="*/ 2191658 h 2293854"/>
              <a:gd name="connsiteX19-165" fmla="*/ 177028 w 9409034"/>
              <a:gd name="connsiteY19-166" fmla="*/ 1828800 h 2293854"/>
              <a:gd name="connsiteX20-167" fmla="*/ 118971 w 9409034"/>
              <a:gd name="connsiteY20-168" fmla="*/ 1393372 h 2293854"/>
              <a:gd name="connsiteX0-169" fmla="*/ 104764 w 9394827"/>
              <a:gd name="connsiteY0-170" fmla="*/ 1393372 h 2293854"/>
              <a:gd name="connsiteX1-171" fmla="*/ 3165 w 9394827"/>
              <a:gd name="connsiteY1-172" fmla="*/ 624114 h 2293854"/>
              <a:gd name="connsiteX2-173" fmla="*/ 235393 w 9394827"/>
              <a:gd name="connsiteY2-174" fmla="*/ 130629 h 2293854"/>
              <a:gd name="connsiteX3-175" fmla="*/ 1411050 w 9394827"/>
              <a:gd name="connsiteY3-176" fmla="*/ 0 h 2293854"/>
              <a:gd name="connsiteX4-177" fmla="*/ 3210821 w 9394827"/>
              <a:gd name="connsiteY4-178" fmla="*/ 43543 h 2293854"/>
              <a:gd name="connsiteX5-179" fmla="*/ 5562136 w 9394827"/>
              <a:gd name="connsiteY5-180" fmla="*/ 87086 h 2293854"/>
              <a:gd name="connsiteX6-181" fmla="*/ 7202250 w 9394827"/>
              <a:gd name="connsiteY6-182" fmla="*/ 72572 h 2293854"/>
              <a:gd name="connsiteX7-183" fmla="*/ 8435964 w 9394827"/>
              <a:gd name="connsiteY7-184" fmla="*/ 130629 h 2293854"/>
              <a:gd name="connsiteX8-185" fmla="*/ 9248764 w 9394827"/>
              <a:gd name="connsiteY8-186" fmla="*/ 174172 h 2293854"/>
              <a:gd name="connsiteX9-187" fmla="*/ 9379393 w 9394827"/>
              <a:gd name="connsiteY9-188" fmla="*/ 638629 h 2293854"/>
              <a:gd name="connsiteX10-189" fmla="*/ 9379393 w 9394827"/>
              <a:gd name="connsiteY10-190" fmla="*/ 1480458 h 2293854"/>
              <a:gd name="connsiteX11-191" fmla="*/ 9263278 w 9394827"/>
              <a:gd name="connsiteY11-192" fmla="*/ 1930400 h 2293854"/>
              <a:gd name="connsiteX12-193" fmla="*/ 8900421 w 9394827"/>
              <a:gd name="connsiteY12-194" fmla="*/ 2191658 h 2293854"/>
              <a:gd name="connsiteX13-195" fmla="*/ 7405450 w 9394827"/>
              <a:gd name="connsiteY13-196" fmla="*/ 2293258 h 2293854"/>
              <a:gd name="connsiteX14-197" fmla="*/ 6142707 w 9394827"/>
              <a:gd name="connsiteY14-198" fmla="*/ 2191658 h 2293854"/>
              <a:gd name="connsiteX15-199" fmla="*/ 4865450 w 9394827"/>
              <a:gd name="connsiteY15-200" fmla="*/ 2293258 h 2293854"/>
              <a:gd name="connsiteX16-201" fmla="*/ 2935050 w 9394827"/>
              <a:gd name="connsiteY16-202" fmla="*/ 2133600 h 2293854"/>
              <a:gd name="connsiteX17-203" fmla="*/ 1164307 w 9394827"/>
              <a:gd name="connsiteY17-204" fmla="*/ 2206172 h 2293854"/>
              <a:gd name="connsiteX18-205" fmla="*/ 249907 w 9394827"/>
              <a:gd name="connsiteY18-206" fmla="*/ 2191658 h 2293854"/>
              <a:gd name="connsiteX19-207" fmla="*/ 162821 w 9394827"/>
              <a:gd name="connsiteY19-208" fmla="*/ 1828800 h 2293854"/>
              <a:gd name="connsiteX20-209" fmla="*/ 104764 w 9394827"/>
              <a:gd name="connsiteY20-210" fmla="*/ 1393372 h 2293854"/>
              <a:gd name="connsiteX0-211" fmla="*/ 104764 w 9394827"/>
              <a:gd name="connsiteY0-212" fmla="*/ 1407886 h 2308368"/>
              <a:gd name="connsiteX1-213" fmla="*/ 3165 w 9394827"/>
              <a:gd name="connsiteY1-214" fmla="*/ 638628 h 2308368"/>
              <a:gd name="connsiteX2-215" fmla="*/ 235393 w 9394827"/>
              <a:gd name="connsiteY2-216" fmla="*/ 145143 h 2308368"/>
              <a:gd name="connsiteX3-217" fmla="*/ 1411050 w 9394827"/>
              <a:gd name="connsiteY3-218" fmla="*/ 14514 h 2308368"/>
              <a:gd name="connsiteX4-219" fmla="*/ 3210821 w 9394827"/>
              <a:gd name="connsiteY4-220" fmla="*/ 58057 h 2308368"/>
              <a:gd name="connsiteX5-221" fmla="*/ 5591164 w 9394827"/>
              <a:gd name="connsiteY5-222" fmla="*/ 0 h 2308368"/>
              <a:gd name="connsiteX6-223" fmla="*/ 7202250 w 9394827"/>
              <a:gd name="connsiteY6-224" fmla="*/ 87086 h 2308368"/>
              <a:gd name="connsiteX7-225" fmla="*/ 8435964 w 9394827"/>
              <a:gd name="connsiteY7-226" fmla="*/ 145143 h 2308368"/>
              <a:gd name="connsiteX8-227" fmla="*/ 9248764 w 9394827"/>
              <a:gd name="connsiteY8-228" fmla="*/ 188686 h 2308368"/>
              <a:gd name="connsiteX9-229" fmla="*/ 9379393 w 9394827"/>
              <a:gd name="connsiteY9-230" fmla="*/ 653143 h 2308368"/>
              <a:gd name="connsiteX10-231" fmla="*/ 9379393 w 9394827"/>
              <a:gd name="connsiteY10-232" fmla="*/ 1494972 h 2308368"/>
              <a:gd name="connsiteX11-233" fmla="*/ 9263278 w 9394827"/>
              <a:gd name="connsiteY11-234" fmla="*/ 1944914 h 2308368"/>
              <a:gd name="connsiteX12-235" fmla="*/ 8900421 w 9394827"/>
              <a:gd name="connsiteY12-236" fmla="*/ 2206172 h 2308368"/>
              <a:gd name="connsiteX13-237" fmla="*/ 7405450 w 9394827"/>
              <a:gd name="connsiteY13-238" fmla="*/ 2307772 h 2308368"/>
              <a:gd name="connsiteX14-239" fmla="*/ 6142707 w 9394827"/>
              <a:gd name="connsiteY14-240" fmla="*/ 2206172 h 2308368"/>
              <a:gd name="connsiteX15-241" fmla="*/ 4865450 w 9394827"/>
              <a:gd name="connsiteY15-242" fmla="*/ 2307772 h 2308368"/>
              <a:gd name="connsiteX16-243" fmla="*/ 2935050 w 9394827"/>
              <a:gd name="connsiteY16-244" fmla="*/ 2148114 h 2308368"/>
              <a:gd name="connsiteX17-245" fmla="*/ 1164307 w 9394827"/>
              <a:gd name="connsiteY17-246" fmla="*/ 2220686 h 2308368"/>
              <a:gd name="connsiteX18-247" fmla="*/ 249907 w 9394827"/>
              <a:gd name="connsiteY18-248" fmla="*/ 2206172 h 2308368"/>
              <a:gd name="connsiteX19-249" fmla="*/ 162821 w 9394827"/>
              <a:gd name="connsiteY19-250" fmla="*/ 1843314 h 2308368"/>
              <a:gd name="connsiteX20-251" fmla="*/ 104764 w 9394827"/>
              <a:gd name="connsiteY20-252" fmla="*/ 1407886 h 2308368"/>
              <a:gd name="connsiteX0-253" fmla="*/ 104764 w 9394827"/>
              <a:gd name="connsiteY0-254" fmla="*/ 1422400 h 2322882"/>
              <a:gd name="connsiteX1-255" fmla="*/ 3165 w 9394827"/>
              <a:gd name="connsiteY1-256" fmla="*/ 653142 h 2322882"/>
              <a:gd name="connsiteX2-257" fmla="*/ 235393 w 9394827"/>
              <a:gd name="connsiteY2-258" fmla="*/ 159657 h 2322882"/>
              <a:gd name="connsiteX3-259" fmla="*/ 1411050 w 9394827"/>
              <a:gd name="connsiteY3-260" fmla="*/ 29028 h 2322882"/>
              <a:gd name="connsiteX4-261" fmla="*/ 3210821 w 9394827"/>
              <a:gd name="connsiteY4-262" fmla="*/ 72571 h 2322882"/>
              <a:gd name="connsiteX5-263" fmla="*/ 5591164 w 9394827"/>
              <a:gd name="connsiteY5-264" fmla="*/ 14514 h 2322882"/>
              <a:gd name="connsiteX6-265" fmla="*/ 7202250 w 9394827"/>
              <a:gd name="connsiteY6-266" fmla="*/ 101600 h 2322882"/>
              <a:gd name="connsiteX7-267" fmla="*/ 8508536 w 9394827"/>
              <a:gd name="connsiteY7-268" fmla="*/ 0 h 2322882"/>
              <a:gd name="connsiteX8-269" fmla="*/ 9248764 w 9394827"/>
              <a:gd name="connsiteY8-270" fmla="*/ 203200 h 2322882"/>
              <a:gd name="connsiteX9-271" fmla="*/ 9379393 w 9394827"/>
              <a:gd name="connsiteY9-272" fmla="*/ 667657 h 2322882"/>
              <a:gd name="connsiteX10-273" fmla="*/ 9379393 w 9394827"/>
              <a:gd name="connsiteY10-274" fmla="*/ 1509486 h 2322882"/>
              <a:gd name="connsiteX11-275" fmla="*/ 9263278 w 9394827"/>
              <a:gd name="connsiteY11-276" fmla="*/ 1959428 h 2322882"/>
              <a:gd name="connsiteX12-277" fmla="*/ 8900421 w 9394827"/>
              <a:gd name="connsiteY12-278" fmla="*/ 2220686 h 2322882"/>
              <a:gd name="connsiteX13-279" fmla="*/ 7405450 w 9394827"/>
              <a:gd name="connsiteY13-280" fmla="*/ 2322286 h 2322882"/>
              <a:gd name="connsiteX14-281" fmla="*/ 6142707 w 9394827"/>
              <a:gd name="connsiteY14-282" fmla="*/ 2220686 h 2322882"/>
              <a:gd name="connsiteX15-283" fmla="*/ 4865450 w 9394827"/>
              <a:gd name="connsiteY15-284" fmla="*/ 2322286 h 2322882"/>
              <a:gd name="connsiteX16-285" fmla="*/ 2935050 w 9394827"/>
              <a:gd name="connsiteY16-286" fmla="*/ 2162628 h 2322882"/>
              <a:gd name="connsiteX17-287" fmla="*/ 1164307 w 9394827"/>
              <a:gd name="connsiteY17-288" fmla="*/ 2235200 h 2322882"/>
              <a:gd name="connsiteX18-289" fmla="*/ 249907 w 9394827"/>
              <a:gd name="connsiteY18-290" fmla="*/ 2220686 h 2322882"/>
              <a:gd name="connsiteX19-291" fmla="*/ 162821 w 9394827"/>
              <a:gd name="connsiteY19-292" fmla="*/ 1857828 h 2322882"/>
              <a:gd name="connsiteX20-293" fmla="*/ 104764 w 9394827"/>
              <a:gd name="connsiteY20-294" fmla="*/ 1422400 h 23228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9394827" h="2322882">
                <a:moveTo>
                  <a:pt x="104764" y="1422400"/>
                </a:moveTo>
                <a:cubicBezTo>
                  <a:pt x="78155" y="1221619"/>
                  <a:pt x="-18607" y="863599"/>
                  <a:pt x="3165" y="653142"/>
                </a:cubicBezTo>
                <a:cubicBezTo>
                  <a:pt x="24937" y="442685"/>
                  <a:pt x="746" y="263676"/>
                  <a:pt x="235393" y="159657"/>
                </a:cubicBezTo>
                <a:cubicBezTo>
                  <a:pt x="470041" y="55638"/>
                  <a:pt x="915145" y="43542"/>
                  <a:pt x="1411050" y="29028"/>
                </a:cubicBezTo>
                <a:cubicBezTo>
                  <a:pt x="2010974" y="43542"/>
                  <a:pt x="2514135" y="74990"/>
                  <a:pt x="3210821" y="72571"/>
                </a:cubicBezTo>
                <a:cubicBezTo>
                  <a:pt x="3907507" y="70152"/>
                  <a:pt x="4797716" y="33866"/>
                  <a:pt x="5591164" y="14514"/>
                </a:cubicBezTo>
                <a:cubicBezTo>
                  <a:pt x="6128193" y="43543"/>
                  <a:pt x="6716021" y="104019"/>
                  <a:pt x="7202250" y="101600"/>
                </a:cubicBezTo>
                <a:cubicBezTo>
                  <a:pt x="7688479" y="99181"/>
                  <a:pt x="8073107" y="33867"/>
                  <a:pt x="8508536" y="0"/>
                </a:cubicBezTo>
                <a:cubicBezTo>
                  <a:pt x="8755279" y="67733"/>
                  <a:pt x="9103621" y="91924"/>
                  <a:pt x="9248764" y="203200"/>
                </a:cubicBezTo>
                <a:cubicBezTo>
                  <a:pt x="9393907" y="314476"/>
                  <a:pt x="9357622" y="449943"/>
                  <a:pt x="9379393" y="667657"/>
                </a:cubicBezTo>
                <a:cubicBezTo>
                  <a:pt x="9401164" y="885371"/>
                  <a:pt x="9398745" y="1294191"/>
                  <a:pt x="9379393" y="1509486"/>
                </a:cubicBezTo>
                <a:cubicBezTo>
                  <a:pt x="9360041" y="1724781"/>
                  <a:pt x="9343107" y="1840895"/>
                  <a:pt x="9263278" y="1959428"/>
                </a:cubicBezTo>
                <a:cubicBezTo>
                  <a:pt x="9183449" y="2077961"/>
                  <a:pt x="9210059" y="2160210"/>
                  <a:pt x="8900421" y="2220686"/>
                </a:cubicBezTo>
                <a:cubicBezTo>
                  <a:pt x="8590783" y="2281162"/>
                  <a:pt x="7865069" y="2322286"/>
                  <a:pt x="7405450" y="2322286"/>
                </a:cubicBezTo>
                <a:cubicBezTo>
                  <a:pt x="6945831" y="2322286"/>
                  <a:pt x="6566040" y="2220686"/>
                  <a:pt x="6142707" y="2220686"/>
                </a:cubicBezTo>
                <a:cubicBezTo>
                  <a:pt x="5719374" y="2220686"/>
                  <a:pt x="5400059" y="2331962"/>
                  <a:pt x="4865450" y="2322286"/>
                </a:cubicBezTo>
                <a:cubicBezTo>
                  <a:pt x="4330841" y="2312610"/>
                  <a:pt x="3551907" y="2177142"/>
                  <a:pt x="2935050" y="2162628"/>
                </a:cubicBezTo>
                <a:cubicBezTo>
                  <a:pt x="2318193" y="2148114"/>
                  <a:pt x="1611831" y="2225524"/>
                  <a:pt x="1164307" y="2235200"/>
                </a:cubicBezTo>
                <a:cubicBezTo>
                  <a:pt x="716783" y="2244876"/>
                  <a:pt x="416821" y="2283581"/>
                  <a:pt x="249907" y="2220686"/>
                </a:cubicBezTo>
                <a:cubicBezTo>
                  <a:pt x="82993" y="2157791"/>
                  <a:pt x="187011" y="1990876"/>
                  <a:pt x="162821" y="1857828"/>
                </a:cubicBezTo>
                <a:cubicBezTo>
                  <a:pt x="138630" y="1724780"/>
                  <a:pt x="131373" y="1623181"/>
                  <a:pt x="104764" y="1422400"/>
                </a:cubicBezTo>
                <a:close/>
              </a:path>
            </a:pathLst>
          </a:custGeom>
          <a:solidFill>
            <a:srgbClr val="FFE78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4"/>
          <p:cNvSpPr/>
          <p:nvPr/>
        </p:nvSpPr>
        <p:spPr>
          <a:xfrm flipH="1">
            <a:off x="395536" y="1353791"/>
            <a:ext cx="8208912" cy="2095473"/>
          </a:xfrm>
          <a:custGeom>
            <a:avLst/>
            <a:gdLst>
              <a:gd name="connsiteX0" fmla="*/ 137997 w 9326460"/>
              <a:gd name="connsiteY0" fmla="*/ 1296215 h 2298297"/>
              <a:gd name="connsiteX1" fmla="*/ 21883 w 9326460"/>
              <a:gd name="connsiteY1" fmla="*/ 410843 h 2298297"/>
              <a:gd name="connsiteX2" fmla="*/ 660511 w 9326460"/>
              <a:gd name="connsiteY2" fmla="*/ 178615 h 2298297"/>
              <a:gd name="connsiteX3" fmla="*/ 1342683 w 9326460"/>
              <a:gd name="connsiteY3" fmla="*/ 4443 h 2298297"/>
              <a:gd name="connsiteX4" fmla="*/ 3142454 w 9326460"/>
              <a:gd name="connsiteY4" fmla="*/ 47986 h 2298297"/>
              <a:gd name="connsiteX5" fmla="*/ 5493769 w 9326460"/>
              <a:gd name="connsiteY5" fmla="*/ 91529 h 2298297"/>
              <a:gd name="connsiteX6" fmla="*/ 7133883 w 9326460"/>
              <a:gd name="connsiteY6" fmla="*/ 77015 h 2298297"/>
              <a:gd name="connsiteX7" fmla="*/ 8367597 w 9326460"/>
              <a:gd name="connsiteY7" fmla="*/ 135072 h 2298297"/>
              <a:gd name="connsiteX8" fmla="*/ 9180397 w 9326460"/>
              <a:gd name="connsiteY8" fmla="*/ 178615 h 2298297"/>
              <a:gd name="connsiteX9" fmla="*/ 9311026 w 9326460"/>
              <a:gd name="connsiteY9" fmla="*/ 643072 h 2298297"/>
              <a:gd name="connsiteX10" fmla="*/ 9311026 w 9326460"/>
              <a:gd name="connsiteY10" fmla="*/ 1484901 h 2298297"/>
              <a:gd name="connsiteX11" fmla="*/ 9194911 w 9326460"/>
              <a:gd name="connsiteY11" fmla="*/ 1934843 h 2298297"/>
              <a:gd name="connsiteX12" fmla="*/ 8832054 w 9326460"/>
              <a:gd name="connsiteY12" fmla="*/ 2196101 h 2298297"/>
              <a:gd name="connsiteX13" fmla="*/ 7337083 w 9326460"/>
              <a:gd name="connsiteY13" fmla="*/ 2297701 h 2298297"/>
              <a:gd name="connsiteX14" fmla="*/ 6074340 w 9326460"/>
              <a:gd name="connsiteY14" fmla="*/ 2196101 h 2298297"/>
              <a:gd name="connsiteX15" fmla="*/ 4797083 w 9326460"/>
              <a:gd name="connsiteY15" fmla="*/ 2297701 h 2298297"/>
              <a:gd name="connsiteX16" fmla="*/ 2866683 w 9326460"/>
              <a:gd name="connsiteY16" fmla="*/ 2138043 h 2298297"/>
              <a:gd name="connsiteX17" fmla="*/ 1095940 w 9326460"/>
              <a:gd name="connsiteY17" fmla="*/ 2210615 h 2298297"/>
              <a:gd name="connsiteX18" fmla="*/ 181540 w 9326460"/>
              <a:gd name="connsiteY18" fmla="*/ 2196101 h 2298297"/>
              <a:gd name="connsiteX19" fmla="*/ 94454 w 9326460"/>
              <a:gd name="connsiteY19" fmla="*/ 1833243 h 2298297"/>
              <a:gd name="connsiteX20" fmla="*/ 36397 w 9326460"/>
              <a:gd name="connsiteY20" fmla="*/ 1397815 h 2298297"/>
              <a:gd name="connsiteX21" fmla="*/ 137997 w 9326460"/>
              <a:gd name="connsiteY21" fmla="*/ 1296215 h 2298297"/>
              <a:gd name="connsiteX0-1" fmla="*/ 59709 w 9349772"/>
              <a:gd name="connsiteY0-2" fmla="*/ 1397815 h 2298297"/>
              <a:gd name="connsiteX1-3" fmla="*/ 45195 w 9349772"/>
              <a:gd name="connsiteY1-4" fmla="*/ 410843 h 2298297"/>
              <a:gd name="connsiteX2-5" fmla="*/ 683823 w 9349772"/>
              <a:gd name="connsiteY2-6" fmla="*/ 178615 h 2298297"/>
              <a:gd name="connsiteX3-7" fmla="*/ 1365995 w 9349772"/>
              <a:gd name="connsiteY3-8" fmla="*/ 4443 h 2298297"/>
              <a:gd name="connsiteX4-9" fmla="*/ 3165766 w 9349772"/>
              <a:gd name="connsiteY4-10" fmla="*/ 47986 h 2298297"/>
              <a:gd name="connsiteX5-11" fmla="*/ 5517081 w 9349772"/>
              <a:gd name="connsiteY5-12" fmla="*/ 91529 h 2298297"/>
              <a:gd name="connsiteX6-13" fmla="*/ 7157195 w 9349772"/>
              <a:gd name="connsiteY6-14" fmla="*/ 77015 h 2298297"/>
              <a:gd name="connsiteX7-15" fmla="*/ 8390909 w 9349772"/>
              <a:gd name="connsiteY7-16" fmla="*/ 135072 h 2298297"/>
              <a:gd name="connsiteX8-17" fmla="*/ 9203709 w 9349772"/>
              <a:gd name="connsiteY8-18" fmla="*/ 178615 h 2298297"/>
              <a:gd name="connsiteX9-19" fmla="*/ 9334338 w 9349772"/>
              <a:gd name="connsiteY9-20" fmla="*/ 643072 h 2298297"/>
              <a:gd name="connsiteX10-21" fmla="*/ 9334338 w 9349772"/>
              <a:gd name="connsiteY10-22" fmla="*/ 1484901 h 2298297"/>
              <a:gd name="connsiteX11-23" fmla="*/ 9218223 w 9349772"/>
              <a:gd name="connsiteY11-24" fmla="*/ 1934843 h 2298297"/>
              <a:gd name="connsiteX12-25" fmla="*/ 8855366 w 9349772"/>
              <a:gd name="connsiteY12-26" fmla="*/ 2196101 h 2298297"/>
              <a:gd name="connsiteX13-27" fmla="*/ 7360395 w 9349772"/>
              <a:gd name="connsiteY13-28" fmla="*/ 2297701 h 2298297"/>
              <a:gd name="connsiteX14-29" fmla="*/ 6097652 w 9349772"/>
              <a:gd name="connsiteY14-30" fmla="*/ 2196101 h 2298297"/>
              <a:gd name="connsiteX15-31" fmla="*/ 4820395 w 9349772"/>
              <a:gd name="connsiteY15-32" fmla="*/ 2297701 h 2298297"/>
              <a:gd name="connsiteX16-33" fmla="*/ 2889995 w 9349772"/>
              <a:gd name="connsiteY16-34" fmla="*/ 2138043 h 2298297"/>
              <a:gd name="connsiteX17-35" fmla="*/ 1119252 w 9349772"/>
              <a:gd name="connsiteY17-36" fmla="*/ 2210615 h 2298297"/>
              <a:gd name="connsiteX18-37" fmla="*/ 204852 w 9349772"/>
              <a:gd name="connsiteY18-38" fmla="*/ 2196101 h 2298297"/>
              <a:gd name="connsiteX19-39" fmla="*/ 117766 w 9349772"/>
              <a:gd name="connsiteY19-40" fmla="*/ 1833243 h 2298297"/>
              <a:gd name="connsiteX20-41" fmla="*/ 59709 w 9349772"/>
              <a:gd name="connsiteY20-42" fmla="*/ 1397815 h 2298297"/>
              <a:gd name="connsiteX0-43" fmla="*/ 24725 w 9314788"/>
              <a:gd name="connsiteY0-44" fmla="*/ 1405232 h 2305714"/>
              <a:gd name="connsiteX1-45" fmla="*/ 10211 w 9314788"/>
              <a:gd name="connsiteY1-46" fmla="*/ 418260 h 2305714"/>
              <a:gd name="connsiteX2-47" fmla="*/ 140839 w 9314788"/>
              <a:gd name="connsiteY2-48" fmla="*/ 40889 h 2305714"/>
              <a:gd name="connsiteX3-49" fmla="*/ 1331011 w 9314788"/>
              <a:gd name="connsiteY3-50" fmla="*/ 11860 h 2305714"/>
              <a:gd name="connsiteX4-51" fmla="*/ 3130782 w 9314788"/>
              <a:gd name="connsiteY4-52" fmla="*/ 55403 h 2305714"/>
              <a:gd name="connsiteX5-53" fmla="*/ 5482097 w 9314788"/>
              <a:gd name="connsiteY5-54" fmla="*/ 98946 h 2305714"/>
              <a:gd name="connsiteX6-55" fmla="*/ 7122211 w 9314788"/>
              <a:gd name="connsiteY6-56" fmla="*/ 84432 h 2305714"/>
              <a:gd name="connsiteX7-57" fmla="*/ 8355925 w 9314788"/>
              <a:gd name="connsiteY7-58" fmla="*/ 142489 h 2305714"/>
              <a:gd name="connsiteX8-59" fmla="*/ 9168725 w 9314788"/>
              <a:gd name="connsiteY8-60" fmla="*/ 186032 h 2305714"/>
              <a:gd name="connsiteX9-61" fmla="*/ 9299354 w 9314788"/>
              <a:gd name="connsiteY9-62" fmla="*/ 650489 h 2305714"/>
              <a:gd name="connsiteX10-63" fmla="*/ 9299354 w 9314788"/>
              <a:gd name="connsiteY10-64" fmla="*/ 1492318 h 2305714"/>
              <a:gd name="connsiteX11-65" fmla="*/ 9183239 w 9314788"/>
              <a:gd name="connsiteY11-66" fmla="*/ 1942260 h 2305714"/>
              <a:gd name="connsiteX12-67" fmla="*/ 8820382 w 9314788"/>
              <a:gd name="connsiteY12-68" fmla="*/ 2203518 h 2305714"/>
              <a:gd name="connsiteX13-69" fmla="*/ 7325411 w 9314788"/>
              <a:gd name="connsiteY13-70" fmla="*/ 2305118 h 2305714"/>
              <a:gd name="connsiteX14-71" fmla="*/ 6062668 w 9314788"/>
              <a:gd name="connsiteY14-72" fmla="*/ 2203518 h 2305714"/>
              <a:gd name="connsiteX15-73" fmla="*/ 4785411 w 9314788"/>
              <a:gd name="connsiteY15-74" fmla="*/ 2305118 h 2305714"/>
              <a:gd name="connsiteX16-75" fmla="*/ 2855011 w 9314788"/>
              <a:gd name="connsiteY16-76" fmla="*/ 2145460 h 2305714"/>
              <a:gd name="connsiteX17-77" fmla="*/ 1084268 w 9314788"/>
              <a:gd name="connsiteY17-78" fmla="*/ 2218032 h 2305714"/>
              <a:gd name="connsiteX18-79" fmla="*/ 169868 w 9314788"/>
              <a:gd name="connsiteY18-80" fmla="*/ 2203518 h 2305714"/>
              <a:gd name="connsiteX19-81" fmla="*/ 82782 w 9314788"/>
              <a:gd name="connsiteY19-82" fmla="*/ 1840660 h 2305714"/>
              <a:gd name="connsiteX20-83" fmla="*/ 24725 w 9314788"/>
              <a:gd name="connsiteY20-84" fmla="*/ 1405232 h 2305714"/>
              <a:gd name="connsiteX0-85" fmla="*/ 118449 w 9408512"/>
              <a:gd name="connsiteY0-86" fmla="*/ 1410096 h 2310578"/>
              <a:gd name="connsiteX1-87" fmla="*/ 2335 w 9408512"/>
              <a:gd name="connsiteY1-88" fmla="*/ 495695 h 2310578"/>
              <a:gd name="connsiteX2-89" fmla="*/ 234563 w 9408512"/>
              <a:gd name="connsiteY2-90" fmla="*/ 45753 h 2310578"/>
              <a:gd name="connsiteX3-91" fmla="*/ 1424735 w 9408512"/>
              <a:gd name="connsiteY3-92" fmla="*/ 16724 h 2310578"/>
              <a:gd name="connsiteX4-93" fmla="*/ 3224506 w 9408512"/>
              <a:gd name="connsiteY4-94" fmla="*/ 60267 h 2310578"/>
              <a:gd name="connsiteX5-95" fmla="*/ 5575821 w 9408512"/>
              <a:gd name="connsiteY5-96" fmla="*/ 103810 h 2310578"/>
              <a:gd name="connsiteX6-97" fmla="*/ 7215935 w 9408512"/>
              <a:gd name="connsiteY6-98" fmla="*/ 89296 h 2310578"/>
              <a:gd name="connsiteX7-99" fmla="*/ 8449649 w 9408512"/>
              <a:gd name="connsiteY7-100" fmla="*/ 147353 h 2310578"/>
              <a:gd name="connsiteX8-101" fmla="*/ 9262449 w 9408512"/>
              <a:gd name="connsiteY8-102" fmla="*/ 190896 h 2310578"/>
              <a:gd name="connsiteX9-103" fmla="*/ 9393078 w 9408512"/>
              <a:gd name="connsiteY9-104" fmla="*/ 655353 h 2310578"/>
              <a:gd name="connsiteX10-105" fmla="*/ 9393078 w 9408512"/>
              <a:gd name="connsiteY10-106" fmla="*/ 1497182 h 2310578"/>
              <a:gd name="connsiteX11-107" fmla="*/ 9276963 w 9408512"/>
              <a:gd name="connsiteY11-108" fmla="*/ 1947124 h 2310578"/>
              <a:gd name="connsiteX12-109" fmla="*/ 8914106 w 9408512"/>
              <a:gd name="connsiteY12-110" fmla="*/ 2208382 h 2310578"/>
              <a:gd name="connsiteX13-111" fmla="*/ 7419135 w 9408512"/>
              <a:gd name="connsiteY13-112" fmla="*/ 2309982 h 2310578"/>
              <a:gd name="connsiteX14-113" fmla="*/ 6156392 w 9408512"/>
              <a:gd name="connsiteY14-114" fmla="*/ 2208382 h 2310578"/>
              <a:gd name="connsiteX15-115" fmla="*/ 4879135 w 9408512"/>
              <a:gd name="connsiteY15-116" fmla="*/ 2309982 h 2310578"/>
              <a:gd name="connsiteX16-117" fmla="*/ 2948735 w 9408512"/>
              <a:gd name="connsiteY16-118" fmla="*/ 2150324 h 2310578"/>
              <a:gd name="connsiteX17-119" fmla="*/ 1177992 w 9408512"/>
              <a:gd name="connsiteY17-120" fmla="*/ 2222896 h 2310578"/>
              <a:gd name="connsiteX18-121" fmla="*/ 263592 w 9408512"/>
              <a:gd name="connsiteY18-122" fmla="*/ 2208382 h 2310578"/>
              <a:gd name="connsiteX19-123" fmla="*/ 176506 w 9408512"/>
              <a:gd name="connsiteY19-124" fmla="*/ 1845524 h 2310578"/>
              <a:gd name="connsiteX20-125" fmla="*/ 118449 w 9408512"/>
              <a:gd name="connsiteY20-126" fmla="*/ 1410096 h 2310578"/>
              <a:gd name="connsiteX0-127" fmla="*/ 118971 w 9409034"/>
              <a:gd name="connsiteY0-128" fmla="*/ 1393372 h 2293854"/>
              <a:gd name="connsiteX1-129" fmla="*/ 2857 w 9409034"/>
              <a:gd name="connsiteY1-130" fmla="*/ 478971 h 2293854"/>
              <a:gd name="connsiteX2-131" fmla="*/ 249600 w 9409034"/>
              <a:gd name="connsiteY2-132" fmla="*/ 130629 h 2293854"/>
              <a:gd name="connsiteX3-133" fmla="*/ 1425257 w 9409034"/>
              <a:gd name="connsiteY3-134" fmla="*/ 0 h 2293854"/>
              <a:gd name="connsiteX4-135" fmla="*/ 3225028 w 9409034"/>
              <a:gd name="connsiteY4-136" fmla="*/ 43543 h 2293854"/>
              <a:gd name="connsiteX5-137" fmla="*/ 5576343 w 9409034"/>
              <a:gd name="connsiteY5-138" fmla="*/ 87086 h 2293854"/>
              <a:gd name="connsiteX6-139" fmla="*/ 7216457 w 9409034"/>
              <a:gd name="connsiteY6-140" fmla="*/ 72572 h 2293854"/>
              <a:gd name="connsiteX7-141" fmla="*/ 8450171 w 9409034"/>
              <a:gd name="connsiteY7-142" fmla="*/ 130629 h 2293854"/>
              <a:gd name="connsiteX8-143" fmla="*/ 9262971 w 9409034"/>
              <a:gd name="connsiteY8-144" fmla="*/ 174172 h 2293854"/>
              <a:gd name="connsiteX9-145" fmla="*/ 9393600 w 9409034"/>
              <a:gd name="connsiteY9-146" fmla="*/ 638629 h 2293854"/>
              <a:gd name="connsiteX10-147" fmla="*/ 9393600 w 9409034"/>
              <a:gd name="connsiteY10-148" fmla="*/ 1480458 h 2293854"/>
              <a:gd name="connsiteX11-149" fmla="*/ 9277485 w 9409034"/>
              <a:gd name="connsiteY11-150" fmla="*/ 1930400 h 2293854"/>
              <a:gd name="connsiteX12-151" fmla="*/ 8914628 w 9409034"/>
              <a:gd name="connsiteY12-152" fmla="*/ 2191658 h 2293854"/>
              <a:gd name="connsiteX13-153" fmla="*/ 7419657 w 9409034"/>
              <a:gd name="connsiteY13-154" fmla="*/ 2293258 h 2293854"/>
              <a:gd name="connsiteX14-155" fmla="*/ 6156914 w 9409034"/>
              <a:gd name="connsiteY14-156" fmla="*/ 2191658 h 2293854"/>
              <a:gd name="connsiteX15-157" fmla="*/ 4879657 w 9409034"/>
              <a:gd name="connsiteY15-158" fmla="*/ 2293258 h 2293854"/>
              <a:gd name="connsiteX16-159" fmla="*/ 2949257 w 9409034"/>
              <a:gd name="connsiteY16-160" fmla="*/ 2133600 h 2293854"/>
              <a:gd name="connsiteX17-161" fmla="*/ 1178514 w 9409034"/>
              <a:gd name="connsiteY17-162" fmla="*/ 2206172 h 2293854"/>
              <a:gd name="connsiteX18-163" fmla="*/ 264114 w 9409034"/>
              <a:gd name="connsiteY18-164" fmla="*/ 2191658 h 2293854"/>
              <a:gd name="connsiteX19-165" fmla="*/ 177028 w 9409034"/>
              <a:gd name="connsiteY19-166" fmla="*/ 1828800 h 2293854"/>
              <a:gd name="connsiteX20-167" fmla="*/ 118971 w 9409034"/>
              <a:gd name="connsiteY20-168" fmla="*/ 1393372 h 2293854"/>
              <a:gd name="connsiteX0-169" fmla="*/ 104764 w 9394827"/>
              <a:gd name="connsiteY0-170" fmla="*/ 1393372 h 2293854"/>
              <a:gd name="connsiteX1-171" fmla="*/ 3165 w 9394827"/>
              <a:gd name="connsiteY1-172" fmla="*/ 624114 h 2293854"/>
              <a:gd name="connsiteX2-173" fmla="*/ 235393 w 9394827"/>
              <a:gd name="connsiteY2-174" fmla="*/ 130629 h 2293854"/>
              <a:gd name="connsiteX3-175" fmla="*/ 1411050 w 9394827"/>
              <a:gd name="connsiteY3-176" fmla="*/ 0 h 2293854"/>
              <a:gd name="connsiteX4-177" fmla="*/ 3210821 w 9394827"/>
              <a:gd name="connsiteY4-178" fmla="*/ 43543 h 2293854"/>
              <a:gd name="connsiteX5-179" fmla="*/ 5562136 w 9394827"/>
              <a:gd name="connsiteY5-180" fmla="*/ 87086 h 2293854"/>
              <a:gd name="connsiteX6-181" fmla="*/ 7202250 w 9394827"/>
              <a:gd name="connsiteY6-182" fmla="*/ 72572 h 2293854"/>
              <a:gd name="connsiteX7-183" fmla="*/ 8435964 w 9394827"/>
              <a:gd name="connsiteY7-184" fmla="*/ 130629 h 2293854"/>
              <a:gd name="connsiteX8-185" fmla="*/ 9248764 w 9394827"/>
              <a:gd name="connsiteY8-186" fmla="*/ 174172 h 2293854"/>
              <a:gd name="connsiteX9-187" fmla="*/ 9379393 w 9394827"/>
              <a:gd name="connsiteY9-188" fmla="*/ 638629 h 2293854"/>
              <a:gd name="connsiteX10-189" fmla="*/ 9379393 w 9394827"/>
              <a:gd name="connsiteY10-190" fmla="*/ 1480458 h 2293854"/>
              <a:gd name="connsiteX11-191" fmla="*/ 9263278 w 9394827"/>
              <a:gd name="connsiteY11-192" fmla="*/ 1930400 h 2293854"/>
              <a:gd name="connsiteX12-193" fmla="*/ 8900421 w 9394827"/>
              <a:gd name="connsiteY12-194" fmla="*/ 2191658 h 2293854"/>
              <a:gd name="connsiteX13-195" fmla="*/ 7405450 w 9394827"/>
              <a:gd name="connsiteY13-196" fmla="*/ 2293258 h 2293854"/>
              <a:gd name="connsiteX14-197" fmla="*/ 6142707 w 9394827"/>
              <a:gd name="connsiteY14-198" fmla="*/ 2191658 h 2293854"/>
              <a:gd name="connsiteX15-199" fmla="*/ 4865450 w 9394827"/>
              <a:gd name="connsiteY15-200" fmla="*/ 2293258 h 2293854"/>
              <a:gd name="connsiteX16-201" fmla="*/ 2935050 w 9394827"/>
              <a:gd name="connsiteY16-202" fmla="*/ 2133600 h 2293854"/>
              <a:gd name="connsiteX17-203" fmla="*/ 1164307 w 9394827"/>
              <a:gd name="connsiteY17-204" fmla="*/ 2206172 h 2293854"/>
              <a:gd name="connsiteX18-205" fmla="*/ 249907 w 9394827"/>
              <a:gd name="connsiteY18-206" fmla="*/ 2191658 h 2293854"/>
              <a:gd name="connsiteX19-207" fmla="*/ 162821 w 9394827"/>
              <a:gd name="connsiteY19-208" fmla="*/ 1828800 h 2293854"/>
              <a:gd name="connsiteX20-209" fmla="*/ 104764 w 9394827"/>
              <a:gd name="connsiteY20-210" fmla="*/ 1393372 h 2293854"/>
              <a:gd name="connsiteX0-211" fmla="*/ 104764 w 9394827"/>
              <a:gd name="connsiteY0-212" fmla="*/ 1407886 h 2308368"/>
              <a:gd name="connsiteX1-213" fmla="*/ 3165 w 9394827"/>
              <a:gd name="connsiteY1-214" fmla="*/ 638628 h 2308368"/>
              <a:gd name="connsiteX2-215" fmla="*/ 235393 w 9394827"/>
              <a:gd name="connsiteY2-216" fmla="*/ 145143 h 2308368"/>
              <a:gd name="connsiteX3-217" fmla="*/ 1411050 w 9394827"/>
              <a:gd name="connsiteY3-218" fmla="*/ 14514 h 2308368"/>
              <a:gd name="connsiteX4-219" fmla="*/ 3210821 w 9394827"/>
              <a:gd name="connsiteY4-220" fmla="*/ 58057 h 2308368"/>
              <a:gd name="connsiteX5-221" fmla="*/ 5591164 w 9394827"/>
              <a:gd name="connsiteY5-222" fmla="*/ 0 h 2308368"/>
              <a:gd name="connsiteX6-223" fmla="*/ 7202250 w 9394827"/>
              <a:gd name="connsiteY6-224" fmla="*/ 87086 h 2308368"/>
              <a:gd name="connsiteX7-225" fmla="*/ 8435964 w 9394827"/>
              <a:gd name="connsiteY7-226" fmla="*/ 145143 h 2308368"/>
              <a:gd name="connsiteX8-227" fmla="*/ 9248764 w 9394827"/>
              <a:gd name="connsiteY8-228" fmla="*/ 188686 h 2308368"/>
              <a:gd name="connsiteX9-229" fmla="*/ 9379393 w 9394827"/>
              <a:gd name="connsiteY9-230" fmla="*/ 653143 h 2308368"/>
              <a:gd name="connsiteX10-231" fmla="*/ 9379393 w 9394827"/>
              <a:gd name="connsiteY10-232" fmla="*/ 1494972 h 2308368"/>
              <a:gd name="connsiteX11-233" fmla="*/ 9263278 w 9394827"/>
              <a:gd name="connsiteY11-234" fmla="*/ 1944914 h 2308368"/>
              <a:gd name="connsiteX12-235" fmla="*/ 8900421 w 9394827"/>
              <a:gd name="connsiteY12-236" fmla="*/ 2206172 h 2308368"/>
              <a:gd name="connsiteX13-237" fmla="*/ 7405450 w 9394827"/>
              <a:gd name="connsiteY13-238" fmla="*/ 2307772 h 2308368"/>
              <a:gd name="connsiteX14-239" fmla="*/ 6142707 w 9394827"/>
              <a:gd name="connsiteY14-240" fmla="*/ 2206172 h 2308368"/>
              <a:gd name="connsiteX15-241" fmla="*/ 4865450 w 9394827"/>
              <a:gd name="connsiteY15-242" fmla="*/ 2307772 h 2308368"/>
              <a:gd name="connsiteX16-243" fmla="*/ 2935050 w 9394827"/>
              <a:gd name="connsiteY16-244" fmla="*/ 2148114 h 2308368"/>
              <a:gd name="connsiteX17-245" fmla="*/ 1164307 w 9394827"/>
              <a:gd name="connsiteY17-246" fmla="*/ 2220686 h 2308368"/>
              <a:gd name="connsiteX18-247" fmla="*/ 249907 w 9394827"/>
              <a:gd name="connsiteY18-248" fmla="*/ 2206172 h 2308368"/>
              <a:gd name="connsiteX19-249" fmla="*/ 162821 w 9394827"/>
              <a:gd name="connsiteY19-250" fmla="*/ 1843314 h 2308368"/>
              <a:gd name="connsiteX20-251" fmla="*/ 104764 w 9394827"/>
              <a:gd name="connsiteY20-252" fmla="*/ 1407886 h 2308368"/>
              <a:gd name="connsiteX0-253" fmla="*/ 104764 w 9394827"/>
              <a:gd name="connsiteY0-254" fmla="*/ 1422400 h 2322882"/>
              <a:gd name="connsiteX1-255" fmla="*/ 3165 w 9394827"/>
              <a:gd name="connsiteY1-256" fmla="*/ 653142 h 2322882"/>
              <a:gd name="connsiteX2-257" fmla="*/ 235393 w 9394827"/>
              <a:gd name="connsiteY2-258" fmla="*/ 159657 h 2322882"/>
              <a:gd name="connsiteX3-259" fmla="*/ 1411050 w 9394827"/>
              <a:gd name="connsiteY3-260" fmla="*/ 29028 h 2322882"/>
              <a:gd name="connsiteX4-261" fmla="*/ 3210821 w 9394827"/>
              <a:gd name="connsiteY4-262" fmla="*/ 72571 h 2322882"/>
              <a:gd name="connsiteX5-263" fmla="*/ 5591164 w 9394827"/>
              <a:gd name="connsiteY5-264" fmla="*/ 14514 h 2322882"/>
              <a:gd name="connsiteX6-265" fmla="*/ 7202250 w 9394827"/>
              <a:gd name="connsiteY6-266" fmla="*/ 101600 h 2322882"/>
              <a:gd name="connsiteX7-267" fmla="*/ 8508536 w 9394827"/>
              <a:gd name="connsiteY7-268" fmla="*/ 0 h 2322882"/>
              <a:gd name="connsiteX8-269" fmla="*/ 9248764 w 9394827"/>
              <a:gd name="connsiteY8-270" fmla="*/ 203200 h 2322882"/>
              <a:gd name="connsiteX9-271" fmla="*/ 9379393 w 9394827"/>
              <a:gd name="connsiteY9-272" fmla="*/ 667657 h 2322882"/>
              <a:gd name="connsiteX10-273" fmla="*/ 9379393 w 9394827"/>
              <a:gd name="connsiteY10-274" fmla="*/ 1509486 h 2322882"/>
              <a:gd name="connsiteX11-275" fmla="*/ 9263278 w 9394827"/>
              <a:gd name="connsiteY11-276" fmla="*/ 1959428 h 2322882"/>
              <a:gd name="connsiteX12-277" fmla="*/ 8900421 w 9394827"/>
              <a:gd name="connsiteY12-278" fmla="*/ 2220686 h 2322882"/>
              <a:gd name="connsiteX13-279" fmla="*/ 7405450 w 9394827"/>
              <a:gd name="connsiteY13-280" fmla="*/ 2322286 h 2322882"/>
              <a:gd name="connsiteX14-281" fmla="*/ 6142707 w 9394827"/>
              <a:gd name="connsiteY14-282" fmla="*/ 2220686 h 2322882"/>
              <a:gd name="connsiteX15-283" fmla="*/ 4865450 w 9394827"/>
              <a:gd name="connsiteY15-284" fmla="*/ 2322286 h 2322882"/>
              <a:gd name="connsiteX16-285" fmla="*/ 2935050 w 9394827"/>
              <a:gd name="connsiteY16-286" fmla="*/ 2162628 h 2322882"/>
              <a:gd name="connsiteX17-287" fmla="*/ 1164307 w 9394827"/>
              <a:gd name="connsiteY17-288" fmla="*/ 2235200 h 2322882"/>
              <a:gd name="connsiteX18-289" fmla="*/ 249907 w 9394827"/>
              <a:gd name="connsiteY18-290" fmla="*/ 2220686 h 2322882"/>
              <a:gd name="connsiteX19-291" fmla="*/ 162821 w 9394827"/>
              <a:gd name="connsiteY19-292" fmla="*/ 1857828 h 2322882"/>
              <a:gd name="connsiteX20-293" fmla="*/ 104764 w 9394827"/>
              <a:gd name="connsiteY20-294" fmla="*/ 1422400 h 23228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9394827" h="2322882">
                <a:moveTo>
                  <a:pt x="104764" y="1422400"/>
                </a:moveTo>
                <a:cubicBezTo>
                  <a:pt x="78155" y="1221619"/>
                  <a:pt x="-18607" y="863599"/>
                  <a:pt x="3165" y="653142"/>
                </a:cubicBezTo>
                <a:cubicBezTo>
                  <a:pt x="24937" y="442685"/>
                  <a:pt x="746" y="263676"/>
                  <a:pt x="235393" y="159657"/>
                </a:cubicBezTo>
                <a:cubicBezTo>
                  <a:pt x="470041" y="55638"/>
                  <a:pt x="915145" y="43542"/>
                  <a:pt x="1411050" y="29028"/>
                </a:cubicBezTo>
                <a:cubicBezTo>
                  <a:pt x="2010974" y="43542"/>
                  <a:pt x="2514135" y="74990"/>
                  <a:pt x="3210821" y="72571"/>
                </a:cubicBezTo>
                <a:cubicBezTo>
                  <a:pt x="3907507" y="70152"/>
                  <a:pt x="4797716" y="33866"/>
                  <a:pt x="5591164" y="14514"/>
                </a:cubicBezTo>
                <a:cubicBezTo>
                  <a:pt x="6128193" y="43543"/>
                  <a:pt x="6716021" y="104019"/>
                  <a:pt x="7202250" y="101600"/>
                </a:cubicBezTo>
                <a:cubicBezTo>
                  <a:pt x="7688479" y="99181"/>
                  <a:pt x="8073107" y="33867"/>
                  <a:pt x="8508536" y="0"/>
                </a:cubicBezTo>
                <a:cubicBezTo>
                  <a:pt x="8755279" y="67733"/>
                  <a:pt x="9103621" y="91924"/>
                  <a:pt x="9248764" y="203200"/>
                </a:cubicBezTo>
                <a:cubicBezTo>
                  <a:pt x="9393907" y="314476"/>
                  <a:pt x="9357622" y="449943"/>
                  <a:pt x="9379393" y="667657"/>
                </a:cubicBezTo>
                <a:cubicBezTo>
                  <a:pt x="9401164" y="885371"/>
                  <a:pt x="9398745" y="1294191"/>
                  <a:pt x="9379393" y="1509486"/>
                </a:cubicBezTo>
                <a:cubicBezTo>
                  <a:pt x="9360041" y="1724781"/>
                  <a:pt x="9343107" y="1840895"/>
                  <a:pt x="9263278" y="1959428"/>
                </a:cubicBezTo>
                <a:cubicBezTo>
                  <a:pt x="9183449" y="2077961"/>
                  <a:pt x="9210059" y="2160210"/>
                  <a:pt x="8900421" y="2220686"/>
                </a:cubicBezTo>
                <a:cubicBezTo>
                  <a:pt x="8590783" y="2281162"/>
                  <a:pt x="7865069" y="2322286"/>
                  <a:pt x="7405450" y="2322286"/>
                </a:cubicBezTo>
                <a:cubicBezTo>
                  <a:pt x="6945831" y="2322286"/>
                  <a:pt x="6566040" y="2220686"/>
                  <a:pt x="6142707" y="2220686"/>
                </a:cubicBezTo>
                <a:cubicBezTo>
                  <a:pt x="5719374" y="2220686"/>
                  <a:pt x="5400059" y="2331962"/>
                  <a:pt x="4865450" y="2322286"/>
                </a:cubicBezTo>
                <a:cubicBezTo>
                  <a:pt x="4330841" y="2312610"/>
                  <a:pt x="3551907" y="2177142"/>
                  <a:pt x="2935050" y="2162628"/>
                </a:cubicBezTo>
                <a:cubicBezTo>
                  <a:pt x="2318193" y="2148114"/>
                  <a:pt x="1611831" y="2225524"/>
                  <a:pt x="1164307" y="2235200"/>
                </a:cubicBezTo>
                <a:cubicBezTo>
                  <a:pt x="716783" y="2244876"/>
                  <a:pt x="416821" y="2283581"/>
                  <a:pt x="249907" y="2220686"/>
                </a:cubicBezTo>
                <a:cubicBezTo>
                  <a:pt x="82993" y="2157791"/>
                  <a:pt x="187011" y="1990876"/>
                  <a:pt x="162821" y="1857828"/>
                </a:cubicBezTo>
                <a:cubicBezTo>
                  <a:pt x="138630" y="1724780"/>
                  <a:pt x="131373" y="1623181"/>
                  <a:pt x="104764" y="142240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77181" y="1509910"/>
            <a:ext cx="8100094" cy="1574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120000"/>
              </a:lnSpc>
            </a:pPr>
            <a:r>
              <a:rPr lang="zh-CN" altLang="en-US" sz="2800" b="1" dirty="0">
                <a:latin typeface="+mn-ea"/>
                <a:ea typeface="+mn-ea"/>
              </a:rPr>
              <a:t>    </a:t>
            </a:r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n-ea"/>
                <a:ea typeface="+mn-ea"/>
              </a:rPr>
              <a:t>谁知过了一会儿，溅上盐酸的花瓣竟奇迹般地变红了。波义耳立即敏锐地意识到，紫罗兰中有一种物质遇到盐酸会变红。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946" y="2846816"/>
            <a:ext cx="1322502" cy="956373"/>
          </a:xfrm>
          <a:prstGeom prst="rect">
            <a:avLst/>
          </a:prstGeom>
        </p:spPr>
      </p:pic>
      <p:cxnSp>
        <p:nvCxnSpPr>
          <p:cNvPr id="4" name="直接连接符 3"/>
          <p:cNvCxnSpPr>
            <a:cxnSpLocks/>
          </p:cNvCxnSpPr>
          <p:nvPr/>
        </p:nvCxnSpPr>
        <p:spPr>
          <a:xfrm>
            <a:off x="1467215" y="2067694"/>
            <a:ext cx="7065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cxnSpLocks/>
          </p:cNvCxnSpPr>
          <p:nvPr/>
        </p:nvCxnSpPr>
        <p:spPr>
          <a:xfrm>
            <a:off x="684213" y="2571750"/>
            <a:ext cx="12954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cxnSpLocks/>
          </p:cNvCxnSpPr>
          <p:nvPr/>
        </p:nvCxnSpPr>
        <p:spPr>
          <a:xfrm>
            <a:off x="2070606" y="2572583"/>
            <a:ext cx="646183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cxnSpLocks/>
          </p:cNvCxnSpPr>
          <p:nvPr/>
        </p:nvCxnSpPr>
        <p:spPr>
          <a:xfrm>
            <a:off x="684213" y="3085618"/>
            <a:ext cx="3743771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云形标注 14"/>
          <p:cNvSpPr/>
          <p:nvPr/>
        </p:nvSpPr>
        <p:spPr>
          <a:xfrm>
            <a:off x="3562985" y="844550"/>
            <a:ext cx="1257300" cy="665480"/>
          </a:xfrm>
          <a:prstGeom prst="cloudCallou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877945" y="913765"/>
            <a:ext cx="1244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</a:rPr>
              <a:t>微</a:t>
            </a:r>
          </a:p>
        </p:txBody>
      </p:sp>
      <p:sp>
        <p:nvSpPr>
          <p:cNvPr id="17" name="云形标注 16"/>
          <p:cNvSpPr/>
          <p:nvPr/>
        </p:nvSpPr>
        <p:spPr>
          <a:xfrm rot="10800000">
            <a:off x="4887595" y="2863850"/>
            <a:ext cx="1257300" cy="665480"/>
          </a:xfrm>
          <a:prstGeom prst="cloudCallou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199380" y="2939415"/>
            <a:ext cx="1244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</a:rPr>
              <a:t>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5" grpId="1" bldLvl="0" animBg="1"/>
      <p:bldP spid="16" grpId="1"/>
      <p:bldP spid="17" grpId="0" bldLvl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462a0b9c8e080635ad0754087d6fbb5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0648" y="339502"/>
            <a:ext cx="10585176" cy="4731990"/>
          </a:xfrm>
          <a:prstGeom prst="rect">
            <a:avLst/>
          </a:prstGeo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83568" y="1678428"/>
            <a:ext cx="6984776" cy="17866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ea typeface="+mn-ea"/>
                <a:cs typeface="+mn-cs"/>
              </a:rPr>
              <a:t>读课文所举的魏格纳和阿瑟林斯基的两个事例，你们知道“见微知著”中的“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微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ea typeface="+mn-ea"/>
                <a:cs typeface="+mn-cs"/>
              </a:rPr>
              <a:t>”“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著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ea typeface="+mn-ea"/>
                <a:cs typeface="+mn-cs"/>
              </a:rPr>
              <a:t>”分别指什么？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000">
            <a:off x="6259966" y="3301074"/>
            <a:ext cx="1490215" cy="12572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/>
          <p:cNvSpPr/>
          <p:nvPr/>
        </p:nvSpPr>
        <p:spPr>
          <a:xfrm>
            <a:off x="1507182" y="715293"/>
            <a:ext cx="111283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微</a:t>
            </a:r>
          </a:p>
        </p:txBody>
      </p:sp>
      <p:sp>
        <p:nvSpPr>
          <p:cNvPr id="3" name="矩形 2"/>
          <p:cNvSpPr/>
          <p:nvPr/>
        </p:nvSpPr>
        <p:spPr>
          <a:xfrm>
            <a:off x="5445769" y="707355"/>
            <a:ext cx="106362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著</a:t>
            </a:r>
          </a:p>
        </p:txBody>
      </p:sp>
      <p:sp>
        <p:nvSpPr>
          <p:cNvPr id="4" name="矩形 3"/>
          <p:cNvSpPr/>
          <p:nvPr/>
        </p:nvSpPr>
        <p:spPr>
          <a:xfrm>
            <a:off x="781694" y="1419969"/>
            <a:ext cx="265747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 sz="32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紫罗兰的变色</a:t>
            </a:r>
          </a:p>
        </p:txBody>
      </p:sp>
      <p:sp>
        <p:nvSpPr>
          <p:cNvPr id="5" name="矩形 4"/>
          <p:cNvSpPr/>
          <p:nvPr/>
        </p:nvSpPr>
        <p:spPr>
          <a:xfrm>
            <a:off x="3817787" y="1446741"/>
            <a:ext cx="4631532" cy="4786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发明了酸碱试纸——石蕊试纸</a:t>
            </a:r>
            <a:endParaRPr lang="zh-CN" altLang="en-US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88069" y="2410494"/>
            <a:ext cx="2243138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 sz="32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蚯蚓的分布</a:t>
            </a:r>
          </a:p>
        </p:txBody>
      </p:sp>
      <p:sp>
        <p:nvSpPr>
          <p:cNvPr id="7" name="矩形 6"/>
          <p:cNvSpPr/>
          <p:nvPr/>
        </p:nvSpPr>
        <p:spPr>
          <a:xfrm>
            <a:off x="3902719" y="2212057"/>
            <a:ext cx="4283075" cy="91877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亚欧大陆</a:t>
            </a:r>
            <a:r>
              <a:rPr lang="zh-CN" altLang="en-US" sz="2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与美洲大陆本来是连在一起的</a:t>
            </a:r>
          </a:p>
        </p:txBody>
      </p:sp>
      <p:sp>
        <p:nvSpPr>
          <p:cNvPr id="8" name="矩形 7"/>
          <p:cNvSpPr/>
          <p:nvPr/>
        </p:nvSpPr>
        <p:spPr>
          <a:xfrm>
            <a:off x="370532" y="3645872"/>
            <a:ext cx="3479800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 sz="32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睡觉时眼睛的转动</a:t>
            </a:r>
          </a:p>
        </p:txBody>
      </p:sp>
      <p:sp>
        <p:nvSpPr>
          <p:cNvPr id="9" name="矩形 8"/>
          <p:cNvSpPr/>
          <p:nvPr/>
        </p:nvSpPr>
        <p:spPr>
          <a:xfrm>
            <a:off x="3888749" y="3292177"/>
            <a:ext cx="4560570" cy="1410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睡眠中眼珠快速转动的时候，人的脑电波也会发生较大的变化，这是人最容易做梦</a:t>
            </a:r>
            <a:r>
              <a:rPr lang="zh-CN" altLang="en-US" sz="2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的阶段</a:t>
            </a:r>
            <a:endParaRPr lang="zh-CN" altLang="en-US" sz="26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384818" y="764753"/>
            <a:ext cx="18258" cy="3967584"/>
          </a:xfrm>
          <a:prstGeom prst="line">
            <a:avLst/>
          </a:prstGeom>
          <a:ln w="28575">
            <a:solidFill>
              <a:srgbClr val="FFD4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850332" y="771897"/>
            <a:ext cx="0" cy="3960440"/>
          </a:xfrm>
          <a:prstGeom prst="line">
            <a:avLst/>
          </a:prstGeom>
          <a:ln w="28575">
            <a:solidFill>
              <a:srgbClr val="FFD4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8449319" y="771897"/>
            <a:ext cx="11114" cy="3960440"/>
          </a:xfrm>
          <a:prstGeom prst="line">
            <a:avLst/>
          </a:prstGeom>
          <a:ln w="28575">
            <a:solidFill>
              <a:srgbClr val="FFD4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395932" y="779041"/>
            <a:ext cx="8064500" cy="0"/>
          </a:xfrm>
          <a:prstGeom prst="line">
            <a:avLst/>
          </a:prstGeom>
          <a:ln w="28575">
            <a:solidFill>
              <a:srgbClr val="FFD4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95932" y="1391568"/>
            <a:ext cx="8064500" cy="0"/>
          </a:xfrm>
          <a:prstGeom prst="line">
            <a:avLst/>
          </a:prstGeom>
          <a:ln w="28575">
            <a:solidFill>
              <a:srgbClr val="FFD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95932" y="2140049"/>
            <a:ext cx="8064500" cy="0"/>
          </a:xfrm>
          <a:prstGeom prst="line">
            <a:avLst/>
          </a:prstGeom>
          <a:ln w="28575">
            <a:solidFill>
              <a:srgbClr val="FFD4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95932" y="3220169"/>
            <a:ext cx="8064500" cy="0"/>
          </a:xfrm>
          <a:prstGeom prst="line">
            <a:avLst/>
          </a:prstGeom>
          <a:ln w="28575">
            <a:solidFill>
              <a:srgbClr val="FFD4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395932" y="4732337"/>
            <a:ext cx="8053387" cy="1588"/>
          </a:xfrm>
          <a:prstGeom prst="line">
            <a:avLst/>
          </a:prstGeom>
          <a:ln w="28575">
            <a:solidFill>
              <a:srgbClr val="FFD4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87"/>
          <p:cNvSpPr/>
          <p:nvPr/>
        </p:nvSpPr>
        <p:spPr>
          <a:xfrm rot="5400000">
            <a:off x="3360597" y="-1553876"/>
            <a:ext cx="2405933" cy="7488834"/>
          </a:xfrm>
          <a:custGeom>
            <a:avLst/>
            <a:gdLst>
              <a:gd name="connsiteX0" fmla="*/ 0 w 6367029"/>
              <a:gd name="connsiteY0" fmla="*/ 1429374 h 11336923"/>
              <a:gd name="connsiteX1" fmla="*/ 182378 w 6367029"/>
              <a:gd name="connsiteY1" fmla="*/ 1086362 h 11336923"/>
              <a:gd name="connsiteX2" fmla="*/ 186264 w 6367029"/>
              <a:gd name="connsiteY2" fmla="*/ 1084253 h 11336923"/>
              <a:gd name="connsiteX3" fmla="*/ 139590 w 6367029"/>
              <a:gd name="connsiteY3" fmla="*/ 1027683 h 11336923"/>
              <a:gd name="connsiteX4" fmla="*/ 68943 w 6367029"/>
              <a:gd name="connsiteY4" fmla="*/ 796403 h 11336923"/>
              <a:gd name="connsiteX5" fmla="*/ 94044 w 6367029"/>
              <a:gd name="connsiteY5" fmla="*/ 654173 h 11336923"/>
              <a:gd name="connsiteX6" fmla="*/ 117894 w 6367029"/>
              <a:gd name="connsiteY6" fmla="*/ 603051 h 11336923"/>
              <a:gd name="connsiteX7" fmla="*/ 102046 w 6367029"/>
              <a:gd name="connsiteY7" fmla="*/ 552000 h 11336923"/>
              <a:gd name="connsiteX8" fmla="*/ 93642 w 6367029"/>
              <a:gd name="connsiteY8" fmla="*/ 468633 h 11336923"/>
              <a:gd name="connsiteX9" fmla="*/ 507300 w 6367029"/>
              <a:gd name="connsiteY9" fmla="*/ 54975 h 11336923"/>
              <a:gd name="connsiteX10" fmla="*/ 630310 w 6367029"/>
              <a:gd name="connsiteY10" fmla="*/ 73572 h 11336923"/>
              <a:gd name="connsiteX11" fmla="*/ 690623 w 6367029"/>
              <a:gd name="connsiteY11" fmla="*/ 102567 h 11336923"/>
              <a:gd name="connsiteX12" fmla="*/ 692680 w 6367029"/>
              <a:gd name="connsiteY12" fmla="*/ 101450 h 11336923"/>
              <a:gd name="connsiteX13" fmla="*/ 853694 w 6367029"/>
              <a:gd name="connsiteY13" fmla="*/ 68943 h 11336923"/>
              <a:gd name="connsiteX14" fmla="*/ 1172893 w 6367029"/>
              <a:gd name="connsiteY14" fmla="*/ 219476 h 11336923"/>
              <a:gd name="connsiteX15" fmla="*/ 1182865 w 6367029"/>
              <a:gd name="connsiteY15" fmla="*/ 233503 h 11336923"/>
              <a:gd name="connsiteX16" fmla="*/ 1218677 w 6367029"/>
              <a:gd name="connsiteY16" fmla="*/ 190100 h 11336923"/>
              <a:gd name="connsiteX17" fmla="*/ 1511177 w 6367029"/>
              <a:gd name="connsiteY17" fmla="*/ 68942 h 11336923"/>
              <a:gd name="connsiteX18" fmla="*/ 1742457 w 6367029"/>
              <a:gd name="connsiteY18" fmla="*/ 139589 h 11336923"/>
              <a:gd name="connsiteX19" fmla="*/ 1824087 w 6367029"/>
              <a:gd name="connsiteY19" fmla="*/ 213761 h 11336923"/>
              <a:gd name="connsiteX20" fmla="*/ 1837622 w 6367029"/>
              <a:gd name="connsiteY20" fmla="*/ 197358 h 11336923"/>
              <a:gd name="connsiteX21" fmla="*/ 2130121 w 6367029"/>
              <a:gd name="connsiteY21" fmla="*/ 76200 h 11336923"/>
              <a:gd name="connsiteX22" fmla="*/ 2179147 w 6367029"/>
              <a:gd name="connsiteY22" fmla="*/ 83612 h 11336923"/>
              <a:gd name="connsiteX23" fmla="*/ 2199332 w 6367029"/>
              <a:gd name="connsiteY23" fmla="*/ 77346 h 11336923"/>
              <a:gd name="connsiteX24" fmla="*/ 2282698 w 6367029"/>
              <a:gd name="connsiteY24" fmla="*/ 68942 h 11336923"/>
              <a:gd name="connsiteX25" fmla="*/ 2443713 w 6367029"/>
              <a:gd name="connsiteY25" fmla="*/ 101449 h 11336923"/>
              <a:gd name="connsiteX26" fmla="*/ 2499535 w 6367029"/>
              <a:gd name="connsiteY26" fmla="*/ 131749 h 11336923"/>
              <a:gd name="connsiteX27" fmla="*/ 2531812 w 6367029"/>
              <a:gd name="connsiteY27" fmla="*/ 105117 h 11336923"/>
              <a:gd name="connsiteX28" fmla="*/ 2763093 w 6367029"/>
              <a:gd name="connsiteY28" fmla="*/ 34471 h 11336923"/>
              <a:gd name="connsiteX29" fmla="*/ 2797682 w 6367029"/>
              <a:gd name="connsiteY29" fmla="*/ 39700 h 11336923"/>
              <a:gd name="connsiteX30" fmla="*/ 2849556 w 6367029"/>
              <a:gd name="connsiteY30" fmla="*/ 34471 h 11336923"/>
              <a:gd name="connsiteX31" fmla="*/ 3010570 w 6367029"/>
              <a:gd name="connsiteY31" fmla="*/ 66978 h 11336923"/>
              <a:gd name="connsiteX32" fmla="*/ 3066392 w 6367029"/>
              <a:gd name="connsiteY32" fmla="*/ 97278 h 11336923"/>
              <a:gd name="connsiteX33" fmla="*/ 3098669 w 6367029"/>
              <a:gd name="connsiteY33" fmla="*/ 70646 h 11336923"/>
              <a:gd name="connsiteX34" fmla="*/ 3329949 w 6367029"/>
              <a:gd name="connsiteY34" fmla="*/ 0 h 11336923"/>
              <a:gd name="connsiteX35" fmla="*/ 3579434 w 6367029"/>
              <a:gd name="connsiteY35" fmla="*/ 83674 h 11336923"/>
              <a:gd name="connsiteX36" fmla="*/ 3631108 w 6367029"/>
              <a:gd name="connsiteY36" fmla="*/ 132062 h 11336923"/>
              <a:gd name="connsiteX37" fmla="*/ 3643541 w 6367029"/>
              <a:gd name="connsiteY37" fmla="*/ 135921 h 11336923"/>
              <a:gd name="connsiteX38" fmla="*/ 3699363 w 6367029"/>
              <a:gd name="connsiteY38" fmla="*/ 166221 h 11336923"/>
              <a:gd name="connsiteX39" fmla="*/ 3731640 w 6367029"/>
              <a:gd name="connsiteY39" fmla="*/ 139589 h 11336923"/>
              <a:gd name="connsiteX40" fmla="*/ 3839911 w 6367029"/>
              <a:gd name="connsiteY40" fmla="*/ 87540 h 11336923"/>
              <a:gd name="connsiteX41" fmla="*/ 3900389 w 6367029"/>
              <a:gd name="connsiteY41" fmla="*/ 78397 h 11336923"/>
              <a:gd name="connsiteX42" fmla="*/ 3921426 w 6367029"/>
              <a:gd name="connsiteY42" fmla="*/ 66978 h 11336923"/>
              <a:gd name="connsiteX43" fmla="*/ 4082440 w 6367029"/>
              <a:gd name="connsiteY43" fmla="*/ 34471 h 11336923"/>
              <a:gd name="connsiteX44" fmla="*/ 4401639 w 6367029"/>
              <a:gd name="connsiteY44" fmla="*/ 185004 h 11336923"/>
              <a:gd name="connsiteX45" fmla="*/ 4411611 w 6367029"/>
              <a:gd name="connsiteY45" fmla="*/ 199031 h 11336923"/>
              <a:gd name="connsiteX46" fmla="*/ 4447423 w 6367029"/>
              <a:gd name="connsiteY46" fmla="*/ 155628 h 11336923"/>
              <a:gd name="connsiteX47" fmla="*/ 4739923 w 6367029"/>
              <a:gd name="connsiteY47" fmla="*/ 34470 h 11336923"/>
              <a:gd name="connsiteX48" fmla="*/ 4971203 w 6367029"/>
              <a:gd name="connsiteY48" fmla="*/ 105116 h 11336923"/>
              <a:gd name="connsiteX49" fmla="*/ 5052833 w 6367029"/>
              <a:gd name="connsiteY49" fmla="*/ 179290 h 11336923"/>
              <a:gd name="connsiteX50" fmla="*/ 5066368 w 6367029"/>
              <a:gd name="connsiteY50" fmla="*/ 162886 h 11336923"/>
              <a:gd name="connsiteX51" fmla="*/ 5358868 w 6367029"/>
              <a:gd name="connsiteY51" fmla="*/ 41728 h 11336923"/>
              <a:gd name="connsiteX52" fmla="*/ 5519883 w 6367029"/>
              <a:gd name="connsiteY52" fmla="*/ 74235 h 11336923"/>
              <a:gd name="connsiteX53" fmla="*/ 5571420 w 6367029"/>
              <a:gd name="connsiteY53" fmla="*/ 102209 h 11336923"/>
              <a:gd name="connsiteX54" fmla="*/ 5675446 w 6367029"/>
              <a:gd name="connsiteY54" fmla="*/ 52200 h 11336923"/>
              <a:gd name="connsiteX55" fmla="*/ 5798455 w 6367029"/>
              <a:gd name="connsiteY55" fmla="*/ 33603 h 11336923"/>
              <a:gd name="connsiteX56" fmla="*/ 6212113 w 6367029"/>
              <a:gd name="connsiteY56" fmla="*/ 447261 h 11336923"/>
              <a:gd name="connsiteX57" fmla="*/ 6179606 w 6367029"/>
              <a:gd name="connsiteY57" fmla="*/ 608275 h 11336923"/>
              <a:gd name="connsiteX58" fmla="*/ 6162126 w 6367029"/>
              <a:gd name="connsiteY58" fmla="*/ 640479 h 11336923"/>
              <a:gd name="connsiteX59" fmla="*/ 6174391 w 6367029"/>
              <a:gd name="connsiteY59" fmla="*/ 671651 h 11336923"/>
              <a:gd name="connsiteX60" fmla="*/ 6187414 w 6367029"/>
              <a:gd name="connsiteY60" fmla="*/ 775031 h 11336923"/>
              <a:gd name="connsiteX61" fmla="*/ 6005036 w 6367029"/>
              <a:gd name="connsiteY61" fmla="*/ 1118043 h 11336923"/>
              <a:gd name="connsiteX62" fmla="*/ 6001150 w 6367029"/>
              <a:gd name="connsiteY62" fmla="*/ 1120152 h 11336923"/>
              <a:gd name="connsiteX63" fmla="*/ 6047825 w 6367029"/>
              <a:gd name="connsiteY63" fmla="*/ 1176722 h 11336923"/>
              <a:gd name="connsiteX64" fmla="*/ 6118471 w 6367029"/>
              <a:gd name="connsiteY64" fmla="*/ 1408002 h 11336923"/>
              <a:gd name="connsiteX65" fmla="*/ 6047825 w 6367029"/>
              <a:gd name="connsiteY65" fmla="*/ 1639282 h 11336923"/>
              <a:gd name="connsiteX66" fmla="*/ 6019205 w 6367029"/>
              <a:gd name="connsiteY66" fmla="*/ 1673970 h 11336923"/>
              <a:gd name="connsiteX67" fmla="*/ 6045481 w 6367029"/>
              <a:gd name="connsiteY67" fmla="*/ 1696725 h 11336923"/>
              <a:gd name="connsiteX68" fmla="*/ 6152942 w 6367029"/>
              <a:gd name="connsiteY68" fmla="*/ 1974859 h 11336923"/>
              <a:gd name="connsiteX69" fmla="*/ 6031785 w 6367029"/>
              <a:gd name="connsiteY69" fmla="*/ 2267359 h 11336923"/>
              <a:gd name="connsiteX70" fmla="*/ 6023306 w 6367029"/>
              <a:gd name="connsiteY70" fmla="*/ 2274355 h 11336923"/>
              <a:gd name="connsiteX71" fmla="*/ 6087210 w 6367029"/>
              <a:gd name="connsiteY71" fmla="*/ 2329696 h 11336923"/>
              <a:gd name="connsiteX72" fmla="*/ 6194671 w 6367029"/>
              <a:gd name="connsiteY72" fmla="*/ 2607830 h 11336923"/>
              <a:gd name="connsiteX73" fmla="*/ 6073514 w 6367029"/>
              <a:gd name="connsiteY73" fmla="*/ 2900330 h 11336923"/>
              <a:gd name="connsiteX74" fmla="*/ 6048243 w 6367029"/>
              <a:gd name="connsiteY74" fmla="*/ 2921181 h 11336923"/>
              <a:gd name="connsiteX75" fmla="*/ 6079952 w 6367029"/>
              <a:gd name="connsiteY75" fmla="*/ 2948641 h 11336923"/>
              <a:gd name="connsiteX76" fmla="*/ 6187413 w 6367029"/>
              <a:gd name="connsiteY76" fmla="*/ 3226775 h 11336923"/>
              <a:gd name="connsiteX77" fmla="*/ 6066256 w 6367029"/>
              <a:gd name="connsiteY77" fmla="*/ 3519275 h 11336923"/>
              <a:gd name="connsiteX78" fmla="*/ 6022332 w 6367029"/>
              <a:gd name="connsiteY78" fmla="*/ 3555516 h 11336923"/>
              <a:gd name="connsiteX79" fmla="*/ 6066257 w 6367029"/>
              <a:gd name="connsiteY79" fmla="*/ 3591757 h 11336923"/>
              <a:gd name="connsiteX80" fmla="*/ 6179010 w 6367029"/>
              <a:gd name="connsiteY80" fmla="*/ 3800891 h 11336923"/>
              <a:gd name="connsiteX81" fmla="*/ 6181483 w 6367029"/>
              <a:gd name="connsiteY81" fmla="*/ 3825425 h 11336923"/>
              <a:gd name="connsiteX82" fmla="*/ 6203289 w 6367029"/>
              <a:gd name="connsiteY82" fmla="*/ 3880768 h 11336923"/>
              <a:gd name="connsiteX83" fmla="*/ 6221886 w 6367029"/>
              <a:gd name="connsiteY83" fmla="*/ 4003778 h 11336923"/>
              <a:gd name="connsiteX84" fmla="*/ 6171960 w 6367029"/>
              <a:gd name="connsiteY84" fmla="*/ 4200952 h 11336923"/>
              <a:gd name="connsiteX85" fmla="*/ 6158493 w 6367029"/>
              <a:gd name="connsiteY85" fmla="*/ 4219903 h 11336923"/>
              <a:gd name="connsiteX86" fmla="*/ 6185711 w 6367029"/>
              <a:gd name="connsiteY86" fmla="*/ 4252892 h 11336923"/>
              <a:gd name="connsiteX87" fmla="*/ 6256357 w 6367029"/>
              <a:gd name="connsiteY87" fmla="*/ 4484172 h 11336923"/>
              <a:gd name="connsiteX88" fmla="*/ 6135200 w 6367029"/>
              <a:gd name="connsiteY88" fmla="*/ 4776672 h 11336923"/>
              <a:gd name="connsiteX89" fmla="*/ 6122250 w 6367029"/>
              <a:gd name="connsiteY89" fmla="*/ 4787357 h 11336923"/>
              <a:gd name="connsiteX90" fmla="*/ 6112152 w 6367029"/>
              <a:gd name="connsiteY90" fmla="*/ 4816087 h 11336923"/>
              <a:gd name="connsiteX91" fmla="*/ 6090409 w 6367029"/>
              <a:gd name="connsiteY91" fmla="*/ 4853915 h 11336923"/>
              <a:gd name="connsiteX92" fmla="*/ 6116768 w 6367029"/>
              <a:gd name="connsiteY92" fmla="*/ 4885863 h 11336923"/>
              <a:gd name="connsiteX93" fmla="*/ 6187414 w 6367029"/>
              <a:gd name="connsiteY93" fmla="*/ 5117143 h 11336923"/>
              <a:gd name="connsiteX94" fmla="*/ 6183196 w 6367029"/>
              <a:gd name="connsiteY94" fmla="*/ 5158983 h 11336923"/>
              <a:gd name="connsiteX95" fmla="*/ 6187414 w 6367029"/>
              <a:gd name="connsiteY95" fmla="*/ 5203606 h 11336923"/>
              <a:gd name="connsiteX96" fmla="*/ 6154907 w 6367029"/>
              <a:gd name="connsiteY96" fmla="*/ 5364620 h 11336923"/>
              <a:gd name="connsiteX97" fmla="*/ 6124608 w 6367029"/>
              <a:gd name="connsiteY97" fmla="*/ 5420442 h 11336923"/>
              <a:gd name="connsiteX98" fmla="*/ 6151239 w 6367029"/>
              <a:gd name="connsiteY98" fmla="*/ 5452720 h 11336923"/>
              <a:gd name="connsiteX99" fmla="*/ 6221885 w 6367029"/>
              <a:gd name="connsiteY99" fmla="*/ 5684000 h 11336923"/>
              <a:gd name="connsiteX100" fmla="*/ 6216508 w 6367029"/>
              <a:gd name="connsiteY100" fmla="*/ 5737344 h 11336923"/>
              <a:gd name="connsiteX101" fmla="*/ 6218551 w 6367029"/>
              <a:gd name="connsiteY101" fmla="*/ 5743157 h 11336923"/>
              <a:gd name="connsiteX102" fmla="*/ 6229143 w 6367029"/>
              <a:gd name="connsiteY102" fmla="*/ 5836577 h 11336923"/>
              <a:gd name="connsiteX103" fmla="*/ 6107986 w 6367029"/>
              <a:gd name="connsiteY103" fmla="*/ 6129077 h 11336923"/>
              <a:gd name="connsiteX104" fmla="*/ 6083286 w 6367029"/>
              <a:gd name="connsiteY104" fmla="*/ 6149456 h 11336923"/>
              <a:gd name="connsiteX105" fmla="*/ 6151239 w 6367029"/>
              <a:gd name="connsiteY105" fmla="*/ 6224241 h 11336923"/>
              <a:gd name="connsiteX106" fmla="*/ 6221885 w 6367029"/>
              <a:gd name="connsiteY106" fmla="*/ 6455521 h 11336923"/>
              <a:gd name="connsiteX107" fmla="*/ 6100728 w 6367029"/>
              <a:gd name="connsiteY107" fmla="*/ 6748022 h 11336923"/>
              <a:gd name="connsiteX108" fmla="*/ 6056304 w 6367029"/>
              <a:gd name="connsiteY108" fmla="*/ 6784675 h 11336923"/>
              <a:gd name="connsiteX109" fmla="*/ 6071353 w 6367029"/>
              <a:gd name="connsiteY109" fmla="*/ 6793806 h 11336923"/>
              <a:gd name="connsiteX110" fmla="*/ 6221886 w 6367029"/>
              <a:gd name="connsiteY110" fmla="*/ 7113004 h 11336923"/>
              <a:gd name="connsiteX111" fmla="*/ 6151240 w 6367029"/>
              <a:gd name="connsiteY111" fmla="*/ 7344284 h 11336923"/>
              <a:gd name="connsiteX112" fmla="*/ 6120408 w 6367029"/>
              <a:gd name="connsiteY112" fmla="*/ 7381653 h 11336923"/>
              <a:gd name="connsiteX113" fmla="*/ 6140296 w 6367029"/>
              <a:gd name="connsiteY113" fmla="*/ 7393719 h 11336923"/>
              <a:gd name="connsiteX114" fmla="*/ 6290829 w 6367029"/>
              <a:gd name="connsiteY114" fmla="*/ 7712919 h 11336923"/>
              <a:gd name="connsiteX115" fmla="*/ 6108451 w 6367029"/>
              <a:gd name="connsiteY115" fmla="*/ 8055925 h 11336923"/>
              <a:gd name="connsiteX116" fmla="*/ 6101399 w 6367029"/>
              <a:gd name="connsiteY116" fmla="*/ 8059754 h 11336923"/>
              <a:gd name="connsiteX117" fmla="*/ 6151240 w 6367029"/>
              <a:gd name="connsiteY117" fmla="*/ 8114604 h 11336923"/>
              <a:gd name="connsiteX118" fmla="*/ 6221886 w 6367029"/>
              <a:gd name="connsiteY118" fmla="*/ 8345885 h 11336923"/>
              <a:gd name="connsiteX119" fmla="*/ 6151240 w 6367029"/>
              <a:gd name="connsiteY119" fmla="*/ 8577165 h 11336923"/>
              <a:gd name="connsiteX120" fmla="*/ 6122544 w 6367029"/>
              <a:gd name="connsiteY120" fmla="*/ 8611944 h 11336923"/>
              <a:gd name="connsiteX121" fmla="*/ 6185711 w 6367029"/>
              <a:gd name="connsiteY121" fmla="*/ 8681463 h 11336923"/>
              <a:gd name="connsiteX122" fmla="*/ 6256357 w 6367029"/>
              <a:gd name="connsiteY122" fmla="*/ 8912742 h 11336923"/>
              <a:gd name="connsiteX123" fmla="*/ 6135200 w 6367029"/>
              <a:gd name="connsiteY123" fmla="*/ 9205242 h 11336923"/>
              <a:gd name="connsiteX124" fmla="*/ 6126740 w 6367029"/>
              <a:gd name="connsiteY124" fmla="*/ 9212222 h 11336923"/>
              <a:gd name="connsiteX125" fmla="*/ 6155137 w 6367029"/>
              <a:gd name="connsiteY125" fmla="*/ 9232928 h 11336923"/>
              <a:gd name="connsiteX126" fmla="*/ 6298086 w 6367029"/>
              <a:gd name="connsiteY126" fmla="*/ 9545713 h 11336923"/>
              <a:gd name="connsiteX127" fmla="*/ 6115708 w 6367029"/>
              <a:gd name="connsiteY127" fmla="*/ 9888725 h 11336923"/>
              <a:gd name="connsiteX128" fmla="*/ 6108657 w 6367029"/>
              <a:gd name="connsiteY128" fmla="*/ 9892551 h 11336923"/>
              <a:gd name="connsiteX129" fmla="*/ 6158497 w 6367029"/>
              <a:gd name="connsiteY129" fmla="*/ 9947404 h 11336923"/>
              <a:gd name="connsiteX130" fmla="*/ 6229143 w 6367029"/>
              <a:gd name="connsiteY130" fmla="*/ 10178684 h 11336923"/>
              <a:gd name="connsiteX131" fmla="*/ 6158497 w 6367029"/>
              <a:gd name="connsiteY131" fmla="*/ 10409964 h 11336923"/>
              <a:gd name="connsiteX132" fmla="*/ 6144993 w 6367029"/>
              <a:gd name="connsiteY132" fmla="*/ 10426332 h 11336923"/>
              <a:gd name="connsiteX133" fmla="*/ 6167868 w 6367029"/>
              <a:gd name="connsiteY133" fmla="*/ 10435312 h 11336923"/>
              <a:gd name="connsiteX134" fmla="*/ 6367029 w 6367029"/>
              <a:gd name="connsiteY134" fmla="*/ 10789084 h 11336923"/>
              <a:gd name="connsiteX135" fmla="*/ 5953371 w 6367029"/>
              <a:gd name="connsiteY135" fmla="*/ 11202742 h 11336923"/>
              <a:gd name="connsiteX136" fmla="*/ 5722091 w 6367029"/>
              <a:gd name="connsiteY136" fmla="*/ 11132095 h 11336923"/>
              <a:gd name="connsiteX137" fmla="*/ 5707566 w 6367029"/>
              <a:gd name="connsiteY137" fmla="*/ 11120111 h 11336923"/>
              <a:gd name="connsiteX138" fmla="*/ 5704301 w 6367029"/>
              <a:gd name="connsiteY138" fmla="*/ 11124704 h 11336923"/>
              <a:gd name="connsiteX139" fmla="*/ 5385102 w 6367029"/>
              <a:gd name="connsiteY139" fmla="*/ 11275237 h 11336923"/>
              <a:gd name="connsiteX140" fmla="*/ 5092602 w 6367029"/>
              <a:gd name="connsiteY140" fmla="*/ 11154079 h 11336923"/>
              <a:gd name="connsiteX141" fmla="*/ 5072636 w 6367029"/>
              <a:gd name="connsiteY141" fmla="*/ 11129880 h 11336923"/>
              <a:gd name="connsiteX142" fmla="*/ 5058658 w 6367029"/>
              <a:gd name="connsiteY142" fmla="*/ 11146821 h 11336923"/>
              <a:gd name="connsiteX143" fmla="*/ 4766157 w 6367029"/>
              <a:gd name="connsiteY143" fmla="*/ 11267979 h 11336923"/>
              <a:gd name="connsiteX144" fmla="*/ 4473656 w 6367029"/>
              <a:gd name="connsiteY144" fmla="*/ 11146821 h 11336923"/>
              <a:gd name="connsiteX145" fmla="*/ 4437709 w 6367029"/>
              <a:gd name="connsiteY145" fmla="*/ 11103252 h 11336923"/>
              <a:gd name="connsiteX146" fmla="*/ 4427872 w 6367029"/>
              <a:gd name="connsiteY146" fmla="*/ 11117447 h 11336923"/>
              <a:gd name="connsiteX147" fmla="*/ 4192040 w 6367029"/>
              <a:gd name="connsiteY147" fmla="*/ 11259576 h 11336923"/>
              <a:gd name="connsiteX148" fmla="*/ 4164078 w 6367029"/>
              <a:gd name="connsiteY148" fmla="*/ 11262395 h 11336923"/>
              <a:gd name="connsiteX149" fmla="*/ 4150168 w 6367029"/>
              <a:gd name="connsiteY149" fmla="*/ 11269945 h 11336923"/>
              <a:gd name="connsiteX150" fmla="*/ 3989154 w 6367029"/>
              <a:gd name="connsiteY150" fmla="*/ 11302452 h 11336923"/>
              <a:gd name="connsiteX151" fmla="*/ 3791980 w 6367029"/>
              <a:gd name="connsiteY151" fmla="*/ 11252526 h 11336923"/>
              <a:gd name="connsiteX152" fmla="*/ 3773029 w 6367029"/>
              <a:gd name="connsiteY152" fmla="*/ 11239058 h 11336923"/>
              <a:gd name="connsiteX153" fmla="*/ 3740040 w 6367029"/>
              <a:gd name="connsiteY153" fmla="*/ 11266277 h 11336923"/>
              <a:gd name="connsiteX154" fmla="*/ 3508760 w 6367029"/>
              <a:gd name="connsiteY154" fmla="*/ 11336923 h 11336923"/>
              <a:gd name="connsiteX155" fmla="*/ 3216260 w 6367029"/>
              <a:gd name="connsiteY155" fmla="*/ 11215765 h 11336923"/>
              <a:gd name="connsiteX156" fmla="*/ 3205575 w 6367029"/>
              <a:gd name="connsiteY156" fmla="*/ 11202816 h 11336923"/>
              <a:gd name="connsiteX157" fmla="*/ 3176846 w 6367029"/>
              <a:gd name="connsiteY157" fmla="*/ 11192718 h 11336923"/>
              <a:gd name="connsiteX158" fmla="*/ 3139017 w 6367029"/>
              <a:gd name="connsiteY158" fmla="*/ 11170975 h 11336923"/>
              <a:gd name="connsiteX159" fmla="*/ 3107070 w 6367029"/>
              <a:gd name="connsiteY159" fmla="*/ 11197334 h 11336923"/>
              <a:gd name="connsiteX160" fmla="*/ 2875790 w 6367029"/>
              <a:gd name="connsiteY160" fmla="*/ 11267980 h 11336923"/>
              <a:gd name="connsiteX161" fmla="*/ 2832559 w 6367029"/>
              <a:gd name="connsiteY161" fmla="*/ 11263622 h 11336923"/>
              <a:gd name="connsiteX162" fmla="*/ 2789329 w 6367029"/>
              <a:gd name="connsiteY162" fmla="*/ 11267980 h 11336923"/>
              <a:gd name="connsiteX163" fmla="*/ 2628315 w 6367029"/>
              <a:gd name="connsiteY163" fmla="*/ 11235473 h 11336923"/>
              <a:gd name="connsiteX164" fmla="*/ 2572492 w 6367029"/>
              <a:gd name="connsiteY164" fmla="*/ 11205173 h 11336923"/>
              <a:gd name="connsiteX165" fmla="*/ 2540213 w 6367029"/>
              <a:gd name="connsiteY165" fmla="*/ 11231805 h 11336923"/>
              <a:gd name="connsiteX166" fmla="*/ 2308936 w 6367029"/>
              <a:gd name="connsiteY166" fmla="*/ 11302451 h 11336923"/>
              <a:gd name="connsiteX167" fmla="*/ 2253903 w 6367029"/>
              <a:gd name="connsiteY167" fmla="*/ 11296903 h 11336923"/>
              <a:gd name="connsiteX168" fmla="*/ 2239725 w 6367029"/>
              <a:gd name="connsiteY168" fmla="*/ 11301305 h 11336923"/>
              <a:gd name="connsiteX169" fmla="*/ 2156360 w 6367029"/>
              <a:gd name="connsiteY169" fmla="*/ 11309709 h 11336923"/>
              <a:gd name="connsiteX170" fmla="*/ 1863856 w 6367029"/>
              <a:gd name="connsiteY170" fmla="*/ 11188551 h 11336923"/>
              <a:gd name="connsiteX171" fmla="*/ 1843892 w 6367029"/>
              <a:gd name="connsiteY171" fmla="*/ 11164352 h 11336923"/>
              <a:gd name="connsiteX172" fmla="*/ 1829912 w 6367029"/>
              <a:gd name="connsiteY172" fmla="*/ 11181293 h 11336923"/>
              <a:gd name="connsiteX173" fmla="*/ 1537417 w 6367029"/>
              <a:gd name="connsiteY173" fmla="*/ 11302451 h 11336923"/>
              <a:gd name="connsiteX174" fmla="*/ 1244916 w 6367029"/>
              <a:gd name="connsiteY174" fmla="*/ 11181293 h 11336923"/>
              <a:gd name="connsiteX175" fmla="*/ 1208675 w 6367029"/>
              <a:gd name="connsiteY175" fmla="*/ 11137369 h 11336923"/>
              <a:gd name="connsiteX176" fmla="*/ 1172434 w 6367029"/>
              <a:gd name="connsiteY176" fmla="*/ 11181294 h 11336923"/>
              <a:gd name="connsiteX177" fmla="*/ 879934 w 6367029"/>
              <a:gd name="connsiteY177" fmla="*/ 11302452 h 11336923"/>
              <a:gd name="connsiteX178" fmla="*/ 674033 w 6367029"/>
              <a:gd name="connsiteY178" fmla="*/ 11247647 h 11336923"/>
              <a:gd name="connsiteX179" fmla="*/ 636295 w 6367029"/>
              <a:gd name="connsiteY179" fmla="*/ 11221497 h 11336923"/>
              <a:gd name="connsiteX180" fmla="*/ 578851 w 6367029"/>
              <a:gd name="connsiteY180" fmla="*/ 11215706 h 11336923"/>
              <a:gd name="connsiteX181" fmla="*/ 248560 w 6367029"/>
              <a:gd name="connsiteY181" fmla="*/ 10810452 h 11336923"/>
              <a:gd name="connsiteX182" fmla="*/ 298486 w 6367029"/>
              <a:gd name="connsiteY182" fmla="*/ 10613279 h 11336923"/>
              <a:gd name="connsiteX183" fmla="*/ 332981 w 6367029"/>
              <a:gd name="connsiteY183" fmla="*/ 10564738 h 11336923"/>
              <a:gd name="connsiteX184" fmla="*/ 293052 w 6367029"/>
              <a:gd name="connsiteY184" fmla="*/ 10543064 h 11336923"/>
              <a:gd name="connsiteX185" fmla="*/ 110674 w 6367029"/>
              <a:gd name="connsiteY185" fmla="*/ 10200053 h 11336923"/>
              <a:gd name="connsiteX186" fmla="*/ 253623 w 6367029"/>
              <a:gd name="connsiteY186" fmla="*/ 9887265 h 11336923"/>
              <a:gd name="connsiteX187" fmla="*/ 297325 w 6367029"/>
              <a:gd name="connsiteY187" fmla="*/ 9855399 h 11336923"/>
              <a:gd name="connsiteX188" fmla="*/ 250263 w 6367029"/>
              <a:gd name="connsiteY188" fmla="*/ 9798362 h 11336923"/>
              <a:gd name="connsiteX189" fmla="*/ 179617 w 6367029"/>
              <a:gd name="connsiteY189" fmla="*/ 9567082 h 11336923"/>
              <a:gd name="connsiteX190" fmla="*/ 250263 w 6367029"/>
              <a:gd name="connsiteY190" fmla="*/ 9335802 h 11336923"/>
              <a:gd name="connsiteX191" fmla="*/ 310730 w 6367029"/>
              <a:gd name="connsiteY191" fmla="*/ 9269255 h 11336923"/>
              <a:gd name="connsiteX192" fmla="*/ 259045 w 6367029"/>
              <a:gd name="connsiteY192" fmla="*/ 9226611 h 11336923"/>
              <a:gd name="connsiteX193" fmla="*/ 137888 w 6367029"/>
              <a:gd name="connsiteY193" fmla="*/ 8934111 h 11336923"/>
              <a:gd name="connsiteX194" fmla="*/ 208534 w 6367029"/>
              <a:gd name="connsiteY194" fmla="*/ 8702830 h 11336923"/>
              <a:gd name="connsiteX195" fmla="*/ 237777 w 6367029"/>
              <a:gd name="connsiteY195" fmla="*/ 8670648 h 11336923"/>
              <a:gd name="connsiteX196" fmla="*/ 224574 w 6367029"/>
              <a:gd name="connsiteY196" fmla="*/ 8659753 h 11336923"/>
              <a:gd name="connsiteX197" fmla="*/ 103416 w 6367029"/>
              <a:gd name="connsiteY197" fmla="*/ 8367253 h 11336923"/>
              <a:gd name="connsiteX198" fmla="*/ 246366 w 6367029"/>
              <a:gd name="connsiteY198" fmla="*/ 8054466 h 11336923"/>
              <a:gd name="connsiteX199" fmla="*/ 290068 w 6367029"/>
              <a:gd name="connsiteY199" fmla="*/ 8022602 h 11336923"/>
              <a:gd name="connsiteX200" fmla="*/ 243006 w 6367029"/>
              <a:gd name="connsiteY200" fmla="*/ 7965562 h 11336923"/>
              <a:gd name="connsiteX201" fmla="*/ 172359 w 6367029"/>
              <a:gd name="connsiteY201" fmla="*/ 7734291 h 11336923"/>
              <a:gd name="connsiteX202" fmla="*/ 243006 w 6367029"/>
              <a:gd name="connsiteY202" fmla="*/ 7503010 h 11336923"/>
              <a:gd name="connsiteX203" fmla="*/ 274645 w 6367029"/>
              <a:gd name="connsiteY203" fmla="*/ 7468189 h 11336923"/>
              <a:gd name="connsiteX204" fmla="*/ 224574 w 6367029"/>
              <a:gd name="connsiteY204" fmla="*/ 7426877 h 11336923"/>
              <a:gd name="connsiteX205" fmla="*/ 103416 w 6367029"/>
              <a:gd name="connsiteY205" fmla="*/ 7134377 h 11336923"/>
              <a:gd name="connsiteX206" fmla="*/ 246366 w 6367029"/>
              <a:gd name="connsiteY206" fmla="*/ 6821589 h 11336923"/>
              <a:gd name="connsiteX207" fmla="*/ 268381 w 6367029"/>
              <a:gd name="connsiteY207" fmla="*/ 6805538 h 11336923"/>
              <a:gd name="connsiteX208" fmla="*/ 224573 w 6367029"/>
              <a:gd name="connsiteY208" fmla="*/ 6769394 h 11336923"/>
              <a:gd name="connsiteX209" fmla="*/ 103415 w 6367029"/>
              <a:gd name="connsiteY209" fmla="*/ 6476893 h 11336923"/>
              <a:gd name="connsiteX210" fmla="*/ 246365 w 6367029"/>
              <a:gd name="connsiteY210" fmla="*/ 6164107 h 11336923"/>
              <a:gd name="connsiteX211" fmla="*/ 247437 w 6367029"/>
              <a:gd name="connsiteY211" fmla="*/ 6163325 h 11336923"/>
              <a:gd name="connsiteX212" fmla="*/ 231831 w 6367029"/>
              <a:gd name="connsiteY212" fmla="*/ 6150449 h 11336923"/>
              <a:gd name="connsiteX213" fmla="*/ 110673 w 6367029"/>
              <a:gd name="connsiteY213" fmla="*/ 5857949 h 11336923"/>
              <a:gd name="connsiteX214" fmla="*/ 115682 w 6367029"/>
              <a:gd name="connsiteY214" fmla="*/ 5801182 h 11336923"/>
              <a:gd name="connsiteX215" fmla="*/ 111819 w 6367029"/>
              <a:gd name="connsiteY215" fmla="*/ 5788735 h 11336923"/>
              <a:gd name="connsiteX216" fmla="*/ 103415 w 6367029"/>
              <a:gd name="connsiteY216" fmla="*/ 5705371 h 11336923"/>
              <a:gd name="connsiteX217" fmla="*/ 135922 w 6367029"/>
              <a:gd name="connsiteY217" fmla="*/ 5544357 h 11336923"/>
              <a:gd name="connsiteX218" fmla="*/ 166221 w 6367029"/>
              <a:gd name="connsiteY218" fmla="*/ 5488535 h 11336923"/>
              <a:gd name="connsiteX219" fmla="*/ 139590 w 6367029"/>
              <a:gd name="connsiteY219" fmla="*/ 5456258 h 11336923"/>
              <a:gd name="connsiteX220" fmla="*/ 68944 w 6367029"/>
              <a:gd name="connsiteY220" fmla="*/ 5224978 h 11336923"/>
              <a:gd name="connsiteX221" fmla="*/ 73012 w 6367029"/>
              <a:gd name="connsiteY221" fmla="*/ 5178872 h 11336923"/>
              <a:gd name="connsiteX222" fmla="*/ 68944 w 6367029"/>
              <a:gd name="connsiteY222" fmla="*/ 5138515 h 11336923"/>
              <a:gd name="connsiteX223" fmla="*/ 101451 w 6367029"/>
              <a:gd name="connsiteY223" fmla="*/ 4977500 h 11336923"/>
              <a:gd name="connsiteX224" fmla="*/ 131750 w 6367029"/>
              <a:gd name="connsiteY224" fmla="*/ 4921678 h 11336923"/>
              <a:gd name="connsiteX225" fmla="*/ 105119 w 6367029"/>
              <a:gd name="connsiteY225" fmla="*/ 4889401 h 11336923"/>
              <a:gd name="connsiteX226" fmla="*/ 34473 w 6367029"/>
              <a:gd name="connsiteY226" fmla="*/ 4658121 h 11336923"/>
              <a:gd name="connsiteX227" fmla="*/ 141934 w 6367029"/>
              <a:gd name="connsiteY227" fmla="*/ 4379987 h 11336923"/>
              <a:gd name="connsiteX228" fmla="*/ 165804 w 6367029"/>
              <a:gd name="connsiteY228" fmla="*/ 4359315 h 11336923"/>
              <a:gd name="connsiteX229" fmla="*/ 170394 w 6367029"/>
              <a:gd name="connsiteY229" fmla="*/ 4344529 h 11336923"/>
              <a:gd name="connsiteX230" fmla="*/ 200693 w 6367029"/>
              <a:gd name="connsiteY230" fmla="*/ 4288707 h 11336923"/>
              <a:gd name="connsiteX231" fmla="*/ 174062 w 6367029"/>
              <a:gd name="connsiteY231" fmla="*/ 4256430 h 11336923"/>
              <a:gd name="connsiteX232" fmla="*/ 108182 w 6367029"/>
              <a:gd name="connsiteY232" fmla="*/ 4088146 h 11336923"/>
              <a:gd name="connsiteX233" fmla="*/ 107382 w 6367029"/>
              <a:gd name="connsiteY233" fmla="*/ 4077572 h 11336923"/>
              <a:gd name="connsiteX234" fmla="*/ 101451 w 6367029"/>
              <a:gd name="connsiteY234" fmla="*/ 4066644 h 11336923"/>
              <a:gd name="connsiteX235" fmla="*/ 68944 w 6367029"/>
              <a:gd name="connsiteY235" fmla="*/ 3905630 h 11336923"/>
              <a:gd name="connsiteX236" fmla="*/ 211893 w 6367029"/>
              <a:gd name="connsiteY236" fmla="*/ 3592843 h 11336923"/>
              <a:gd name="connsiteX237" fmla="*/ 233908 w 6367029"/>
              <a:gd name="connsiteY237" fmla="*/ 3576792 h 11336923"/>
              <a:gd name="connsiteX238" fmla="*/ 190100 w 6367029"/>
              <a:gd name="connsiteY238" fmla="*/ 3540647 h 11336923"/>
              <a:gd name="connsiteX239" fmla="*/ 68942 w 6367029"/>
              <a:gd name="connsiteY239" fmla="*/ 3248147 h 11336923"/>
              <a:gd name="connsiteX240" fmla="*/ 211892 w 6367029"/>
              <a:gd name="connsiteY240" fmla="*/ 2935361 h 11336923"/>
              <a:gd name="connsiteX241" fmla="*/ 212964 w 6367029"/>
              <a:gd name="connsiteY241" fmla="*/ 2934579 h 11336923"/>
              <a:gd name="connsiteX242" fmla="*/ 197358 w 6367029"/>
              <a:gd name="connsiteY242" fmla="*/ 2921702 h 11336923"/>
              <a:gd name="connsiteX243" fmla="*/ 76200 w 6367029"/>
              <a:gd name="connsiteY243" fmla="*/ 2629202 h 11336923"/>
              <a:gd name="connsiteX244" fmla="*/ 170660 w 6367029"/>
              <a:gd name="connsiteY244" fmla="*/ 2366077 h 11336923"/>
              <a:gd name="connsiteX245" fmla="*/ 205779 w 6367029"/>
              <a:gd name="connsiteY245" fmla="*/ 2330109 h 11336923"/>
              <a:gd name="connsiteX246" fmla="*/ 155629 w 6367029"/>
              <a:gd name="connsiteY246" fmla="*/ 2288731 h 11336923"/>
              <a:gd name="connsiteX247" fmla="*/ 34471 w 6367029"/>
              <a:gd name="connsiteY247" fmla="*/ 1996231 h 11336923"/>
              <a:gd name="connsiteX248" fmla="*/ 105118 w 6367029"/>
              <a:gd name="connsiteY248" fmla="*/ 1764951 h 11336923"/>
              <a:gd name="connsiteX249" fmla="*/ 132761 w 6367029"/>
              <a:gd name="connsiteY249" fmla="*/ 1731447 h 11336923"/>
              <a:gd name="connsiteX250" fmla="*/ 121158 w 6367029"/>
              <a:gd name="connsiteY250" fmla="*/ 1721874 h 11336923"/>
              <a:gd name="connsiteX251" fmla="*/ 0 w 6367029"/>
              <a:gd name="connsiteY251" fmla="*/ 1429374 h 1133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6367029" h="11336923">
                <a:moveTo>
                  <a:pt x="0" y="1429374"/>
                </a:moveTo>
                <a:cubicBezTo>
                  <a:pt x="0" y="1286588"/>
                  <a:pt x="72344" y="1160700"/>
                  <a:pt x="182378" y="1086362"/>
                </a:cubicBezTo>
                <a:lnTo>
                  <a:pt x="186264" y="1084253"/>
                </a:lnTo>
                <a:lnTo>
                  <a:pt x="139590" y="1027683"/>
                </a:lnTo>
                <a:cubicBezTo>
                  <a:pt x="94987" y="961663"/>
                  <a:pt x="68943" y="882074"/>
                  <a:pt x="68943" y="796403"/>
                </a:cubicBezTo>
                <a:cubicBezTo>
                  <a:pt x="68943" y="746428"/>
                  <a:pt x="77805" y="698523"/>
                  <a:pt x="94044" y="654173"/>
                </a:cubicBezTo>
                <a:lnTo>
                  <a:pt x="117894" y="603051"/>
                </a:lnTo>
                <a:lnTo>
                  <a:pt x="102046" y="552000"/>
                </a:lnTo>
                <a:cubicBezTo>
                  <a:pt x="96536" y="525071"/>
                  <a:pt x="93642" y="497190"/>
                  <a:pt x="93642" y="468633"/>
                </a:cubicBezTo>
                <a:cubicBezTo>
                  <a:pt x="93642" y="240176"/>
                  <a:pt x="278843" y="54975"/>
                  <a:pt x="507300" y="54975"/>
                </a:cubicBezTo>
                <a:cubicBezTo>
                  <a:pt x="550136" y="54975"/>
                  <a:pt x="591451" y="61486"/>
                  <a:pt x="630310" y="73572"/>
                </a:cubicBezTo>
                <a:lnTo>
                  <a:pt x="690623" y="102567"/>
                </a:lnTo>
                <a:lnTo>
                  <a:pt x="692680" y="101450"/>
                </a:lnTo>
                <a:cubicBezTo>
                  <a:pt x="742169" y="80518"/>
                  <a:pt x="796580" y="68943"/>
                  <a:pt x="853694" y="68943"/>
                </a:cubicBezTo>
                <a:cubicBezTo>
                  <a:pt x="982201" y="68943"/>
                  <a:pt x="1097022" y="127542"/>
                  <a:pt x="1172893" y="219476"/>
                </a:cubicBezTo>
                <a:lnTo>
                  <a:pt x="1182865" y="233503"/>
                </a:lnTo>
                <a:lnTo>
                  <a:pt x="1218677" y="190100"/>
                </a:lnTo>
                <a:cubicBezTo>
                  <a:pt x="1293534" y="115242"/>
                  <a:pt x="1396949" y="68942"/>
                  <a:pt x="1511177" y="68942"/>
                </a:cubicBezTo>
                <a:cubicBezTo>
                  <a:pt x="1596849" y="68942"/>
                  <a:pt x="1676437" y="94986"/>
                  <a:pt x="1742457" y="139589"/>
                </a:cubicBezTo>
                <a:lnTo>
                  <a:pt x="1824087" y="213761"/>
                </a:lnTo>
                <a:lnTo>
                  <a:pt x="1837622" y="197358"/>
                </a:lnTo>
                <a:cubicBezTo>
                  <a:pt x="1912479" y="122500"/>
                  <a:pt x="2015893" y="76200"/>
                  <a:pt x="2130121" y="76200"/>
                </a:cubicBezTo>
                <a:lnTo>
                  <a:pt x="2179147" y="83612"/>
                </a:lnTo>
                <a:lnTo>
                  <a:pt x="2199332" y="77346"/>
                </a:lnTo>
                <a:cubicBezTo>
                  <a:pt x="2226260" y="71836"/>
                  <a:pt x="2254142" y="68942"/>
                  <a:pt x="2282698" y="68942"/>
                </a:cubicBezTo>
                <a:cubicBezTo>
                  <a:pt x="2339812" y="68942"/>
                  <a:pt x="2394223" y="80517"/>
                  <a:pt x="2443713" y="101449"/>
                </a:cubicBezTo>
                <a:lnTo>
                  <a:pt x="2499535" y="131749"/>
                </a:lnTo>
                <a:lnTo>
                  <a:pt x="2531812" y="105117"/>
                </a:lnTo>
                <a:cubicBezTo>
                  <a:pt x="2597833" y="60515"/>
                  <a:pt x="2677421" y="34471"/>
                  <a:pt x="2763093" y="34471"/>
                </a:cubicBezTo>
                <a:lnTo>
                  <a:pt x="2797682" y="39700"/>
                </a:lnTo>
                <a:lnTo>
                  <a:pt x="2849556" y="34471"/>
                </a:lnTo>
                <a:cubicBezTo>
                  <a:pt x="2906670" y="34471"/>
                  <a:pt x="2961080" y="46046"/>
                  <a:pt x="3010570" y="66978"/>
                </a:cubicBezTo>
                <a:lnTo>
                  <a:pt x="3066392" y="97278"/>
                </a:lnTo>
                <a:lnTo>
                  <a:pt x="3098669" y="70646"/>
                </a:lnTo>
                <a:cubicBezTo>
                  <a:pt x="3164689" y="26044"/>
                  <a:pt x="3244278" y="0"/>
                  <a:pt x="3329949" y="0"/>
                </a:cubicBezTo>
                <a:cubicBezTo>
                  <a:pt x="3423652" y="0"/>
                  <a:pt x="3510078" y="31156"/>
                  <a:pt x="3579434" y="83674"/>
                </a:cubicBezTo>
                <a:lnTo>
                  <a:pt x="3631108" y="132062"/>
                </a:lnTo>
                <a:lnTo>
                  <a:pt x="3643541" y="135921"/>
                </a:lnTo>
                <a:lnTo>
                  <a:pt x="3699363" y="166221"/>
                </a:lnTo>
                <a:lnTo>
                  <a:pt x="3731640" y="139589"/>
                </a:lnTo>
                <a:cubicBezTo>
                  <a:pt x="3764650" y="117288"/>
                  <a:pt x="3801052" y="99627"/>
                  <a:pt x="3839911" y="87540"/>
                </a:cubicBezTo>
                <a:lnTo>
                  <a:pt x="3900389" y="78397"/>
                </a:lnTo>
                <a:lnTo>
                  <a:pt x="3921426" y="66978"/>
                </a:lnTo>
                <a:cubicBezTo>
                  <a:pt x="3970915" y="46046"/>
                  <a:pt x="4025326" y="34471"/>
                  <a:pt x="4082440" y="34471"/>
                </a:cubicBezTo>
                <a:cubicBezTo>
                  <a:pt x="4210947" y="34471"/>
                  <a:pt x="4325768" y="93070"/>
                  <a:pt x="4401639" y="185004"/>
                </a:cubicBezTo>
                <a:lnTo>
                  <a:pt x="4411611" y="199031"/>
                </a:lnTo>
                <a:lnTo>
                  <a:pt x="4447423" y="155628"/>
                </a:lnTo>
                <a:cubicBezTo>
                  <a:pt x="4522280" y="80770"/>
                  <a:pt x="4625695" y="34470"/>
                  <a:pt x="4739923" y="34470"/>
                </a:cubicBezTo>
                <a:cubicBezTo>
                  <a:pt x="4825595" y="34470"/>
                  <a:pt x="4905183" y="60514"/>
                  <a:pt x="4971203" y="105116"/>
                </a:cubicBezTo>
                <a:lnTo>
                  <a:pt x="5052833" y="179290"/>
                </a:lnTo>
                <a:lnTo>
                  <a:pt x="5066368" y="162886"/>
                </a:lnTo>
                <a:cubicBezTo>
                  <a:pt x="5141225" y="88028"/>
                  <a:pt x="5244640" y="41728"/>
                  <a:pt x="5358868" y="41728"/>
                </a:cubicBezTo>
                <a:cubicBezTo>
                  <a:pt x="5415983" y="41728"/>
                  <a:pt x="5470393" y="53303"/>
                  <a:pt x="5519883" y="74235"/>
                </a:cubicBezTo>
                <a:lnTo>
                  <a:pt x="5571420" y="102209"/>
                </a:lnTo>
                <a:lnTo>
                  <a:pt x="5675446" y="52200"/>
                </a:lnTo>
                <a:cubicBezTo>
                  <a:pt x="5714305" y="40114"/>
                  <a:pt x="5755620" y="33603"/>
                  <a:pt x="5798455" y="33603"/>
                </a:cubicBezTo>
                <a:cubicBezTo>
                  <a:pt x="6026912" y="33603"/>
                  <a:pt x="6212113" y="218804"/>
                  <a:pt x="6212113" y="447261"/>
                </a:cubicBezTo>
                <a:cubicBezTo>
                  <a:pt x="6212113" y="504375"/>
                  <a:pt x="6200538" y="558786"/>
                  <a:pt x="6179606" y="608275"/>
                </a:cubicBezTo>
                <a:lnTo>
                  <a:pt x="6162126" y="640479"/>
                </a:lnTo>
                <a:lnTo>
                  <a:pt x="6174391" y="671651"/>
                </a:lnTo>
                <a:cubicBezTo>
                  <a:pt x="6182893" y="704694"/>
                  <a:pt x="6187414" y="739334"/>
                  <a:pt x="6187414" y="775031"/>
                </a:cubicBezTo>
                <a:cubicBezTo>
                  <a:pt x="6187414" y="917817"/>
                  <a:pt x="6115070" y="1043705"/>
                  <a:pt x="6005036" y="1118043"/>
                </a:cubicBezTo>
                <a:lnTo>
                  <a:pt x="6001150" y="1120152"/>
                </a:lnTo>
                <a:lnTo>
                  <a:pt x="6047825" y="1176722"/>
                </a:lnTo>
                <a:cubicBezTo>
                  <a:pt x="6092427" y="1242742"/>
                  <a:pt x="6118471" y="1322330"/>
                  <a:pt x="6118471" y="1408002"/>
                </a:cubicBezTo>
                <a:cubicBezTo>
                  <a:pt x="6118471" y="1493673"/>
                  <a:pt x="6092427" y="1573262"/>
                  <a:pt x="6047825" y="1639282"/>
                </a:cubicBezTo>
                <a:lnTo>
                  <a:pt x="6019205" y="1673970"/>
                </a:lnTo>
                <a:lnTo>
                  <a:pt x="6045481" y="1696725"/>
                </a:lnTo>
                <a:cubicBezTo>
                  <a:pt x="6112249" y="1770185"/>
                  <a:pt x="6152942" y="1867770"/>
                  <a:pt x="6152942" y="1974859"/>
                </a:cubicBezTo>
                <a:cubicBezTo>
                  <a:pt x="6152942" y="2089087"/>
                  <a:pt x="6106642" y="2192502"/>
                  <a:pt x="6031785" y="2267359"/>
                </a:cubicBezTo>
                <a:lnTo>
                  <a:pt x="6023306" y="2274355"/>
                </a:lnTo>
                <a:lnTo>
                  <a:pt x="6087210" y="2329696"/>
                </a:lnTo>
                <a:cubicBezTo>
                  <a:pt x="6153978" y="2403156"/>
                  <a:pt x="6194671" y="2500741"/>
                  <a:pt x="6194671" y="2607830"/>
                </a:cubicBezTo>
                <a:cubicBezTo>
                  <a:pt x="6194671" y="2722058"/>
                  <a:pt x="6148371" y="2825473"/>
                  <a:pt x="6073514" y="2900330"/>
                </a:cubicBezTo>
                <a:lnTo>
                  <a:pt x="6048243" y="2921181"/>
                </a:lnTo>
                <a:lnTo>
                  <a:pt x="6079952" y="2948641"/>
                </a:lnTo>
                <a:cubicBezTo>
                  <a:pt x="6146720" y="3022101"/>
                  <a:pt x="6187413" y="3119686"/>
                  <a:pt x="6187413" y="3226775"/>
                </a:cubicBezTo>
                <a:cubicBezTo>
                  <a:pt x="6187413" y="3341004"/>
                  <a:pt x="6141113" y="3444418"/>
                  <a:pt x="6066256" y="3519275"/>
                </a:cubicBezTo>
                <a:lnTo>
                  <a:pt x="6022332" y="3555516"/>
                </a:lnTo>
                <a:lnTo>
                  <a:pt x="6066257" y="3591757"/>
                </a:lnTo>
                <a:cubicBezTo>
                  <a:pt x="6122400" y="3647900"/>
                  <a:pt x="6162480" y="3720107"/>
                  <a:pt x="6179010" y="3800891"/>
                </a:cubicBezTo>
                <a:lnTo>
                  <a:pt x="6181483" y="3825425"/>
                </a:lnTo>
                <a:lnTo>
                  <a:pt x="6203289" y="3880768"/>
                </a:lnTo>
                <a:cubicBezTo>
                  <a:pt x="6215375" y="3919627"/>
                  <a:pt x="6221886" y="3960942"/>
                  <a:pt x="6221886" y="4003778"/>
                </a:cubicBezTo>
                <a:cubicBezTo>
                  <a:pt x="6221886" y="4075170"/>
                  <a:pt x="6203800" y="4142339"/>
                  <a:pt x="6171960" y="4200952"/>
                </a:cubicBezTo>
                <a:lnTo>
                  <a:pt x="6158493" y="4219903"/>
                </a:lnTo>
                <a:lnTo>
                  <a:pt x="6185711" y="4252892"/>
                </a:lnTo>
                <a:cubicBezTo>
                  <a:pt x="6230313" y="4318912"/>
                  <a:pt x="6256357" y="4398500"/>
                  <a:pt x="6256357" y="4484172"/>
                </a:cubicBezTo>
                <a:cubicBezTo>
                  <a:pt x="6256357" y="4598400"/>
                  <a:pt x="6210057" y="4701815"/>
                  <a:pt x="6135200" y="4776672"/>
                </a:cubicBezTo>
                <a:lnTo>
                  <a:pt x="6122250" y="4787357"/>
                </a:lnTo>
                <a:lnTo>
                  <a:pt x="6112152" y="4816087"/>
                </a:lnTo>
                <a:lnTo>
                  <a:pt x="6090409" y="4853915"/>
                </a:lnTo>
                <a:lnTo>
                  <a:pt x="6116768" y="4885863"/>
                </a:lnTo>
                <a:cubicBezTo>
                  <a:pt x="6161370" y="4951883"/>
                  <a:pt x="6187414" y="5031471"/>
                  <a:pt x="6187414" y="5117143"/>
                </a:cubicBezTo>
                <a:lnTo>
                  <a:pt x="6183196" y="5158983"/>
                </a:lnTo>
                <a:lnTo>
                  <a:pt x="6187414" y="5203606"/>
                </a:lnTo>
                <a:cubicBezTo>
                  <a:pt x="6187414" y="5260720"/>
                  <a:pt x="6175839" y="5315131"/>
                  <a:pt x="6154907" y="5364620"/>
                </a:cubicBezTo>
                <a:lnTo>
                  <a:pt x="6124608" y="5420442"/>
                </a:lnTo>
                <a:lnTo>
                  <a:pt x="6151239" y="5452720"/>
                </a:lnTo>
                <a:cubicBezTo>
                  <a:pt x="6195841" y="5518740"/>
                  <a:pt x="6221885" y="5598328"/>
                  <a:pt x="6221885" y="5684000"/>
                </a:cubicBezTo>
                <a:lnTo>
                  <a:pt x="6216508" y="5737344"/>
                </a:lnTo>
                <a:lnTo>
                  <a:pt x="6218551" y="5743157"/>
                </a:lnTo>
                <a:cubicBezTo>
                  <a:pt x="6225481" y="5773178"/>
                  <a:pt x="6229143" y="5804450"/>
                  <a:pt x="6229143" y="5836577"/>
                </a:cubicBezTo>
                <a:cubicBezTo>
                  <a:pt x="6229143" y="5950805"/>
                  <a:pt x="6182843" y="6054219"/>
                  <a:pt x="6107986" y="6129077"/>
                </a:cubicBezTo>
                <a:lnTo>
                  <a:pt x="6083286" y="6149456"/>
                </a:lnTo>
                <a:lnTo>
                  <a:pt x="6151239" y="6224241"/>
                </a:lnTo>
                <a:cubicBezTo>
                  <a:pt x="6195841" y="6290261"/>
                  <a:pt x="6221885" y="6369850"/>
                  <a:pt x="6221885" y="6455521"/>
                </a:cubicBezTo>
                <a:cubicBezTo>
                  <a:pt x="6221885" y="6569750"/>
                  <a:pt x="6175585" y="6673165"/>
                  <a:pt x="6100728" y="6748022"/>
                </a:cubicBezTo>
                <a:lnTo>
                  <a:pt x="6056304" y="6784675"/>
                </a:lnTo>
                <a:lnTo>
                  <a:pt x="6071353" y="6793806"/>
                </a:lnTo>
                <a:cubicBezTo>
                  <a:pt x="6163288" y="6869677"/>
                  <a:pt x="6221886" y="6984497"/>
                  <a:pt x="6221886" y="7113004"/>
                </a:cubicBezTo>
                <a:cubicBezTo>
                  <a:pt x="6221886" y="7198675"/>
                  <a:pt x="6195842" y="7278264"/>
                  <a:pt x="6151240" y="7344284"/>
                </a:cubicBezTo>
                <a:lnTo>
                  <a:pt x="6120408" y="7381653"/>
                </a:lnTo>
                <a:lnTo>
                  <a:pt x="6140296" y="7393719"/>
                </a:lnTo>
                <a:cubicBezTo>
                  <a:pt x="6232231" y="7469591"/>
                  <a:pt x="6290829" y="7584411"/>
                  <a:pt x="6290829" y="7712919"/>
                </a:cubicBezTo>
                <a:cubicBezTo>
                  <a:pt x="6290829" y="7855699"/>
                  <a:pt x="6218485" y="7981588"/>
                  <a:pt x="6108451" y="8055925"/>
                </a:cubicBezTo>
                <a:lnTo>
                  <a:pt x="6101399" y="8059754"/>
                </a:lnTo>
                <a:lnTo>
                  <a:pt x="6151240" y="8114604"/>
                </a:lnTo>
                <a:cubicBezTo>
                  <a:pt x="6195842" y="8180624"/>
                  <a:pt x="6221886" y="8260213"/>
                  <a:pt x="6221886" y="8345885"/>
                </a:cubicBezTo>
                <a:cubicBezTo>
                  <a:pt x="6221886" y="8431557"/>
                  <a:pt x="6195842" y="8511145"/>
                  <a:pt x="6151240" y="8577165"/>
                </a:cubicBezTo>
                <a:lnTo>
                  <a:pt x="6122544" y="8611944"/>
                </a:lnTo>
                <a:lnTo>
                  <a:pt x="6185711" y="8681463"/>
                </a:lnTo>
                <a:cubicBezTo>
                  <a:pt x="6230313" y="8747482"/>
                  <a:pt x="6256357" y="8827071"/>
                  <a:pt x="6256357" y="8912742"/>
                </a:cubicBezTo>
                <a:cubicBezTo>
                  <a:pt x="6256357" y="9026971"/>
                  <a:pt x="6210057" y="9130386"/>
                  <a:pt x="6135200" y="9205242"/>
                </a:cubicBezTo>
                <a:lnTo>
                  <a:pt x="6126740" y="9212222"/>
                </a:lnTo>
                <a:lnTo>
                  <a:pt x="6155137" y="9232928"/>
                </a:lnTo>
                <a:cubicBezTo>
                  <a:pt x="6242698" y="9308776"/>
                  <a:pt x="6298086" y="9420776"/>
                  <a:pt x="6298086" y="9545713"/>
                </a:cubicBezTo>
                <a:cubicBezTo>
                  <a:pt x="6298086" y="9688499"/>
                  <a:pt x="6225742" y="9814385"/>
                  <a:pt x="6115708" y="9888725"/>
                </a:cubicBezTo>
                <a:lnTo>
                  <a:pt x="6108657" y="9892551"/>
                </a:lnTo>
                <a:lnTo>
                  <a:pt x="6158497" y="9947404"/>
                </a:lnTo>
                <a:cubicBezTo>
                  <a:pt x="6203099" y="10013424"/>
                  <a:pt x="6229143" y="10093013"/>
                  <a:pt x="6229143" y="10178684"/>
                </a:cubicBezTo>
                <a:cubicBezTo>
                  <a:pt x="6229143" y="10264355"/>
                  <a:pt x="6203099" y="10343944"/>
                  <a:pt x="6158497" y="10409964"/>
                </a:cubicBezTo>
                <a:lnTo>
                  <a:pt x="6144993" y="10426332"/>
                </a:lnTo>
                <a:lnTo>
                  <a:pt x="6167868" y="10435312"/>
                </a:lnTo>
                <a:cubicBezTo>
                  <a:pt x="6287270" y="10507863"/>
                  <a:pt x="6367029" y="10639159"/>
                  <a:pt x="6367029" y="10789084"/>
                </a:cubicBezTo>
                <a:cubicBezTo>
                  <a:pt x="6367029" y="11017541"/>
                  <a:pt x="6181828" y="11202742"/>
                  <a:pt x="5953371" y="11202742"/>
                </a:cubicBezTo>
                <a:cubicBezTo>
                  <a:pt x="5867700" y="11202742"/>
                  <a:pt x="5788111" y="11176698"/>
                  <a:pt x="5722091" y="11132095"/>
                </a:cubicBezTo>
                <a:lnTo>
                  <a:pt x="5707566" y="11120111"/>
                </a:lnTo>
                <a:lnTo>
                  <a:pt x="5704301" y="11124704"/>
                </a:lnTo>
                <a:cubicBezTo>
                  <a:pt x="5628430" y="11216638"/>
                  <a:pt x="5513610" y="11275237"/>
                  <a:pt x="5385102" y="11275237"/>
                </a:cubicBezTo>
                <a:cubicBezTo>
                  <a:pt x="5270874" y="11275237"/>
                  <a:pt x="5167459" y="11228937"/>
                  <a:pt x="5092602" y="11154079"/>
                </a:cubicBezTo>
                <a:lnTo>
                  <a:pt x="5072636" y="11129880"/>
                </a:lnTo>
                <a:lnTo>
                  <a:pt x="5058658" y="11146821"/>
                </a:lnTo>
                <a:cubicBezTo>
                  <a:pt x="4983800" y="11221679"/>
                  <a:pt x="4880385" y="11267979"/>
                  <a:pt x="4766157" y="11267979"/>
                </a:cubicBezTo>
                <a:cubicBezTo>
                  <a:pt x="4651928" y="11267979"/>
                  <a:pt x="4548514" y="11221679"/>
                  <a:pt x="4473656" y="11146821"/>
                </a:cubicBezTo>
                <a:lnTo>
                  <a:pt x="4437709" y="11103252"/>
                </a:lnTo>
                <a:lnTo>
                  <a:pt x="4427872" y="11117447"/>
                </a:lnTo>
                <a:cubicBezTo>
                  <a:pt x="4368862" y="11188951"/>
                  <a:pt x="4286289" y="11240290"/>
                  <a:pt x="4192040" y="11259576"/>
                </a:cubicBezTo>
                <a:lnTo>
                  <a:pt x="4164078" y="11262395"/>
                </a:lnTo>
                <a:lnTo>
                  <a:pt x="4150168" y="11269945"/>
                </a:lnTo>
                <a:cubicBezTo>
                  <a:pt x="4100679" y="11290877"/>
                  <a:pt x="4046268" y="11302452"/>
                  <a:pt x="3989154" y="11302452"/>
                </a:cubicBezTo>
                <a:cubicBezTo>
                  <a:pt x="3917761" y="11302452"/>
                  <a:pt x="3850592" y="11284366"/>
                  <a:pt x="3791980" y="11252526"/>
                </a:cubicBezTo>
                <a:lnTo>
                  <a:pt x="3773029" y="11239058"/>
                </a:lnTo>
                <a:lnTo>
                  <a:pt x="3740040" y="11266277"/>
                </a:lnTo>
                <a:cubicBezTo>
                  <a:pt x="3674020" y="11310879"/>
                  <a:pt x="3594431" y="11336923"/>
                  <a:pt x="3508760" y="11336923"/>
                </a:cubicBezTo>
                <a:cubicBezTo>
                  <a:pt x="3394531" y="11336923"/>
                  <a:pt x="3291117" y="11290623"/>
                  <a:pt x="3216260" y="11215765"/>
                </a:cubicBezTo>
                <a:lnTo>
                  <a:pt x="3205575" y="11202816"/>
                </a:lnTo>
                <a:lnTo>
                  <a:pt x="3176846" y="11192718"/>
                </a:lnTo>
                <a:lnTo>
                  <a:pt x="3139017" y="11170975"/>
                </a:lnTo>
                <a:lnTo>
                  <a:pt x="3107070" y="11197334"/>
                </a:lnTo>
                <a:cubicBezTo>
                  <a:pt x="3041050" y="11241936"/>
                  <a:pt x="2961461" y="11267980"/>
                  <a:pt x="2875790" y="11267980"/>
                </a:cubicBezTo>
                <a:lnTo>
                  <a:pt x="2832559" y="11263622"/>
                </a:lnTo>
                <a:lnTo>
                  <a:pt x="2789329" y="11267980"/>
                </a:lnTo>
                <a:cubicBezTo>
                  <a:pt x="2732214" y="11267980"/>
                  <a:pt x="2677803" y="11256405"/>
                  <a:pt x="2628315" y="11235473"/>
                </a:cubicBezTo>
                <a:lnTo>
                  <a:pt x="2572492" y="11205173"/>
                </a:lnTo>
                <a:lnTo>
                  <a:pt x="2540213" y="11231805"/>
                </a:lnTo>
                <a:cubicBezTo>
                  <a:pt x="2474194" y="11276407"/>
                  <a:pt x="2394608" y="11302451"/>
                  <a:pt x="2308936" y="11302451"/>
                </a:cubicBezTo>
                <a:lnTo>
                  <a:pt x="2253903" y="11296903"/>
                </a:lnTo>
                <a:lnTo>
                  <a:pt x="2239725" y="11301305"/>
                </a:lnTo>
                <a:cubicBezTo>
                  <a:pt x="2212798" y="11306815"/>
                  <a:pt x="2184917" y="11309709"/>
                  <a:pt x="2156360" y="11309709"/>
                </a:cubicBezTo>
                <a:cubicBezTo>
                  <a:pt x="2042131" y="11309709"/>
                  <a:pt x="1938715" y="11263409"/>
                  <a:pt x="1863856" y="11188551"/>
                </a:cubicBezTo>
                <a:lnTo>
                  <a:pt x="1843892" y="11164352"/>
                </a:lnTo>
                <a:lnTo>
                  <a:pt x="1829912" y="11181293"/>
                </a:lnTo>
                <a:cubicBezTo>
                  <a:pt x="1755056" y="11256151"/>
                  <a:pt x="1651646" y="11302451"/>
                  <a:pt x="1537417" y="11302451"/>
                </a:cubicBezTo>
                <a:cubicBezTo>
                  <a:pt x="1423189" y="11302451"/>
                  <a:pt x="1319774" y="11256151"/>
                  <a:pt x="1244916" y="11181293"/>
                </a:cubicBezTo>
                <a:lnTo>
                  <a:pt x="1208675" y="11137369"/>
                </a:lnTo>
                <a:lnTo>
                  <a:pt x="1172434" y="11181294"/>
                </a:lnTo>
                <a:cubicBezTo>
                  <a:pt x="1097577" y="11256152"/>
                  <a:pt x="994162" y="11302452"/>
                  <a:pt x="879934" y="11302452"/>
                </a:cubicBezTo>
                <a:cubicBezTo>
                  <a:pt x="804971" y="11302452"/>
                  <a:pt x="734666" y="11282512"/>
                  <a:pt x="674033" y="11247647"/>
                </a:cubicBezTo>
                <a:lnTo>
                  <a:pt x="636295" y="11221497"/>
                </a:lnTo>
                <a:lnTo>
                  <a:pt x="578851" y="11215706"/>
                </a:lnTo>
                <a:cubicBezTo>
                  <a:pt x="390354" y="11177134"/>
                  <a:pt x="248560" y="11010352"/>
                  <a:pt x="248560" y="10810452"/>
                </a:cubicBezTo>
                <a:cubicBezTo>
                  <a:pt x="248560" y="10739060"/>
                  <a:pt x="266646" y="10671891"/>
                  <a:pt x="298486" y="10613279"/>
                </a:cubicBezTo>
                <a:lnTo>
                  <a:pt x="332981" y="10564738"/>
                </a:lnTo>
                <a:lnTo>
                  <a:pt x="293052" y="10543064"/>
                </a:lnTo>
                <a:cubicBezTo>
                  <a:pt x="183018" y="10468727"/>
                  <a:pt x="110674" y="10342838"/>
                  <a:pt x="110674" y="10200053"/>
                </a:cubicBezTo>
                <a:cubicBezTo>
                  <a:pt x="110674" y="10075115"/>
                  <a:pt x="166062" y="9963115"/>
                  <a:pt x="253623" y="9887265"/>
                </a:cubicBezTo>
                <a:lnTo>
                  <a:pt x="297325" y="9855399"/>
                </a:lnTo>
                <a:lnTo>
                  <a:pt x="250263" y="9798362"/>
                </a:lnTo>
                <a:cubicBezTo>
                  <a:pt x="205661" y="9732341"/>
                  <a:pt x="179617" y="9652751"/>
                  <a:pt x="179617" y="9567082"/>
                </a:cubicBezTo>
                <a:cubicBezTo>
                  <a:pt x="179617" y="9481410"/>
                  <a:pt x="205660" y="9401822"/>
                  <a:pt x="250263" y="9335802"/>
                </a:cubicBezTo>
                <a:lnTo>
                  <a:pt x="310730" y="9269255"/>
                </a:lnTo>
                <a:lnTo>
                  <a:pt x="259045" y="9226611"/>
                </a:lnTo>
                <a:cubicBezTo>
                  <a:pt x="184188" y="9151755"/>
                  <a:pt x="137888" y="9048339"/>
                  <a:pt x="137888" y="8934111"/>
                </a:cubicBezTo>
                <a:cubicBezTo>
                  <a:pt x="137888" y="8848439"/>
                  <a:pt x="163932" y="8768850"/>
                  <a:pt x="208534" y="8702830"/>
                </a:cubicBezTo>
                <a:lnTo>
                  <a:pt x="237777" y="8670648"/>
                </a:lnTo>
                <a:lnTo>
                  <a:pt x="224574" y="8659753"/>
                </a:lnTo>
                <a:cubicBezTo>
                  <a:pt x="149717" y="8584896"/>
                  <a:pt x="103416" y="8481481"/>
                  <a:pt x="103416" y="8367253"/>
                </a:cubicBezTo>
                <a:cubicBezTo>
                  <a:pt x="103416" y="8242316"/>
                  <a:pt x="158805" y="8130315"/>
                  <a:pt x="246366" y="8054466"/>
                </a:cubicBezTo>
                <a:lnTo>
                  <a:pt x="290068" y="8022602"/>
                </a:lnTo>
                <a:lnTo>
                  <a:pt x="243006" y="7965562"/>
                </a:lnTo>
                <a:cubicBezTo>
                  <a:pt x="198403" y="7899542"/>
                  <a:pt x="172359" y="7819952"/>
                  <a:pt x="172359" y="7734291"/>
                </a:cubicBezTo>
                <a:cubicBezTo>
                  <a:pt x="172359" y="7648619"/>
                  <a:pt x="198403" y="7569031"/>
                  <a:pt x="243006" y="7503010"/>
                </a:cubicBezTo>
                <a:lnTo>
                  <a:pt x="274645" y="7468189"/>
                </a:lnTo>
                <a:lnTo>
                  <a:pt x="224574" y="7426877"/>
                </a:lnTo>
                <a:cubicBezTo>
                  <a:pt x="149717" y="7352020"/>
                  <a:pt x="103416" y="7248605"/>
                  <a:pt x="103416" y="7134377"/>
                </a:cubicBezTo>
                <a:cubicBezTo>
                  <a:pt x="103416" y="7009439"/>
                  <a:pt x="158805" y="6897438"/>
                  <a:pt x="246366" y="6821589"/>
                </a:cubicBezTo>
                <a:lnTo>
                  <a:pt x="268381" y="6805538"/>
                </a:lnTo>
                <a:lnTo>
                  <a:pt x="224573" y="6769394"/>
                </a:lnTo>
                <a:cubicBezTo>
                  <a:pt x="149716" y="6694537"/>
                  <a:pt x="103415" y="6591122"/>
                  <a:pt x="103415" y="6476893"/>
                </a:cubicBezTo>
                <a:cubicBezTo>
                  <a:pt x="103415" y="6351956"/>
                  <a:pt x="158804" y="6239955"/>
                  <a:pt x="246365" y="6164107"/>
                </a:cubicBezTo>
                <a:lnTo>
                  <a:pt x="247437" y="6163325"/>
                </a:lnTo>
                <a:lnTo>
                  <a:pt x="231831" y="6150449"/>
                </a:lnTo>
                <a:cubicBezTo>
                  <a:pt x="156973" y="6075592"/>
                  <a:pt x="110673" y="5972177"/>
                  <a:pt x="110673" y="5857949"/>
                </a:cubicBezTo>
                <a:lnTo>
                  <a:pt x="115682" y="5801182"/>
                </a:lnTo>
                <a:lnTo>
                  <a:pt x="111819" y="5788735"/>
                </a:lnTo>
                <a:cubicBezTo>
                  <a:pt x="106308" y="5761810"/>
                  <a:pt x="103415" y="5733928"/>
                  <a:pt x="103415" y="5705371"/>
                </a:cubicBezTo>
                <a:cubicBezTo>
                  <a:pt x="103415" y="5648257"/>
                  <a:pt x="114990" y="5593847"/>
                  <a:pt x="135922" y="5544357"/>
                </a:cubicBezTo>
                <a:lnTo>
                  <a:pt x="166221" y="5488535"/>
                </a:lnTo>
                <a:lnTo>
                  <a:pt x="139590" y="5456258"/>
                </a:lnTo>
                <a:cubicBezTo>
                  <a:pt x="94988" y="5390238"/>
                  <a:pt x="68944" y="5310649"/>
                  <a:pt x="68944" y="5224978"/>
                </a:cubicBezTo>
                <a:lnTo>
                  <a:pt x="73012" y="5178872"/>
                </a:lnTo>
                <a:lnTo>
                  <a:pt x="68944" y="5138515"/>
                </a:lnTo>
                <a:cubicBezTo>
                  <a:pt x="68944" y="5081400"/>
                  <a:pt x="80519" y="5026990"/>
                  <a:pt x="101451" y="4977500"/>
                </a:cubicBezTo>
                <a:lnTo>
                  <a:pt x="131750" y="4921678"/>
                </a:lnTo>
                <a:lnTo>
                  <a:pt x="105119" y="4889401"/>
                </a:lnTo>
                <a:cubicBezTo>
                  <a:pt x="60517" y="4823381"/>
                  <a:pt x="34473" y="4743792"/>
                  <a:pt x="34473" y="4658121"/>
                </a:cubicBezTo>
                <a:cubicBezTo>
                  <a:pt x="34473" y="4551032"/>
                  <a:pt x="75167" y="4453447"/>
                  <a:pt x="141934" y="4379987"/>
                </a:cubicBezTo>
                <a:lnTo>
                  <a:pt x="165804" y="4359315"/>
                </a:lnTo>
                <a:lnTo>
                  <a:pt x="170394" y="4344529"/>
                </a:lnTo>
                <a:lnTo>
                  <a:pt x="200693" y="4288707"/>
                </a:lnTo>
                <a:lnTo>
                  <a:pt x="174062" y="4256430"/>
                </a:lnTo>
                <a:cubicBezTo>
                  <a:pt x="140610" y="4206915"/>
                  <a:pt x="117598" y="4149767"/>
                  <a:pt x="108182" y="4088146"/>
                </a:cubicBezTo>
                <a:lnTo>
                  <a:pt x="107382" y="4077572"/>
                </a:lnTo>
                <a:lnTo>
                  <a:pt x="101451" y="4066644"/>
                </a:lnTo>
                <a:cubicBezTo>
                  <a:pt x="80519" y="4017155"/>
                  <a:pt x="68944" y="3962744"/>
                  <a:pt x="68944" y="3905630"/>
                </a:cubicBezTo>
                <a:cubicBezTo>
                  <a:pt x="68944" y="3780692"/>
                  <a:pt x="124332" y="3668691"/>
                  <a:pt x="211893" y="3592843"/>
                </a:cubicBezTo>
                <a:lnTo>
                  <a:pt x="233908" y="3576792"/>
                </a:lnTo>
                <a:lnTo>
                  <a:pt x="190100" y="3540647"/>
                </a:lnTo>
                <a:cubicBezTo>
                  <a:pt x="115243" y="3465790"/>
                  <a:pt x="68942" y="3362376"/>
                  <a:pt x="68942" y="3248147"/>
                </a:cubicBezTo>
                <a:cubicBezTo>
                  <a:pt x="68942" y="3123210"/>
                  <a:pt x="124331" y="3011209"/>
                  <a:pt x="211892" y="2935361"/>
                </a:cubicBezTo>
                <a:lnTo>
                  <a:pt x="212964" y="2934579"/>
                </a:lnTo>
                <a:lnTo>
                  <a:pt x="197358" y="2921702"/>
                </a:lnTo>
                <a:cubicBezTo>
                  <a:pt x="122501" y="2846845"/>
                  <a:pt x="76200" y="2743431"/>
                  <a:pt x="76200" y="2629202"/>
                </a:cubicBezTo>
                <a:cubicBezTo>
                  <a:pt x="76200" y="2529252"/>
                  <a:pt x="111649" y="2437581"/>
                  <a:pt x="170660" y="2366077"/>
                </a:cubicBezTo>
                <a:lnTo>
                  <a:pt x="205779" y="2330109"/>
                </a:lnTo>
                <a:lnTo>
                  <a:pt x="155629" y="2288731"/>
                </a:lnTo>
                <a:cubicBezTo>
                  <a:pt x="80772" y="2213874"/>
                  <a:pt x="34471" y="2110460"/>
                  <a:pt x="34471" y="1996231"/>
                </a:cubicBezTo>
                <a:cubicBezTo>
                  <a:pt x="34471" y="1910560"/>
                  <a:pt x="60515" y="1830971"/>
                  <a:pt x="105118" y="1764951"/>
                </a:cubicBezTo>
                <a:lnTo>
                  <a:pt x="132761" y="1731447"/>
                </a:lnTo>
                <a:lnTo>
                  <a:pt x="121158" y="1721874"/>
                </a:lnTo>
                <a:cubicBezTo>
                  <a:pt x="46300" y="1647017"/>
                  <a:pt x="0" y="1543603"/>
                  <a:pt x="0" y="142937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52830" y="1188720"/>
            <a:ext cx="7141845" cy="18630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他们发现真理，能做到见微知著，除了需要善于观察，善于推断，还要怎么做？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65" y="252889"/>
            <a:ext cx="1855332" cy="1649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魏格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285591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9860"/>
            <a:ext cx="9394825" cy="2303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椭圆 1"/>
          <p:cNvSpPr/>
          <p:nvPr/>
        </p:nvSpPr>
        <p:spPr>
          <a:xfrm>
            <a:off x="906463" y="2211705"/>
            <a:ext cx="720725" cy="719138"/>
          </a:xfrm>
          <a:prstGeom prst="ellipse">
            <a:avLst/>
          </a:prstGeom>
          <a:solidFill>
            <a:srgbClr val="E72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292" name="标题 1"/>
          <p:cNvSpPr txBox="1"/>
          <p:nvPr/>
        </p:nvSpPr>
        <p:spPr>
          <a:xfrm>
            <a:off x="503238" y="2139633"/>
            <a:ext cx="8496300" cy="8636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defTabSz="850900" eaLnBrk="1" hangingPunct="1">
              <a:buFont typeface="Arial" panose="020B0604020202020204" pitchFamily="34" charset="0"/>
            </a:pPr>
            <a:r>
              <a:rPr lang="en-US" altLang="zh-CN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15 </a:t>
            </a:r>
            <a:r>
              <a:rPr lang="zh-CN" altLang="en-US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真理诞生于一百个问号之后</a:t>
            </a:r>
          </a:p>
        </p:txBody>
      </p:sp>
      <p:pic>
        <p:nvPicPr>
          <p:cNvPr id="12293" name="图片 2"/>
          <p:cNvPicPr>
            <a:picLocks noChangeAspect="1"/>
          </p:cNvPicPr>
          <p:nvPr/>
        </p:nvPicPr>
        <p:blipFill>
          <a:blip r:embed="rId3"/>
          <a:srcRect l="34093"/>
          <a:stretch>
            <a:fillRect/>
          </a:stretch>
        </p:blipFill>
        <p:spPr>
          <a:xfrm>
            <a:off x="1120775" y="376555"/>
            <a:ext cx="2854325" cy="5588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83568" y="987574"/>
            <a:ext cx="8008889" cy="2808312"/>
            <a:chOff x="683568" y="987574"/>
            <a:chExt cx="8008889" cy="2808312"/>
          </a:xfrm>
        </p:grpSpPr>
        <p:pic>
          <p:nvPicPr>
            <p:cNvPr id="6" name="图片 5" descr="15"/>
            <p:cNvPicPr>
              <a:picLocks noChangeAspect="1"/>
            </p:cNvPicPr>
            <p:nvPr/>
          </p:nvPicPr>
          <p:blipFill rotWithShape="1">
            <a:blip r:embed="rId2"/>
            <a:srcRect l="1" r="-1986" b="39154"/>
            <a:stretch>
              <a:fillRect/>
            </a:stretch>
          </p:blipFill>
          <p:spPr>
            <a:xfrm>
              <a:off x="683568" y="987574"/>
              <a:ext cx="8008889" cy="2808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5684" y="1907109"/>
              <a:ext cx="5904656" cy="1440160"/>
            </a:xfrm>
            <a:prstGeom prst="rect">
              <a:avLst/>
            </a:prstGeom>
          </p:spPr>
        </p:pic>
        <p:sp>
          <p:nvSpPr>
            <p:cNvPr id="8" name="文本框 1"/>
            <p:cNvSpPr txBox="1"/>
            <p:nvPr/>
          </p:nvSpPr>
          <p:spPr>
            <a:xfrm>
              <a:off x="1503660" y="1745038"/>
              <a:ext cx="6551890" cy="17866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他们正是凭借这种不断探索、独立思考、锲而不舍的精神，才发现真理。</a:t>
              </a:r>
              <a:endParaRPr lang="zh-CN" altLang="en-US" sz="32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1403648" y="555526"/>
            <a:ext cx="4465320" cy="2043430"/>
          </a:xfrm>
          <a:prstGeom prst="cloudCallout">
            <a:avLst>
              <a:gd name="adj1" fmla="val 49429"/>
              <a:gd name="adj2" fmla="val 51665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691997" y="979385"/>
            <a:ext cx="4114800" cy="119571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学习课文后，你受到了什么启发？</a:t>
            </a:r>
          </a:p>
        </p:txBody>
      </p:sp>
      <p:pic>
        <p:nvPicPr>
          <p:cNvPr id="4096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2660" y="1584998"/>
            <a:ext cx="1657350" cy="297204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87"/>
          <p:cNvSpPr/>
          <p:nvPr/>
        </p:nvSpPr>
        <p:spPr>
          <a:xfrm rot="5400000">
            <a:off x="2627940" y="-832720"/>
            <a:ext cx="3888433" cy="7353255"/>
          </a:xfrm>
          <a:custGeom>
            <a:avLst/>
            <a:gdLst>
              <a:gd name="connsiteX0" fmla="*/ 0 w 6367029"/>
              <a:gd name="connsiteY0" fmla="*/ 1429374 h 11336923"/>
              <a:gd name="connsiteX1" fmla="*/ 182378 w 6367029"/>
              <a:gd name="connsiteY1" fmla="*/ 1086362 h 11336923"/>
              <a:gd name="connsiteX2" fmla="*/ 186264 w 6367029"/>
              <a:gd name="connsiteY2" fmla="*/ 1084253 h 11336923"/>
              <a:gd name="connsiteX3" fmla="*/ 139590 w 6367029"/>
              <a:gd name="connsiteY3" fmla="*/ 1027683 h 11336923"/>
              <a:gd name="connsiteX4" fmla="*/ 68943 w 6367029"/>
              <a:gd name="connsiteY4" fmla="*/ 796403 h 11336923"/>
              <a:gd name="connsiteX5" fmla="*/ 94044 w 6367029"/>
              <a:gd name="connsiteY5" fmla="*/ 654173 h 11336923"/>
              <a:gd name="connsiteX6" fmla="*/ 117894 w 6367029"/>
              <a:gd name="connsiteY6" fmla="*/ 603051 h 11336923"/>
              <a:gd name="connsiteX7" fmla="*/ 102046 w 6367029"/>
              <a:gd name="connsiteY7" fmla="*/ 552000 h 11336923"/>
              <a:gd name="connsiteX8" fmla="*/ 93642 w 6367029"/>
              <a:gd name="connsiteY8" fmla="*/ 468633 h 11336923"/>
              <a:gd name="connsiteX9" fmla="*/ 507300 w 6367029"/>
              <a:gd name="connsiteY9" fmla="*/ 54975 h 11336923"/>
              <a:gd name="connsiteX10" fmla="*/ 630310 w 6367029"/>
              <a:gd name="connsiteY10" fmla="*/ 73572 h 11336923"/>
              <a:gd name="connsiteX11" fmla="*/ 690623 w 6367029"/>
              <a:gd name="connsiteY11" fmla="*/ 102567 h 11336923"/>
              <a:gd name="connsiteX12" fmla="*/ 692680 w 6367029"/>
              <a:gd name="connsiteY12" fmla="*/ 101450 h 11336923"/>
              <a:gd name="connsiteX13" fmla="*/ 853694 w 6367029"/>
              <a:gd name="connsiteY13" fmla="*/ 68943 h 11336923"/>
              <a:gd name="connsiteX14" fmla="*/ 1172893 w 6367029"/>
              <a:gd name="connsiteY14" fmla="*/ 219476 h 11336923"/>
              <a:gd name="connsiteX15" fmla="*/ 1182865 w 6367029"/>
              <a:gd name="connsiteY15" fmla="*/ 233503 h 11336923"/>
              <a:gd name="connsiteX16" fmla="*/ 1218677 w 6367029"/>
              <a:gd name="connsiteY16" fmla="*/ 190100 h 11336923"/>
              <a:gd name="connsiteX17" fmla="*/ 1511177 w 6367029"/>
              <a:gd name="connsiteY17" fmla="*/ 68942 h 11336923"/>
              <a:gd name="connsiteX18" fmla="*/ 1742457 w 6367029"/>
              <a:gd name="connsiteY18" fmla="*/ 139589 h 11336923"/>
              <a:gd name="connsiteX19" fmla="*/ 1824087 w 6367029"/>
              <a:gd name="connsiteY19" fmla="*/ 213761 h 11336923"/>
              <a:gd name="connsiteX20" fmla="*/ 1837622 w 6367029"/>
              <a:gd name="connsiteY20" fmla="*/ 197358 h 11336923"/>
              <a:gd name="connsiteX21" fmla="*/ 2130121 w 6367029"/>
              <a:gd name="connsiteY21" fmla="*/ 76200 h 11336923"/>
              <a:gd name="connsiteX22" fmla="*/ 2179147 w 6367029"/>
              <a:gd name="connsiteY22" fmla="*/ 83612 h 11336923"/>
              <a:gd name="connsiteX23" fmla="*/ 2199332 w 6367029"/>
              <a:gd name="connsiteY23" fmla="*/ 77346 h 11336923"/>
              <a:gd name="connsiteX24" fmla="*/ 2282698 w 6367029"/>
              <a:gd name="connsiteY24" fmla="*/ 68942 h 11336923"/>
              <a:gd name="connsiteX25" fmla="*/ 2443713 w 6367029"/>
              <a:gd name="connsiteY25" fmla="*/ 101449 h 11336923"/>
              <a:gd name="connsiteX26" fmla="*/ 2499535 w 6367029"/>
              <a:gd name="connsiteY26" fmla="*/ 131749 h 11336923"/>
              <a:gd name="connsiteX27" fmla="*/ 2531812 w 6367029"/>
              <a:gd name="connsiteY27" fmla="*/ 105117 h 11336923"/>
              <a:gd name="connsiteX28" fmla="*/ 2763093 w 6367029"/>
              <a:gd name="connsiteY28" fmla="*/ 34471 h 11336923"/>
              <a:gd name="connsiteX29" fmla="*/ 2797682 w 6367029"/>
              <a:gd name="connsiteY29" fmla="*/ 39700 h 11336923"/>
              <a:gd name="connsiteX30" fmla="*/ 2849556 w 6367029"/>
              <a:gd name="connsiteY30" fmla="*/ 34471 h 11336923"/>
              <a:gd name="connsiteX31" fmla="*/ 3010570 w 6367029"/>
              <a:gd name="connsiteY31" fmla="*/ 66978 h 11336923"/>
              <a:gd name="connsiteX32" fmla="*/ 3066392 w 6367029"/>
              <a:gd name="connsiteY32" fmla="*/ 97278 h 11336923"/>
              <a:gd name="connsiteX33" fmla="*/ 3098669 w 6367029"/>
              <a:gd name="connsiteY33" fmla="*/ 70646 h 11336923"/>
              <a:gd name="connsiteX34" fmla="*/ 3329949 w 6367029"/>
              <a:gd name="connsiteY34" fmla="*/ 0 h 11336923"/>
              <a:gd name="connsiteX35" fmla="*/ 3579434 w 6367029"/>
              <a:gd name="connsiteY35" fmla="*/ 83674 h 11336923"/>
              <a:gd name="connsiteX36" fmla="*/ 3631108 w 6367029"/>
              <a:gd name="connsiteY36" fmla="*/ 132062 h 11336923"/>
              <a:gd name="connsiteX37" fmla="*/ 3643541 w 6367029"/>
              <a:gd name="connsiteY37" fmla="*/ 135921 h 11336923"/>
              <a:gd name="connsiteX38" fmla="*/ 3699363 w 6367029"/>
              <a:gd name="connsiteY38" fmla="*/ 166221 h 11336923"/>
              <a:gd name="connsiteX39" fmla="*/ 3731640 w 6367029"/>
              <a:gd name="connsiteY39" fmla="*/ 139589 h 11336923"/>
              <a:gd name="connsiteX40" fmla="*/ 3839911 w 6367029"/>
              <a:gd name="connsiteY40" fmla="*/ 87540 h 11336923"/>
              <a:gd name="connsiteX41" fmla="*/ 3900389 w 6367029"/>
              <a:gd name="connsiteY41" fmla="*/ 78397 h 11336923"/>
              <a:gd name="connsiteX42" fmla="*/ 3921426 w 6367029"/>
              <a:gd name="connsiteY42" fmla="*/ 66978 h 11336923"/>
              <a:gd name="connsiteX43" fmla="*/ 4082440 w 6367029"/>
              <a:gd name="connsiteY43" fmla="*/ 34471 h 11336923"/>
              <a:gd name="connsiteX44" fmla="*/ 4401639 w 6367029"/>
              <a:gd name="connsiteY44" fmla="*/ 185004 h 11336923"/>
              <a:gd name="connsiteX45" fmla="*/ 4411611 w 6367029"/>
              <a:gd name="connsiteY45" fmla="*/ 199031 h 11336923"/>
              <a:gd name="connsiteX46" fmla="*/ 4447423 w 6367029"/>
              <a:gd name="connsiteY46" fmla="*/ 155628 h 11336923"/>
              <a:gd name="connsiteX47" fmla="*/ 4739923 w 6367029"/>
              <a:gd name="connsiteY47" fmla="*/ 34470 h 11336923"/>
              <a:gd name="connsiteX48" fmla="*/ 4971203 w 6367029"/>
              <a:gd name="connsiteY48" fmla="*/ 105116 h 11336923"/>
              <a:gd name="connsiteX49" fmla="*/ 5052833 w 6367029"/>
              <a:gd name="connsiteY49" fmla="*/ 179290 h 11336923"/>
              <a:gd name="connsiteX50" fmla="*/ 5066368 w 6367029"/>
              <a:gd name="connsiteY50" fmla="*/ 162886 h 11336923"/>
              <a:gd name="connsiteX51" fmla="*/ 5358868 w 6367029"/>
              <a:gd name="connsiteY51" fmla="*/ 41728 h 11336923"/>
              <a:gd name="connsiteX52" fmla="*/ 5519883 w 6367029"/>
              <a:gd name="connsiteY52" fmla="*/ 74235 h 11336923"/>
              <a:gd name="connsiteX53" fmla="*/ 5571420 w 6367029"/>
              <a:gd name="connsiteY53" fmla="*/ 102209 h 11336923"/>
              <a:gd name="connsiteX54" fmla="*/ 5675446 w 6367029"/>
              <a:gd name="connsiteY54" fmla="*/ 52200 h 11336923"/>
              <a:gd name="connsiteX55" fmla="*/ 5798455 w 6367029"/>
              <a:gd name="connsiteY55" fmla="*/ 33603 h 11336923"/>
              <a:gd name="connsiteX56" fmla="*/ 6212113 w 6367029"/>
              <a:gd name="connsiteY56" fmla="*/ 447261 h 11336923"/>
              <a:gd name="connsiteX57" fmla="*/ 6179606 w 6367029"/>
              <a:gd name="connsiteY57" fmla="*/ 608275 h 11336923"/>
              <a:gd name="connsiteX58" fmla="*/ 6162126 w 6367029"/>
              <a:gd name="connsiteY58" fmla="*/ 640479 h 11336923"/>
              <a:gd name="connsiteX59" fmla="*/ 6174391 w 6367029"/>
              <a:gd name="connsiteY59" fmla="*/ 671651 h 11336923"/>
              <a:gd name="connsiteX60" fmla="*/ 6187414 w 6367029"/>
              <a:gd name="connsiteY60" fmla="*/ 775031 h 11336923"/>
              <a:gd name="connsiteX61" fmla="*/ 6005036 w 6367029"/>
              <a:gd name="connsiteY61" fmla="*/ 1118043 h 11336923"/>
              <a:gd name="connsiteX62" fmla="*/ 6001150 w 6367029"/>
              <a:gd name="connsiteY62" fmla="*/ 1120152 h 11336923"/>
              <a:gd name="connsiteX63" fmla="*/ 6047825 w 6367029"/>
              <a:gd name="connsiteY63" fmla="*/ 1176722 h 11336923"/>
              <a:gd name="connsiteX64" fmla="*/ 6118471 w 6367029"/>
              <a:gd name="connsiteY64" fmla="*/ 1408002 h 11336923"/>
              <a:gd name="connsiteX65" fmla="*/ 6047825 w 6367029"/>
              <a:gd name="connsiteY65" fmla="*/ 1639282 h 11336923"/>
              <a:gd name="connsiteX66" fmla="*/ 6019205 w 6367029"/>
              <a:gd name="connsiteY66" fmla="*/ 1673970 h 11336923"/>
              <a:gd name="connsiteX67" fmla="*/ 6045481 w 6367029"/>
              <a:gd name="connsiteY67" fmla="*/ 1696725 h 11336923"/>
              <a:gd name="connsiteX68" fmla="*/ 6152942 w 6367029"/>
              <a:gd name="connsiteY68" fmla="*/ 1974859 h 11336923"/>
              <a:gd name="connsiteX69" fmla="*/ 6031785 w 6367029"/>
              <a:gd name="connsiteY69" fmla="*/ 2267359 h 11336923"/>
              <a:gd name="connsiteX70" fmla="*/ 6023306 w 6367029"/>
              <a:gd name="connsiteY70" fmla="*/ 2274355 h 11336923"/>
              <a:gd name="connsiteX71" fmla="*/ 6087210 w 6367029"/>
              <a:gd name="connsiteY71" fmla="*/ 2329696 h 11336923"/>
              <a:gd name="connsiteX72" fmla="*/ 6194671 w 6367029"/>
              <a:gd name="connsiteY72" fmla="*/ 2607830 h 11336923"/>
              <a:gd name="connsiteX73" fmla="*/ 6073514 w 6367029"/>
              <a:gd name="connsiteY73" fmla="*/ 2900330 h 11336923"/>
              <a:gd name="connsiteX74" fmla="*/ 6048243 w 6367029"/>
              <a:gd name="connsiteY74" fmla="*/ 2921181 h 11336923"/>
              <a:gd name="connsiteX75" fmla="*/ 6079952 w 6367029"/>
              <a:gd name="connsiteY75" fmla="*/ 2948641 h 11336923"/>
              <a:gd name="connsiteX76" fmla="*/ 6187413 w 6367029"/>
              <a:gd name="connsiteY76" fmla="*/ 3226775 h 11336923"/>
              <a:gd name="connsiteX77" fmla="*/ 6066256 w 6367029"/>
              <a:gd name="connsiteY77" fmla="*/ 3519275 h 11336923"/>
              <a:gd name="connsiteX78" fmla="*/ 6022332 w 6367029"/>
              <a:gd name="connsiteY78" fmla="*/ 3555516 h 11336923"/>
              <a:gd name="connsiteX79" fmla="*/ 6066257 w 6367029"/>
              <a:gd name="connsiteY79" fmla="*/ 3591757 h 11336923"/>
              <a:gd name="connsiteX80" fmla="*/ 6179010 w 6367029"/>
              <a:gd name="connsiteY80" fmla="*/ 3800891 h 11336923"/>
              <a:gd name="connsiteX81" fmla="*/ 6181483 w 6367029"/>
              <a:gd name="connsiteY81" fmla="*/ 3825425 h 11336923"/>
              <a:gd name="connsiteX82" fmla="*/ 6203289 w 6367029"/>
              <a:gd name="connsiteY82" fmla="*/ 3880768 h 11336923"/>
              <a:gd name="connsiteX83" fmla="*/ 6221886 w 6367029"/>
              <a:gd name="connsiteY83" fmla="*/ 4003778 h 11336923"/>
              <a:gd name="connsiteX84" fmla="*/ 6171960 w 6367029"/>
              <a:gd name="connsiteY84" fmla="*/ 4200952 h 11336923"/>
              <a:gd name="connsiteX85" fmla="*/ 6158493 w 6367029"/>
              <a:gd name="connsiteY85" fmla="*/ 4219903 h 11336923"/>
              <a:gd name="connsiteX86" fmla="*/ 6185711 w 6367029"/>
              <a:gd name="connsiteY86" fmla="*/ 4252892 h 11336923"/>
              <a:gd name="connsiteX87" fmla="*/ 6256357 w 6367029"/>
              <a:gd name="connsiteY87" fmla="*/ 4484172 h 11336923"/>
              <a:gd name="connsiteX88" fmla="*/ 6135200 w 6367029"/>
              <a:gd name="connsiteY88" fmla="*/ 4776672 h 11336923"/>
              <a:gd name="connsiteX89" fmla="*/ 6122250 w 6367029"/>
              <a:gd name="connsiteY89" fmla="*/ 4787357 h 11336923"/>
              <a:gd name="connsiteX90" fmla="*/ 6112152 w 6367029"/>
              <a:gd name="connsiteY90" fmla="*/ 4816087 h 11336923"/>
              <a:gd name="connsiteX91" fmla="*/ 6090409 w 6367029"/>
              <a:gd name="connsiteY91" fmla="*/ 4853915 h 11336923"/>
              <a:gd name="connsiteX92" fmla="*/ 6116768 w 6367029"/>
              <a:gd name="connsiteY92" fmla="*/ 4885863 h 11336923"/>
              <a:gd name="connsiteX93" fmla="*/ 6187414 w 6367029"/>
              <a:gd name="connsiteY93" fmla="*/ 5117143 h 11336923"/>
              <a:gd name="connsiteX94" fmla="*/ 6183196 w 6367029"/>
              <a:gd name="connsiteY94" fmla="*/ 5158983 h 11336923"/>
              <a:gd name="connsiteX95" fmla="*/ 6187414 w 6367029"/>
              <a:gd name="connsiteY95" fmla="*/ 5203606 h 11336923"/>
              <a:gd name="connsiteX96" fmla="*/ 6154907 w 6367029"/>
              <a:gd name="connsiteY96" fmla="*/ 5364620 h 11336923"/>
              <a:gd name="connsiteX97" fmla="*/ 6124608 w 6367029"/>
              <a:gd name="connsiteY97" fmla="*/ 5420442 h 11336923"/>
              <a:gd name="connsiteX98" fmla="*/ 6151239 w 6367029"/>
              <a:gd name="connsiteY98" fmla="*/ 5452720 h 11336923"/>
              <a:gd name="connsiteX99" fmla="*/ 6221885 w 6367029"/>
              <a:gd name="connsiteY99" fmla="*/ 5684000 h 11336923"/>
              <a:gd name="connsiteX100" fmla="*/ 6216508 w 6367029"/>
              <a:gd name="connsiteY100" fmla="*/ 5737344 h 11336923"/>
              <a:gd name="connsiteX101" fmla="*/ 6218551 w 6367029"/>
              <a:gd name="connsiteY101" fmla="*/ 5743157 h 11336923"/>
              <a:gd name="connsiteX102" fmla="*/ 6229143 w 6367029"/>
              <a:gd name="connsiteY102" fmla="*/ 5836577 h 11336923"/>
              <a:gd name="connsiteX103" fmla="*/ 6107986 w 6367029"/>
              <a:gd name="connsiteY103" fmla="*/ 6129077 h 11336923"/>
              <a:gd name="connsiteX104" fmla="*/ 6083286 w 6367029"/>
              <a:gd name="connsiteY104" fmla="*/ 6149456 h 11336923"/>
              <a:gd name="connsiteX105" fmla="*/ 6151239 w 6367029"/>
              <a:gd name="connsiteY105" fmla="*/ 6224241 h 11336923"/>
              <a:gd name="connsiteX106" fmla="*/ 6221885 w 6367029"/>
              <a:gd name="connsiteY106" fmla="*/ 6455521 h 11336923"/>
              <a:gd name="connsiteX107" fmla="*/ 6100728 w 6367029"/>
              <a:gd name="connsiteY107" fmla="*/ 6748022 h 11336923"/>
              <a:gd name="connsiteX108" fmla="*/ 6056304 w 6367029"/>
              <a:gd name="connsiteY108" fmla="*/ 6784675 h 11336923"/>
              <a:gd name="connsiteX109" fmla="*/ 6071353 w 6367029"/>
              <a:gd name="connsiteY109" fmla="*/ 6793806 h 11336923"/>
              <a:gd name="connsiteX110" fmla="*/ 6221886 w 6367029"/>
              <a:gd name="connsiteY110" fmla="*/ 7113004 h 11336923"/>
              <a:gd name="connsiteX111" fmla="*/ 6151240 w 6367029"/>
              <a:gd name="connsiteY111" fmla="*/ 7344284 h 11336923"/>
              <a:gd name="connsiteX112" fmla="*/ 6120408 w 6367029"/>
              <a:gd name="connsiteY112" fmla="*/ 7381653 h 11336923"/>
              <a:gd name="connsiteX113" fmla="*/ 6140296 w 6367029"/>
              <a:gd name="connsiteY113" fmla="*/ 7393719 h 11336923"/>
              <a:gd name="connsiteX114" fmla="*/ 6290829 w 6367029"/>
              <a:gd name="connsiteY114" fmla="*/ 7712919 h 11336923"/>
              <a:gd name="connsiteX115" fmla="*/ 6108451 w 6367029"/>
              <a:gd name="connsiteY115" fmla="*/ 8055925 h 11336923"/>
              <a:gd name="connsiteX116" fmla="*/ 6101399 w 6367029"/>
              <a:gd name="connsiteY116" fmla="*/ 8059754 h 11336923"/>
              <a:gd name="connsiteX117" fmla="*/ 6151240 w 6367029"/>
              <a:gd name="connsiteY117" fmla="*/ 8114604 h 11336923"/>
              <a:gd name="connsiteX118" fmla="*/ 6221886 w 6367029"/>
              <a:gd name="connsiteY118" fmla="*/ 8345885 h 11336923"/>
              <a:gd name="connsiteX119" fmla="*/ 6151240 w 6367029"/>
              <a:gd name="connsiteY119" fmla="*/ 8577165 h 11336923"/>
              <a:gd name="connsiteX120" fmla="*/ 6122544 w 6367029"/>
              <a:gd name="connsiteY120" fmla="*/ 8611944 h 11336923"/>
              <a:gd name="connsiteX121" fmla="*/ 6185711 w 6367029"/>
              <a:gd name="connsiteY121" fmla="*/ 8681463 h 11336923"/>
              <a:gd name="connsiteX122" fmla="*/ 6256357 w 6367029"/>
              <a:gd name="connsiteY122" fmla="*/ 8912742 h 11336923"/>
              <a:gd name="connsiteX123" fmla="*/ 6135200 w 6367029"/>
              <a:gd name="connsiteY123" fmla="*/ 9205242 h 11336923"/>
              <a:gd name="connsiteX124" fmla="*/ 6126740 w 6367029"/>
              <a:gd name="connsiteY124" fmla="*/ 9212222 h 11336923"/>
              <a:gd name="connsiteX125" fmla="*/ 6155137 w 6367029"/>
              <a:gd name="connsiteY125" fmla="*/ 9232928 h 11336923"/>
              <a:gd name="connsiteX126" fmla="*/ 6298086 w 6367029"/>
              <a:gd name="connsiteY126" fmla="*/ 9545713 h 11336923"/>
              <a:gd name="connsiteX127" fmla="*/ 6115708 w 6367029"/>
              <a:gd name="connsiteY127" fmla="*/ 9888725 h 11336923"/>
              <a:gd name="connsiteX128" fmla="*/ 6108657 w 6367029"/>
              <a:gd name="connsiteY128" fmla="*/ 9892551 h 11336923"/>
              <a:gd name="connsiteX129" fmla="*/ 6158497 w 6367029"/>
              <a:gd name="connsiteY129" fmla="*/ 9947404 h 11336923"/>
              <a:gd name="connsiteX130" fmla="*/ 6229143 w 6367029"/>
              <a:gd name="connsiteY130" fmla="*/ 10178684 h 11336923"/>
              <a:gd name="connsiteX131" fmla="*/ 6158497 w 6367029"/>
              <a:gd name="connsiteY131" fmla="*/ 10409964 h 11336923"/>
              <a:gd name="connsiteX132" fmla="*/ 6144993 w 6367029"/>
              <a:gd name="connsiteY132" fmla="*/ 10426332 h 11336923"/>
              <a:gd name="connsiteX133" fmla="*/ 6167868 w 6367029"/>
              <a:gd name="connsiteY133" fmla="*/ 10435312 h 11336923"/>
              <a:gd name="connsiteX134" fmla="*/ 6367029 w 6367029"/>
              <a:gd name="connsiteY134" fmla="*/ 10789084 h 11336923"/>
              <a:gd name="connsiteX135" fmla="*/ 5953371 w 6367029"/>
              <a:gd name="connsiteY135" fmla="*/ 11202742 h 11336923"/>
              <a:gd name="connsiteX136" fmla="*/ 5722091 w 6367029"/>
              <a:gd name="connsiteY136" fmla="*/ 11132095 h 11336923"/>
              <a:gd name="connsiteX137" fmla="*/ 5707566 w 6367029"/>
              <a:gd name="connsiteY137" fmla="*/ 11120111 h 11336923"/>
              <a:gd name="connsiteX138" fmla="*/ 5704301 w 6367029"/>
              <a:gd name="connsiteY138" fmla="*/ 11124704 h 11336923"/>
              <a:gd name="connsiteX139" fmla="*/ 5385102 w 6367029"/>
              <a:gd name="connsiteY139" fmla="*/ 11275237 h 11336923"/>
              <a:gd name="connsiteX140" fmla="*/ 5092602 w 6367029"/>
              <a:gd name="connsiteY140" fmla="*/ 11154079 h 11336923"/>
              <a:gd name="connsiteX141" fmla="*/ 5072636 w 6367029"/>
              <a:gd name="connsiteY141" fmla="*/ 11129880 h 11336923"/>
              <a:gd name="connsiteX142" fmla="*/ 5058658 w 6367029"/>
              <a:gd name="connsiteY142" fmla="*/ 11146821 h 11336923"/>
              <a:gd name="connsiteX143" fmla="*/ 4766157 w 6367029"/>
              <a:gd name="connsiteY143" fmla="*/ 11267979 h 11336923"/>
              <a:gd name="connsiteX144" fmla="*/ 4473656 w 6367029"/>
              <a:gd name="connsiteY144" fmla="*/ 11146821 h 11336923"/>
              <a:gd name="connsiteX145" fmla="*/ 4437709 w 6367029"/>
              <a:gd name="connsiteY145" fmla="*/ 11103252 h 11336923"/>
              <a:gd name="connsiteX146" fmla="*/ 4427872 w 6367029"/>
              <a:gd name="connsiteY146" fmla="*/ 11117447 h 11336923"/>
              <a:gd name="connsiteX147" fmla="*/ 4192040 w 6367029"/>
              <a:gd name="connsiteY147" fmla="*/ 11259576 h 11336923"/>
              <a:gd name="connsiteX148" fmla="*/ 4164078 w 6367029"/>
              <a:gd name="connsiteY148" fmla="*/ 11262395 h 11336923"/>
              <a:gd name="connsiteX149" fmla="*/ 4150168 w 6367029"/>
              <a:gd name="connsiteY149" fmla="*/ 11269945 h 11336923"/>
              <a:gd name="connsiteX150" fmla="*/ 3989154 w 6367029"/>
              <a:gd name="connsiteY150" fmla="*/ 11302452 h 11336923"/>
              <a:gd name="connsiteX151" fmla="*/ 3791980 w 6367029"/>
              <a:gd name="connsiteY151" fmla="*/ 11252526 h 11336923"/>
              <a:gd name="connsiteX152" fmla="*/ 3773029 w 6367029"/>
              <a:gd name="connsiteY152" fmla="*/ 11239058 h 11336923"/>
              <a:gd name="connsiteX153" fmla="*/ 3740040 w 6367029"/>
              <a:gd name="connsiteY153" fmla="*/ 11266277 h 11336923"/>
              <a:gd name="connsiteX154" fmla="*/ 3508760 w 6367029"/>
              <a:gd name="connsiteY154" fmla="*/ 11336923 h 11336923"/>
              <a:gd name="connsiteX155" fmla="*/ 3216260 w 6367029"/>
              <a:gd name="connsiteY155" fmla="*/ 11215765 h 11336923"/>
              <a:gd name="connsiteX156" fmla="*/ 3205575 w 6367029"/>
              <a:gd name="connsiteY156" fmla="*/ 11202816 h 11336923"/>
              <a:gd name="connsiteX157" fmla="*/ 3176846 w 6367029"/>
              <a:gd name="connsiteY157" fmla="*/ 11192718 h 11336923"/>
              <a:gd name="connsiteX158" fmla="*/ 3139017 w 6367029"/>
              <a:gd name="connsiteY158" fmla="*/ 11170975 h 11336923"/>
              <a:gd name="connsiteX159" fmla="*/ 3107070 w 6367029"/>
              <a:gd name="connsiteY159" fmla="*/ 11197334 h 11336923"/>
              <a:gd name="connsiteX160" fmla="*/ 2875790 w 6367029"/>
              <a:gd name="connsiteY160" fmla="*/ 11267980 h 11336923"/>
              <a:gd name="connsiteX161" fmla="*/ 2832559 w 6367029"/>
              <a:gd name="connsiteY161" fmla="*/ 11263622 h 11336923"/>
              <a:gd name="connsiteX162" fmla="*/ 2789329 w 6367029"/>
              <a:gd name="connsiteY162" fmla="*/ 11267980 h 11336923"/>
              <a:gd name="connsiteX163" fmla="*/ 2628315 w 6367029"/>
              <a:gd name="connsiteY163" fmla="*/ 11235473 h 11336923"/>
              <a:gd name="connsiteX164" fmla="*/ 2572492 w 6367029"/>
              <a:gd name="connsiteY164" fmla="*/ 11205173 h 11336923"/>
              <a:gd name="connsiteX165" fmla="*/ 2540213 w 6367029"/>
              <a:gd name="connsiteY165" fmla="*/ 11231805 h 11336923"/>
              <a:gd name="connsiteX166" fmla="*/ 2308936 w 6367029"/>
              <a:gd name="connsiteY166" fmla="*/ 11302451 h 11336923"/>
              <a:gd name="connsiteX167" fmla="*/ 2253903 w 6367029"/>
              <a:gd name="connsiteY167" fmla="*/ 11296903 h 11336923"/>
              <a:gd name="connsiteX168" fmla="*/ 2239725 w 6367029"/>
              <a:gd name="connsiteY168" fmla="*/ 11301305 h 11336923"/>
              <a:gd name="connsiteX169" fmla="*/ 2156360 w 6367029"/>
              <a:gd name="connsiteY169" fmla="*/ 11309709 h 11336923"/>
              <a:gd name="connsiteX170" fmla="*/ 1863856 w 6367029"/>
              <a:gd name="connsiteY170" fmla="*/ 11188551 h 11336923"/>
              <a:gd name="connsiteX171" fmla="*/ 1843892 w 6367029"/>
              <a:gd name="connsiteY171" fmla="*/ 11164352 h 11336923"/>
              <a:gd name="connsiteX172" fmla="*/ 1829912 w 6367029"/>
              <a:gd name="connsiteY172" fmla="*/ 11181293 h 11336923"/>
              <a:gd name="connsiteX173" fmla="*/ 1537417 w 6367029"/>
              <a:gd name="connsiteY173" fmla="*/ 11302451 h 11336923"/>
              <a:gd name="connsiteX174" fmla="*/ 1244916 w 6367029"/>
              <a:gd name="connsiteY174" fmla="*/ 11181293 h 11336923"/>
              <a:gd name="connsiteX175" fmla="*/ 1208675 w 6367029"/>
              <a:gd name="connsiteY175" fmla="*/ 11137369 h 11336923"/>
              <a:gd name="connsiteX176" fmla="*/ 1172434 w 6367029"/>
              <a:gd name="connsiteY176" fmla="*/ 11181294 h 11336923"/>
              <a:gd name="connsiteX177" fmla="*/ 879934 w 6367029"/>
              <a:gd name="connsiteY177" fmla="*/ 11302452 h 11336923"/>
              <a:gd name="connsiteX178" fmla="*/ 674033 w 6367029"/>
              <a:gd name="connsiteY178" fmla="*/ 11247647 h 11336923"/>
              <a:gd name="connsiteX179" fmla="*/ 636295 w 6367029"/>
              <a:gd name="connsiteY179" fmla="*/ 11221497 h 11336923"/>
              <a:gd name="connsiteX180" fmla="*/ 578851 w 6367029"/>
              <a:gd name="connsiteY180" fmla="*/ 11215706 h 11336923"/>
              <a:gd name="connsiteX181" fmla="*/ 248560 w 6367029"/>
              <a:gd name="connsiteY181" fmla="*/ 10810452 h 11336923"/>
              <a:gd name="connsiteX182" fmla="*/ 298486 w 6367029"/>
              <a:gd name="connsiteY182" fmla="*/ 10613279 h 11336923"/>
              <a:gd name="connsiteX183" fmla="*/ 332981 w 6367029"/>
              <a:gd name="connsiteY183" fmla="*/ 10564738 h 11336923"/>
              <a:gd name="connsiteX184" fmla="*/ 293052 w 6367029"/>
              <a:gd name="connsiteY184" fmla="*/ 10543064 h 11336923"/>
              <a:gd name="connsiteX185" fmla="*/ 110674 w 6367029"/>
              <a:gd name="connsiteY185" fmla="*/ 10200053 h 11336923"/>
              <a:gd name="connsiteX186" fmla="*/ 253623 w 6367029"/>
              <a:gd name="connsiteY186" fmla="*/ 9887265 h 11336923"/>
              <a:gd name="connsiteX187" fmla="*/ 297325 w 6367029"/>
              <a:gd name="connsiteY187" fmla="*/ 9855399 h 11336923"/>
              <a:gd name="connsiteX188" fmla="*/ 250263 w 6367029"/>
              <a:gd name="connsiteY188" fmla="*/ 9798362 h 11336923"/>
              <a:gd name="connsiteX189" fmla="*/ 179617 w 6367029"/>
              <a:gd name="connsiteY189" fmla="*/ 9567082 h 11336923"/>
              <a:gd name="connsiteX190" fmla="*/ 250263 w 6367029"/>
              <a:gd name="connsiteY190" fmla="*/ 9335802 h 11336923"/>
              <a:gd name="connsiteX191" fmla="*/ 310730 w 6367029"/>
              <a:gd name="connsiteY191" fmla="*/ 9269255 h 11336923"/>
              <a:gd name="connsiteX192" fmla="*/ 259045 w 6367029"/>
              <a:gd name="connsiteY192" fmla="*/ 9226611 h 11336923"/>
              <a:gd name="connsiteX193" fmla="*/ 137888 w 6367029"/>
              <a:gd name="connsiteY193" fmla="*/ 8934111 h 11336923"/>
              <a:gd name="connsiteX194" fmla="*/ 208534 w 6367029"/>
              <a:gd name="connsiteY194" fmla="*/ 8702830 h 11336923"/>
              <a:gd name="connsiteX195" fmla="*/ 237777 w 6367029"/>
              <a:gd name="connsiteY195" fmla="*/ 8670648 h 11336923"/>
              <a:gd name="connsiteX196" fmla="*/ 224574 w 6367029"/>
              <a:gd name="connsiteY196" fmla="*/ 8659753 h 11336923"/>
              <a:gd name="connsiteX197" fmla="*/ 103416 w 6367029"/>
              <a:gd name="connsiteY197" fmla="*/ 8367253 h 11336923"/>
              <a:gd name="connsiteX198" fmla="*/ 246366 w 6367029"/>
              <a:gd name="connsiteY198" fmla="*/ 8054466 h 11336923"/>
              <a:gd name="connsiteX199" fmla="*/ 290068 w 6367029"/>
              <a:gd name="connsiteY199" fmla="*/ 8022602 h 11336923"/>
              <a:gd name="connsiteX200" fmla="*/ 243006 w 6367029"/>
              <a:gd name="connsiteY200" fmla="*/ 7965562 h 11336923"/>
              <a:gd name="connsiteX201" fmla="*/ 172359 w 6367029"/>
              <a:gd name="connsiteY201" fmla="*/ 7734291 h 11336923"/>
              <a:gd name="connsiteX202" fmla="*/ 243006 w 6367029"/>
              <a:gd name="connsiteY202" fmla="*/ 7503010 h 11336923"/>
              <a:gd name="connsiteX203" fmla="*/ 274645 w 6367029"/>
              <a:gd name="connsiteY203" fmla="*/ 7468189 h 11336923"/>
              <a:gd name="connsiteX204" fmla="*/ 224574 w 6367029"/>
              <a:gd name="connsiteY204" fmla="*/ 7426877 h 11336923"/>
              <a:gd name="connsiteX205" fmla="*/ 103416 w 6367029"/>
              <a:gd name="connsiteY205" fmla="*/ 7134377 h 11336923"/>
              <a:gd name="connsiteX206" fmla="*/ 246366 w 6367029"/>
              <a:gd name="connsiteY206" fmla="*/ 6821589 h 11336923"/>
              <a:gd name="connsiteX207" fmla="*/ 268381 w 6367029"/>
              <a:gd name="connsiteY207" fmla="*/ 6805538 h 11336923"/>
              <a:gd name="connsiteX208" fmla="*/ 224573 w 6367029"/>
              <a:gd name="connsiteY208" fmla="*/ 6769394 h 11336923"/>
              <a:gd name="connsiteX209" fmla="*/ 103415 w 6367029"/>
              <a:gd name="connsiteY209" fmla="*/ 6476893 h 11336923"/>
              <a:gd name="connsiteX210" fmla="*/ 246365 w 6367029"/>
              <a:gd name="connsiteY210" fmla="*/ 6164107 h 11336923"/>
              <a:gd name="connsiteX211" fmla="*/ 247437 w 6367029"/>
              <a:gd name="connsiteY211" fmla="*/ 6163325 h 11336923"/>
              <a:gd name="connsiteX212" fmla="*/ 231831 w 6367029"/>
              <a:gd name="connsiteY212" fmla="*/ 6150449 h 11336923"/>
              <a:gd name="connsiteX213" fmla="*/ 110673 w 6367029"/>
              <a:gd name="connsiteY213" fmla="*/ 5857949 h 11336923"/>
              <a:gd name="connsiteX214" fmla="*/ 115682 w 6367029"/>
              <a:gd name="connsiteY214" fmla="*/ 5801182 h 11336923"/>
              <a:gd name="connsiteX215" fmla="*/ 111819 w 6367029"/>
              <a:gd name="connsiteY215" fmla="*/ 5788735 h 11336923"/>
              <a:gd name="connsiteX216" fmla="*/ 103415 w 6367029"/>
              <a:gd name="connsiteY216" fmla="*/ 5705371 h 11336923"/>
              <a:gd name="connsiteX217" fmla="*/ 135922 w 6367029"/>
              <a:gd name="connsiteY217" fmla="*/ 5544357 h 11336923"/>
              <a:gd name="connsiteX218" fmla="*/ 166221 w 6367029"/>
              <a:gd name="connsiteY218" fmla="*/ 5488535 h 11336923"/>
              <a:gd name="connsiteX219" fmla="*/ 139590 w 6367029"/>
              <a:gd name="connsiteY219" fmla="*/ 5456258 h 11336923"/>
              <a:gd name="connsiteX220" fmla="*/ 68944 w 6367029"/>
              <a:gd name="connsiteY220" fmla="*/ 5224978 h 11336923"/>
              <a:gd name="connsiteX221" fmla="*/ 73012 w 6367029"/>
              <a:gd name="connsiteY221" fmla="*/ 5178872 h 11336923"/>
              <a:gd name="connsiteX222" fmla="*/ 68944 w 6367029"/>
              <a:gd name="connsiteY222" fmla="*/ 5138515 h 11336923"/>
              <a:gd name="connsiteX223" fmla="*/ 101451 w 6367029"/>
              <a:gd name="connsiteY223" fmla="*/ 4977500 h 11336923"/>
              <a:gd name="connsiteX224" fmla="*/ 131750 w 6367029"/>
              <a:gd name="connsiteY224" fmla="*/ 4921678 h 11336923"/>
              <a:gd name="connsiteX225" fmla="*/ 105119 w 6367029"/>
              <a:gd name="connsiteY225" fmla="*/ 4889401 h 11336923"/>
              <a:gd name="connsiteX226" fmla="*/ 34473 w 6367029"/>
              <a:gd name="connsiteY226" fmla="*/ 4658121 h 11336923"/>
              <a:gd name="connsiteX227" fmla="*/ 141934 w 6367029"/>
              <a:gd name="connsiteY227" fmla="*/ 4379987 h 11336923"/>
              <a:gd name="connsiteX228" fmla="*/ 165804 w 6367029"/>
              <a:gd name="connsiteY228" fmla="*/ 4359315 h 11336923"/>
              <a:gd name="connsiteX229" fmla="*/ 170394 w 6367029"/>
              <a:gd name="connsiteY229" fmla="*/ 4344529 h 11336923"/>
              <a:gd name="connsiteX230" fmla="*/ 200693 w 6367029"/>
              <a:gd name="connsiteY230" fmla="*/ 4288707 h 11336923"/>
              <a:gd name="connsiteX231" fmla="*/ 174062 w 6367029"/>
              <a:gd name="connsiteY231" fmla="*/ 4256430 h 11336923"/>
              <a:gd name="connsiteX232" fmla="*/ 108182 w 6367029"/>
              <a:gd name="connsiteY232" fmla="*/ 4088146 h 11336923"/>
              <a:gd name="connsiteX233" fmla="*/ 107382 w 6367029"/>
              <a:gd name="connsiteY233" fmla="*/ 4077572 h 11336923"/>
              <a:gd name="connsiteX234" fmla="*/ 101451 w 6367029"/>
              <a:gd name="connsiteY234" fmla="*/ 4066644 h 11336923"/>
              <a:gd name="connsiteX235" fmla="*/ 68944 w 6367029"/>
              <a:gd name="connsiteY235" fmla="*/ 3905630 h 11336923"/>
              <a:gd name="connsiteX236" fmla="*/ 211893 w 6367029"/>
              <a:gd name="connsiteY236" fmla="*/ 3592843 h 11336923"/>
              <a:gd name="connsiteX237" fmla="*/ 233908 w 6367029"/>
              <a:gd name="connsiteY237" fmla="*/ 3576792 h 11336923"/>
              <a:gd name="connsiteX238" fmla="*/ 190100 w 6367029"/>
              <a:gd name="connsiteY238" fmla="*/ 3540647 h 11336923"/>
              <a:gd name="connsiteX239" fmla="*/ 68942 w 6367029"/>
              <a:gd name="connsiteY239" fmla="*/ 3248147 h 11336923"/>
              <a:gd name="connsiteX240" fmla="*/ 211892 w 6367029"/>
              <a:gd name="connsiteY240" fmla="*/ 2935361 h 11336923"/>
              <a:gd name="connsiteX241" fmla="*/ 212964 w 6367029"/>
              <a:gd name="connsiteY241" fmla="*/ 2934579 h 11336923"/>
              <a:gd name="connsiteX242" fmla="*/ 197358 w 6367029"/>
              <a:gd name="connsiteY242" fmla="*/ 2921702 h 11336923"/>
              <a:gd name="connsiteX243" fmla="*/ 76200 w 6367029"/>
              <a:gd name="connsiteY243" fmla="*/ 2629202 h 11336923"/>
              <a:gd name="connsiteX244" fmla="*/ 170660 w 6367029"/>
              <a:gd name="connsiteY244" fmla="*/ 2366077 h 11336923"/>
              <a:gd name="connsiteX245" fmla="*/ 205779 w 6367029"/>
              <a:gd name="connsiteY245" fmla="*/ 2330109 h 11336923"/>
              <a:gd name="connsiteX246" fmla="*/ 155629 w 6367029"/>
              <a:gd name="connsiteY246" fmla="*/ 2288731 h 11336923"/>
              <a:gd name="connsiteX247" fmla="*/ 34471 w 6367029"/>
              <a:gd name="connsiteY247" fmla="*/ 1996231 h 11336923"/>
              <a:gd name="connsiteX248" fmla="*/ 105118 w 6367029"/>
              <a:gd name="connsiteY248" fmla="*/ 1764951 h 11336923"/>
              <a:gd name="connsiteX249" fmla="*/ 132761 w 6367029"/>
              <a:gd name="connsiteY249" fmla="*/ 1731447 h 11336923"/>
              <a:gd name="connsiteX250" fmla="*/ 121158 w 6367029"/>
              <a:gd name="connsiteY250" fmla="*/ 1721874 h 11336923"/>
              <a:gd name="connsiteX251" fmla="*/ 0 w 6367029"/>
              <a:gd name="connsiteY251" fmla="*/ 1429374 h 1133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6367029" h="11336923">
                <a:moveTo>
                  <a:pt x="0" y="1429374"/>
                </a:moveTo>
                <a:cubicBezTo>
                  <a:pt x="0" y="1286588"/>
                  <a:pt x="72344" y="1160700"/>
                  <a:pt x="182378" y="1086362"/>
                </a:cubicBezTo>
                <a:lnTo>
                  <a:pt x="186264" y="1084253"/>
                </a:lnTo>
                <a:lnTo>
                  <a:pt x="139590" y="1027683"/>
                </a:lnTo>
                <a:cubicBezTo>
                  <a:pt x="94987" y="961663"/>
                  <a:pt x="68943" y="882074"/>
                  <a:pt x="68943" y="796403"/>
                </a:cubicBezTo>
                <a:cubicBezTo>
                  <a:pt x="68943" y="746428"/>
                  <a:pt x="77805" y="698523"/>
                  <a:pt x="94044" y="654173"/>
                </a:cubicBezTo>
                <a:lnTo>
                  <a:pt x="117894" y="603051"/>
                </a:lnTo>
                <a:lnTo>
                  <a:pt x="102046" y="552000"/>
                </a:lnTo>
                <a:cubicBezTo>
                  <a:pt x="96536" y="525071"/>
                  <a:pt x="93642" y="497190"/>
                  <a:pt x="93642" y="468633"/>
                </a:cubicBezTo>
                <a:cubicBezTo>
                  <a:pt x="93642" y="240176"/>
                  <a:pt x="278843" y="54975"/>
                  <a:pt x="507300" y="54975"/>
                </a:cubicBezTo>
                <a:cubicBezTo>
                  <a:pt x="550136" y="54975"/>
                  <a:pt x="591451" y="61486"/>
                  <a:pt x="630310" y="73572"/>
                </a:cubicBezTo>
                <a:lnTo>
                  <a:pt x="690623" y="102567"/>
                </a:lnTo>
                <a:lnTo>
                  <a:pt x="692680" y="101450"/>
                </a:lnTo>
                <a:cubicBezTo>
                  <a:pt x="742169" y="80518"/>
                  <a:pt x="796580" y="68943"/>
                  <a:pt x="853694" y="68943"/>
                </a:cubicBezTo>
                <a:cubicBezTo>
                  <a:pt x="982201" y="68943"/>
                  <a:pt x="1097022" y="127542"/>
                  <a:pt x="1172893" y="219476"/>
                </a:cubicBezTo>
                <a:lnTo>
                  <a:pt x="1182865" y="233503"/>
                </a:lnTo>
                <a:lnTo>
                  <a:pt x="1218677" y="190100"/>
                </a:lnTo>
                <a:cubicBezTo>
                  <a:pt x="1293534" y="115242"/>
                  <a:pt x="1396949" y="68942"/>
                  <a:pt x="1511177" y="68942"/>
                </a:cubicBezTo>
                <a:cubicBezTo>
                  <a:pt x="1596849" y="68942"/>
                  <a:pt x="1676437" y="94986"/>
                  <a:pt x="1742457" y="139589"/>
                </a:cubicBezTo>
                <a:lnTo>
                  <a:pt x="1824087" y="213761"/>
                </a:lnTo>
                <a:lnTo>
                  <a:pt x="1837622" y="197358"/>
                </a:lnTo>
                <a:cubicBezTo>
                  <a:pt x="1912479" y="122500"/>
                  <a:pt x="2015893" y="76200"/>
                  <a:pt x="2130121" y="76200"/>
                </a:cubicBezTo>
                <a:lnTo>
                  <a:pt x="2179147" y="83612"/>
                </a:lnTo>
                <a:lnTo>
                  <a:pt x="2199332" y="77346"/>
                </a:lnTo>
                <a:cubicBezTo>
                  <a:pt x="2226260" y="71836"/>
                  <a:pt x="2254142" y="68942"/>
                  <a:pt x="2282698" y="68942"/>
                </a:cubicBezTo>
                <a:cubicBezTo>
                  <a:pt x="2339812" y="68942"/>
                  <a:pt x="2394223" y="80517"/>
                  <a:pt x="2443713" y="101449"/>
                </a:cubicBezTo>
                <a:lnTo>
                  <a:pt x="2499535" y="131749"/>
                </a:lnTo>
                <a:lnTo>
                  <a:pt x="2531812" y="105117"/>
                </a:lnTo>
                <a:cubicBezTo>
                  <a:pt x="2597833" y="60515"/>
                  <a:pt x="2677421" y="34471"/>
                  <a:pt x="2763093" y="34471"/>
                </a:cubicBezTo>
                <a:lnTo>
                  <a:pt x="2797682" y="39700"/>
                </a:lnTo>
                <a:lnTo>
                  <a:pt x="2849556" y="34471"/>
                </a:lnTo>
                <a:cubicBezTo>
                  <a:pt x="2906670" y="34471"/>
                  <a:pt x="2961080" y="46046"/>
                  <a:pt x="3010570" y="66978"/>
                </a:cubicBezTo>
                <a:lnTo>
                  <a:pt x="3066392" y="97278"/>
                </a:lnTo>
                <a:lnTo>
                  <a:pt x="3098669" y="70646"/>
                </a:lnTo>
                <a:cubicBezTo>
                  <a:pt x="3164689" y="26044"/>
                  <a:pt x="3244278" y="0"/>
                  <a:pt x="3329949" y="0"/>
                </a:cubicBezTo>
                <a:cubicBezTo>
                  <a:pt x="3423652" y="0"/>
                  <a:pt x="3510078" y="31156"/>
                  <a:pt x="3579434" y="83674"/>
                </a:cubicBezTo>
                <a:lnTo>
                  <a:pt x="3631108" y="132062"/>
                </a:lnTo>
                <a:lnTo>
                  <a:pt x="3643541" y="135921"/>
                </a:lnTo>
                <a:lnTo>
                  <a:pt x="3699363" y="166221"/>
                </a:lnTo>
                <a:lnTo>
                  <a:pt x="3731640" y="139589"/>
                </a:lnTo>
                <a:cubicBezTo>
                  <a:pt x="3764650" y="117288"/>
                  <a:pt x="3801052" y="99627"/>
                  <a:pt x="3839911" y="87540"/>
                </a:cubicBezTo>
                <a:lnTo>
                  <a:pt x="3900389" y="78397"/>
                </a:lnTo>
                <a:lnTo>
                  <a:pt x="3921426" y="66978"/>
                </a:lnTo>
                <a:cubicBezTo>
                  <a:pt x="3970915" y="46046"/>
                  <a:pt x="4025326" y="34471"/>
                  <a:pt x="4082440" y="34471"/>
                </a:cubicBezTo>
                <a:cubicBezTo>
                  <a:pt x="4210947" y="34471"/>
                  <a:pt x="4325768" y="93070"/>
                  <a:pt x="4401639" y="185004"/>
                </a:cubicBezTo>
                <a:lnTo>
                  <a:pt x="4411611" y="199031"/>
                </a:lnTo>
                <a:lnTo>
                  <a:pt x="4447423" y="155628"/>
                </a:lnTo>
                <a:cubicBezTo>
                  <a:pt x="4522280" y="80770"/>
                  <a:pt x="4625695" y="34470"/>
                  <a:pt x="4739923" y="34470"/>
                </a:cubicBezTo>
                <a:cubicBezTo>
                  <a:pt x="4825595" y="34470"/>
                  <a:pt x="4905183" y="60514"/>
                  <a:pt x="4971203" y="105116"/>
                </a:cubicBezTo>
                <a:lnTo>
                  <a:pt x="5052833" y="179290"/>
                </a:lnTo>
                <a:lnTo>
                  <a:pt x="5066368" y="162886"/>
                </a:lnTo>
                <a:cubicBezTo>
                  <a:pt x="5141225" y="88028"/>
                  <a:pt x="5244640" y="41728"/>
                  <a:pt x="5358868" y="41728"/>
                </a:cubicBezTo>
                <a:cubicBezTo>
                  <a:pt x="5415983" y="41728"/>
                  <a:pt x="5470393" y="53303"/>
                  <a:pt x="5519883" y="74235"/>
                </a:cubicBezTo>
                <a:lnTo>
                  <a:pt x="5571420" y="102209"/>
                </a:lnTo>
                <a:lnTo>
                  <a:pt x="5675446" y="52200"/>
                </a:lnTo>
                <a:cubicBezTo>
                  <a:pt x="5714305" y="40114"/>
                  <a:pt x="5755620" y="33603"/>
                  <a:pt x="5798455" y="33603"/>
                </a:cubicBezTo>
                <a:cubicBezTo>
                  <a:pt x="6026912" y="33603"/>
                  <a:pt x="6212113" y="218804"/>
                  <a:pt x="6212113" y="447261"/>
                </a:cubicBezTo>
                <a:cubicBezTo>
                  <a:pt x="6212113" y="504375"/>
                  <a:pt x="6200538" y="558786"/>
                  <a:pt x="6179606" y="608275"/>
                </a:cubicBezTo>
                <a:lnTo>
                  <a:pt x="6162126" y="640479"/>
                </a:lnTo>
                <a:lnTo>
                  <a:pt x="6174391" y="671651"/>
                </a:lnTo>
                <a:cubicBezTo>
                  <a:pt x="6182893" y="704694"/>
                  <a:pt x="6187414" y="739334"/>
                  <a:pt x="6187414" y="775031"/>
                </a:cubicBezTo>
                <a:cubicBezTo>
                  <a:pt x="6187414" y="917817"/>
                  <a:pt x="6115070" y="1043705"/>
                  <a:pt x="6005036" y="1118043"/>
                </a:cubicBezTo>
                <a:lnTo>
                  <a:pt x="6001150" y="1120152"/>
                </a:lnTo>
                <a:lnTo>
                  <a:pt x="6047825" y="1176722"/>
                </a:lnTo>
                <a:cubicBezTo>
                  <a:pt x="6092427" y="1242742"/>
                  <a:pt x="6118471" y="1322330"/>
                  <a:pt x="6118471" y="1408002"/>
                </a:cubicBezTo>
                <a:cubicBezTo>
                  <a:pt x="6118471" y="1493673"/>
                  <a:pt x="6092427" y="1573262"/>
                  <a:pt x="6047825" y="1639282"/>
                </a:cubicBezTo>
                <a:lnTo>
                  <a:pt x="6019205" y="1673970"/>
                </a:lnTo>
                <a:lnTo>
                  <a:pt x="6045481" y="1696725"/>
                </a:lnTo>
                <a:cubicBezTo>
                  <a:pt x="6112249" y="1770185"/>
                  <a:pt x="6152942" y="1867770"/>
                  <a:pt x="6152942" y="1974859"/>
                </a:cubicBezTo>
                <a:cubicBezTo>
                  <a:pt x="6152942" y="2089087"/>
                  <a:pt x="6106642" y="2192502"/>
                  <a:pt x="6031785" y="2267359"/>
                </a:cubicBezTo>
                <a:lnTo>
                  <a:pt x="6023306" y="2274355"/>
                </a:lnTo>
                <a:lnTo>
                  <a:pt x="6087210" y="2329696"/>
                </a:lnTo>
                <a:cubicBezTo>
                  <a:pt x="6153978" y="2403156"/>
                  <a:pt x="6194671" y="2500741"/>
                  <a:pt x="6194671" y="2607830"/>
                </a:cubicBezTo>
                <a:cubicBezTo>
                  <a:pt x="6194671" y="2722058"/>
                  <a:pt x="6148371" y="2825473"/>
                  <a:pt x="6073514" y="2900330"/>
                </a:cubicBezTo>
                <a:lnTo>
                  <a:pt x="6048243" y="2921181"/>
                </a:lnTo>
                <a:lnTo>
                  <a:pt x="6079952" y="2948641"/>
                </a:lnTo>
                <a:cubicBezTo>
                  <a:pt x="6146720" y="3022101"/>
                  <a:pt x="6187413" y="3119686"/>
                  <a:pt x="6187413" y="3226775"/>
                </a:cubicBezTo>
                <a:cubicBezTo>
                  <a:pt x="6187413" y="3341004"/>
                  <a:pt x="6141113" y="3444418"/>
                  <a:pt x="6066256" y="3519275"/>
                </a:cubicBezTo>
                <a:lnTo>
                  <a:pt x="6022332" y="3555516"/>
                </a:lnTo>
                <a:lnTo>
                  <a:pt x="6066257" y="3591757"/>
                </a:lnTo>
                <a:cubicBezTo>
                  <a:pt x="6122400" y="3647900"/>
                  <a:pt x="6162480" y="3720107"/>
                  <a:pt x="6179010" y="3800891"/>
                </a:cubicBezTo>
                <a:lnTo>
                  <a:pt x="6181483" y="3825425"/>
                </a:lnTo>
                <a:lnTo>
                  <a:pt x="6203289" y="3880768"/>
                </a:lnTo>
                <a:cubicBezTo>
                  <a:pt x="6215375" y="3919627"/>
                  <a:pt x="6221886" y="3960942"/>
                  <a:pt x="6221886" y="4003778"/>
                </a:cubicBezTo>
                <a:cubicBezTo>
                  <a:pt x="6221886" y="4075170"/>
                  <a:pt x="6203800" y="4142339"/>
                  <a:pt x="6171960" y="4200952"/>
                </a:cubicBezTo>
                <a:lnTo>
                  <a:pt x="6158493" y="4219903"/>
                </a:lnTo>
                <a:lnTo>
                  <a:pt x="6185711" y="4252892"/>
                </a:lnTo>
                <a:cubicBezTo>
                  <a:pt x="6230313" y="4318912"/>
                  <a:pt x="6256357" y="4398500"/>
                  <a:pt x="6256357" y="4484172"/>
                </a:cubicBezTo>
                <a:cubicBezTo>
                  <a:pt x="6256357" y="4598400"/>
                  <a:pt x="6210057" y="4701815"/>
                  <a:pt x="6135200" y="4776672"/>
                </a:cubicBezTo>
                <a:lnTo>
                  <a:pt x="6122250" y="4787357"/>
                </a:lnTo>
                <a:lnTo>
                  <a:pt x="6112152" y="4816087"/>
                </a:lnTo>
                <a:lnTo>
                  <a:pt x="6090409" y="4853915"/>
                </a:lnTo>
                <a:lnTo>
                  <a:pt x="6116768" y="4885863"/>
                </a:lnTo>
                <a:cubicBezTo>
                  <a:pt x="6161370" y="4951883"/>
                  <a:pt x="6187414" y="5031471"/>
                  <a:pt x="6187414" y="5117143"/>
                </a:cubicBezTo>
                <a:lnTo>
                  <a:pt x="6183196" y="5158983"/>
                </a:lnTo>
                <a:lnTo>
                  <a:pt x="6187414" y="5203606"/>
                </a:lnTo>
                <a:cubicBezTo>
                  <a:pt x="6187414" y="5260720"/>
                  <a:pt x="6175839" y="5315131"/>
                  <a:pt x="6154907" y="5364620"/>
                </a:cubicBezTo>
                <a:lnTo>
                  <a:pt x="6124608" y="5420442"/>
                </a:lnTo>
                <a:lnTo>
                  <a:pt x="6151239" y="5452720"/>
                </a:lnTo>
                <a:cubicBezTo>
                  <a:pt x="6195841" y="5518740"/>
                  <a:pt x="6221885" y="5598328"/>
                  <a:pt x="6221885" y="5684000"/>
                </a:cubicBezTo>
                <a:lnTo>
                  <a:pt x="6216508" y="5737344"/>
                </a:lnTo>
                <a:lnTo>
                  <a:pt x="6218551" y="5743157"/>
                </a:lnTo>
                <a:cubicBezTo>
                  <a:pt x="6225481" y="5773178"/>
                  <a:pt x="6229143" y="5804450"/>
                  <a:pt x="6229143" y="5836577"/>
                </a:cubicBezTo>
                <a:cubicBezTo>
                  <a:pt x="6229143" y="5950805"/>
                  <a:pt x="6182843" y="6054219"/>
                  <a:pt x="6107986" y="6129077"/>
                </a:cubicBezTo>
                <a:lnTo>
                  <a:pt x="6083286" y="6149456"/>
                </a:lnTo>
                <a:lnTo>
                  <a:pt x="6151239" y="6224241"/>
                </a:lnTo>
                <a:cubicBezTo>
                  <a:pt x="6195841" y="6290261"/>
                  <a:pt x="6221885" y="6369850"/>
                  <a:pt x="6221885" y="6455521"/>
                </a:cubicBezTo>
                <a:cubicBezTo>
                  <a:pt x="6221885" y="6569750"/>
                  <a:pt x="6175585" y="6673165"/>
                  <a:pt x="6100728" y="6748022"/>
                </a:cubicBezTo>
                <a:lnTo>
                  <a:pt x="6056304" y="6784675"/>
                </a:lnTo>
                <a:lnTo>
                  <a:pt x="6071353" y="6793806"/>
                </a:lnTo>
                <a:cubicBezTo>
                  <a:pt x="6163288" y="6869677"/>
                  <a:pt x="6221886" y="6984497"/>
                  <a:pt x="6221886" y="7113004"/>
                </a:cubicBezTo>
                <a:cubicBezTo>
                  <a:pt x="6221886" y="7198675"/>
                  <a:pt x="6195842" y="7278264"/>
                  <a:pt x="6151240" y="7344284"/>
                </a:cubicBezTo>
                <a:lnTo>
                  <a:pt x="6120408" y="7381653"/>
                </a:lnTo>
                <a:lnTo>
                  <a:pt x="6140296" y="7393719"/>
                </a:lnTo>
                <a:cubicBezTo>
                  <a:pt x="6232231" y="7469591"/>
                  <a:pt x="6290829" y="7584411"/>
                  <a:pt x="6290829" y="7712919"/>
                </a:cubicBezTo>
                <a:cubicBezTo>
                  <a:pt x="6290829" y="7855699"/>
                  <a:pt x="6218485" y="7981588"/>
                  <a:pt x="6108451" y="8055925"/>
                </a:cubicBezTo>
                <a:lnTo>
                  <a:pt x="6101399" y="8059754"/>
                </a:lnTo>
                <a:lnTo>
                  <a:pt x="6151240" y="8114604"/>
                </a:lnTo>
                <a:cubicBezTo>
                  <a:pt x="6195842" y="8180624"/>
                  <a:pt x="6221886" y="8260213"/>
                  <a:pt x="6221886" y="8345885"/>
                </a:cubicBezTo>
                <a:cubicBezTo>
                  <a:pt x="6221886" y="8431557"/>
                  <a:pt x="6195842" y="8511145"/>
                  <a:pt x="6151240" y="8577165"/>
                </a:cubicBezTo>
                <a:lnTo>
                  <a:pt x="6122544" y="8611944"/>
                </a:lnTo>
                <a:lnTo>
                  <a:pt x="6185711" y="8681463"/>
                </a:lnTo>
                <a:cubicBezTo>
                  <a:pt x="6230313" y="8747482"/>
                  <a:pt x="6256357" y="8827071"/>
                  <a:pt x="6256357" y="8912742"/>
                </a:cubicBezTo>
                <a:cubicBezTo>
                  <a:pt x="6256357" y="9026971"/>
                  <a:pt x="6210057" y="9130386"/>
                  <a:pt x="6135200" y="9205242"/>
                </a:cubicBezTo>
                <a:lnTo>
                  <a:pt x="6126740" y="9212222"/>
                </a:lnTo>
                <a:lnTo>
                  <a:pt x="6155137" y="9232928"/>
                </a:lnTo>
                <a:cubicBezTo>
                  <a:pt x="6242698" y="9308776"/>
                  <a:pt x="6298086" y="9420776"/>
                  <a:pt x="6298086" y="9545713"/>
                </a:cubicBezTo>
                <a:cubicBezTo>
                  <a:pt x="6298086" y="9688499"/>
                  <a:pt x="6225742" y="9814385"/>
                  <a:pt x="6115708" y="9888725"/>
                </a:cubicBezTo>
                <a:lnTo>
                  <a:pt x="6108657" y="9892551"/>
                </a:lnTo>
                <a:lnTo>
                  <a:pt x="6158497" y="9947404"/>
                </a:lnTo>
                <a:cubicBezTo>
                  <a:pt x="6203099" y="10013424"/>
                  <a:pt x="6229143" y="10093013"/>
                  <a:pt x="6229143" y="10178684"/>
                </a:cubicBezTo>
                <a:cubicBezTo>
                  <a:pt x="6229143" y="10264355"/>
                  <a:pt x="6203099" y="10343944"/>
                  <a:pt x="6158497" y="10409964"/>
                </a:cubicBezTo>
                <a:lnTo>
                  <a:pt x="6144993" y="10426332"/>
                </a:lnTo>
                <a:lnTo>
                  <a:pt x="6167868" y="10435312"/>
                </a:lnTo>
                <a:cubicBezTo>
                  <a:pt x="6287270" y="10507863"/>
                  <a:pt x="6367029" y="10639159"/>
                  <a:pt x="6367029" y="10789084"/>
                </a:cubicBezTo>
                <a:cubicBezTo>
                  <a:pt x="6367029" y="11017541"/>
                  <a:pt x="6181828" y="11202742"/>
                  <a:pt x="5953371" y="11202742"/>
                </a:cubicBezTo>
                <a:cubicBezTo>
                  <a:pt x="5867700" y="11202742"/>
                  <a:pt x="5788111" y="11176698"/>
                  <a:pt x="5722091" y="11132095"/>
                </a:cubicBezTo>
                <a:lnTo>
                  <a:pt x="5707566" y="11120111"/>
                </a:lnTo>
                <a:lnTo>
                  <a:pt x="5704301" y="11124704"/>
                </a:lnTo>
                <a:cubicBezTo>
                  <a:pt x="5628430" y="11216638"/>
                  <a:pt x="5513610" y="11275237"/>
                  <a:pt x="5385102" y="11275237"/>
                </a:cubicBezTo>
                <a:cubicBezTo>
                  <a:pt x="5270874" y="11275237"/>
                  <a:pt x="5167459" y="11228937"/>
                  <a:pt x="5092602" y="11154079"/>
                </a:cubicBezTo>
                <a:lnTo>
                  <a:pt x="5072636" y="11129880"/>
                </a:lnTo>
                <a:lnTo>
                  <a:pt x="5058658" y="11146821"/>
                </a:lnTo>
                <a:cubicBezTo>
                  <a:pt x="4983800" y="11221679"/>
                  <a:pt x="4880385" y="11267979"/>
                  <a:pt x="4766157" y="11267979"/>
                </a:cubicBezTo>
                <a:cubicBezTo>
                  <a:pt x="4651928" y="11267979"/>
                  <a:pt x="4548514" y="11221679"/>
                  <a:pt x="4473656" y="11146821"/>
                </a:cubicBezTo>
                <a:lnTo>
                  <a:pt x="4437709" y="11103252"/>
                </a:lnTo>
                <a:lnTo>
                  <a:pt x="4427872" y="11117447"/>
                </a:lnTo>
                <a:cubicBezTo>
                  <a:pt x="4368862" y="11188951"/>
                  <a:pt x="4286289" y="11240290"/>
                  <a:pt x="4192040" y="11259576"/>
                </a:cubicBezTo>
                <a:lnTo>
                  <a:pt x="4164078" y="11262395"/>
                </a:lnTo>
                <a:lnTo>
                  <a:pt x="4150168" y="11269945"/>
                </a:lnTo>
                <a:cubicBezTo>
                  <a:pt x="4100679" y="11290877"/>
                  <a:pt x="4046268" y="11302452"/>
                  <a:pt x="3989154" y="11302452"/>
                </a:cubicBezTo>
                <a:cubicBezTo>
                  <a:pt x="3917761" y="11302452"/>
                  <a:pt x="3850592" y="11284366"/>
                  <a:pt x="3791980" y="11252526"/>
                </a:cubicBezTo>
                <a:lnTo>
                  <a:pt x="3773029" y="11239058"/>
                </a:lnTo>
                <a:lnTo>
                  <a:pt x="3740040" y="11266277"/>
                </a:lnTo>
                <a:cubicBezTo>
                  <a:pt x="3674020" y="11310879"/>
                  <a:pt x="3594431" y="11336923"/>
                  <a:pt x="3508760" y="11336923"/>
                </a:cubicBezTo>
                <a:cubicBezTo>
                  <a:pt x="3394531" y="11336923"/>
                  <a:pt x="3291117" y="11290623"/>
                  <a:pt x="3216260" y="11215765"/>
                </a:cubicBezTo>
                <a:lnTo>
                  <a:pt x="3205575" y="11202816"/>
                </a:lnTo>
                <a:lnTo>
                  <a:pt x="3176846" y="11192718"/>
                </a:lnTo>
                <a:lnTo>
                  <a:pt x="3139017" y="11170975"/>
                </a:lnTo>
                <a:lnTo>
                  <a:pt x="3107070" y="11197334"/>
                </a:lnTo>
                <a:cubicBezTo>
                  <a:pt x="3041050" y="11241936"/>
                  <a:pt x="2961461" y="11267980"/>
                  <a:pt x="2875790" y="11267980"/>
                </a:cubicBezTo>
                <a:lnTo>
                  <a:pt x="2832559" y="11263622"/>
                </a:lnTo>
                <a:lnTo>
                  <a:pt x="2789329" y="11267980"/>
                </a:lnTo>
                <a:cubicBezTo>
                  <a:pt x="2732214" y="11267980"/>
                  <a:pt x="2677803" y="11256405"/>
                  <a:pt x="2628315" y="11235473"/>
                </a:cubicBezTo>
                <a:lnTo>
                  <a:pt x="2572492" y="11205173"/>
                </a:lnTo>
                <a:lnTo>
                  <a:pt x="2540213" y="11231805"/>
                </a:lnTo>
                <a:cubicBezTo>
                  <a:pt x="2474194" y="11276407"/>
                  <a:pt x="2394608" y="11302451"/>
                  <a:pt x="2308936" y="11302451"/>
                </a:cubicBezTo>
                <a:lnTo>
                  <a:pt x="2253903" y="11296903"/>
                </a:lnTo>
                <a:lnTo>
                  <a:pt x="2239725" y="11301305"/>
                </a:lnTo>
                <a:cubicBezTo>
                  <a:pt x="2212798" y="11306815"/>
                  <a:pt x="2184917" y="11309709"/>
                  <a:pt x="2156360" y="11309709"/>
                </a:cubicBezTo>
                <a:cubicBezTo>
                  <a:pt x="2042131" y="11309709"/>
                  <a:pt x="1938715" y="11263409"/>
                  <a:pt x="1863856" y="11188551"/>
                </a:cubicBezTo>
                <a:lnTo>
                  <a:pt x="1843892" y="11164352"/>
                </a:lnTo>
                <a:lnTo>
                  <a:pt x="1829912" y="11181293"/>
                </a:lnTo>
                <a:cubicBezTo>
                  <a:pt x="1755056" y="11256151"/>
                  <a:pt x="1651646" y="11302451"/>
                  <a:pt x="1537417" y="11302451"/>
                </a:cubicBezTo>
                <a:cubicBezTo>
                  <a:pt x="1423189" y="11302451"/>
                  <a:pt x="1319774" y="11256151"/>
                  <a:pt x="1244916" y="11181293"/>
                </a:cubicBezTo>
                <a:lnTo>
                  <a:pt x="1208675" y="11137369"/>
                </a:lnTo>
                <a:lnTo>
                  <a:pt x="1172434" y="11181294"/>
                </a:lnTo>
                <a:cubicBezTo>
                  <a:pt x="1097577" y="11256152"/>
                  <a:pt x="994162" y="11302452"/>
                  <a:pt x="879934" y="11302452"/>
                </a:cubicBezTo>
                <a:cubicBezTo>
                  <a:pt x="804971" y="11302452"/>
                  <a:pt x="734666" y="11282512"/>
                  <a:pt x="674033" y="11247647"/>
                </a:cubicBezTo>
                <a:lnTo>
                  <a:pt x="636295" y="11221497"/>
                </a:lnTo>
                <a:lnTo>
                  <a:pt x="578851" y="11215706"/>
                </a:lnTo>
                <a:cubicBezTo>
                  <a:pt x="390354" y="11177134"/>
                  <a:pt x="248560" y="11010352"/>
                  <a:pt x="248560" y="10810452"/>
                </a:cubicBezTo>
                <a:cubicBezTo>
                  <a:pt x="248560" y="10739060"/>
                  <a:pt x="266646" y="10671891"/>
                  <a:pt x="298486" y="10613279"/>
                </a:cubicBezTo>
                <a:lnTo>
                  <a:pt x="332981" y="10564738"/>
                </a:lnTo>
                <a:lnTo>
                  <a:pt x="293052" y="10543064"/>
                </a:lnTo>
                <a:cubicBezTo>
                  <a:pt x="183018" y="10468727"/>
                  <a:pt x="110674" y="10342838"/>
                  <a:pt x="110674" y="10200053"/>
                </a:cubicBezTo>
                <a:cubicBezTo>
                  <a:pt x="110674" y="10075115"/>
                  <a:pt x="166062" y="9963115"/>
                  <a:pt x="253623" y="9887265"/>
                </a:cubicBezTo>
                <a:lnTo>
                  <a:pt x="297325" y="9855399"/>
                </a:lnTo>
                <a:lnTo>
                  <a:pt x="250263" y="9798362"/>
                </a:lnTo>
                <a:cubicBezTo>
                  <a:pt x="205661" y="9732341"/>
                  <a:pt x="179617" y="9652751"/>
                  <a:pt x="179617" y="9567082"/>
                </a:cubicBezTo>
                <a:cubicBezTo>
                  <a:pt x="179617" y="9481410"/>
                  <a:pt x="205660" y="9401822"/>
                  <a:pt x="250263" y="9335802"/>
                </a:cubicBezTo>
                <a:lnTo>
                  <a:pt x="310730" y="9269255"/>
                </a:lnTo>
                <a:lnTo>
                  <a:pt x="259045" y="9226611"/>
                </a:lnTo>
                <a:cubicBezTo>
                  <a:pt x="184188" y="9151755"/>
                  <a:pt x="137888" y="9048339"/>
                  <a:pt x="137888" y="8934111"/>
                </a:cubicBezTo>
                <a:cubicBezTo>
                  <a:pt x="137888" y="8848439"/>
                  <a:pt x="163932" y="8768850"/>
                  <a:pt x="208534" y="8702830"/>
                </a:cubicBezTo>
                <a:lnTo>
                  <a:pt x="237777" y="8670648"/>
                </a:lnTo>
                <a:lnTo>
                  <a:pt x="224574" y="8659753"/>
                </a:lnTo>
                <a:cubicBezTo>
                  <a:pt x="149717" y="8584896"/>
                  <a:pt x="103416" y="8481481"/>
                  <a:pt x="103416" y="8367253"/>
                </a:cubicBezTo>
                <a:cubicBezTo>
                  <a:pt x="103416" y="8242316"/>
                  <a:pt x="158805" y="8130315"/>
                  <a:pt x="246366" y="8054466"/>
                </a:cubicBezTo>
                <a:lnTo>
                  <a:pt x="290068" y="8022602"/>
                </a:lnTo>
                <a:lnTo>
                  <a:pt x="243006" y="7965562"/>
                </a:lnTo>
                <a:cubicBezTo>
                  <a:pt x="198403" y="7899542"/>
                  <a:pt x="172359" y="7819952"/>
                  <a:pt x="172359" y="7734291"/>
                </a:cubicBezTo>
                <a:cubicBezTo>
                  <a:pt x="172359" y="7648619"/>
                  <a:pt x="198403" y="7569031"/>
                  <a:pt x="243006" y="7503010"/>
                </a:cubicBezTo>
                <a:lnTo>
                  <a:pt x="274645" y="7468189"/>
                </a:lnTo>
                <a:lnTo>
                  <a:pt x="224574" y="7426877"/>
                </a:lnTo>
                <a:cubicBezTo>
                  <a:pt x="149717" y="7352020"/>
                  <a:pt x="103416" y="7248605"/>
                  <a:pt x="103416" y="7134377"/>
                </a:cubicBezTo>
                <a:cubicBezTo>
                  <a:pt x="103416" y="7009439"/>
                  <a:pt x="158805" y="6897438"/>
                  <a:pt x="246366" y="6821589"/>
                </a:cubicBezTo>
                <a:lnTo>
                  <a:pt x="268381" y="6805538"/>
                </a:lnTo>
                <a:lnTo>
                  <a:pt x="224573" y="6769394"/>
                </a:lnTo>
                <a:cubicBezTo>
                  <a:pt x="149716" y="6694537"/>
                  <a:pt x="103415" y="6591122"/>
                  <a:pt x="103415" y="6476893"/>
                </a:cubicBezTo>
                <a:cubicBezTo>
                  <a:pt x="103415" y="6351956"/>
                  <a:pt x="158804" y="6239955"/>
                  <a:pt x="246365" y="6164107"/>
                </a:cubicBezTo>
                <a:lnTo>
                  <a:pt x="247437" y="6163325"/>
                </a:lnTo>
                <a:lnTo>
                  <a:pt x="231831" y="6150449"/>
                </a:lnTo>
                <a:cubicBezTo>
                  <a:pt x="156973" y="6075592"/>
                  <a:pt x="110673" y="5972177"/>
                  <a:pt x="110673" y="5857949"/>
                </a:cubicBezTo>
                <a:lnTo>
                  <a:pt x="115682" y="5801182"/>
                </a:lnTo>
                <a:lnTo>
                  <a:pt x="111819" y="5788735"/>
                </a:lnTo>
                <a:cubicBezTo>
                  <a:pt x="106308" y="5761810"/>
                  <a:pt x="103415" y="5733928"/>
                  <a:pt x="103415" y="5705371"/>
                </a:cubicBezTo>
                <a:cubicBezTo>
                  <a:pt x="103415" y="5648257"/>
                  <a:pt x="114990" y="5593847"/>
                  <a:pt x="135922" y="5544357"/>
                </a:cubicBezTo>
                <a:lnTo>
                  <a:pt x="166221" y="5488535"/>
                </a:lnTo>
                <a:lnTo>
                  <a:pt x="139590" y="5456258"/>
                </a:lnTo>
                <a:cubicBezTo>
                  <a:pt x="94988" y="5390238"/>
                  <a:pt x="68944" y="5310649"/>
                  <a:pt x="68944" y="5224978"/>
                </a:cubicBezTo>
                <a:lnTo>
                  <a:pt x="73012" y="5178872"/>
                </a:lnTo>
                <a:lnTo>
                  <a:pt x="68944" y="5138515"/>
                </a:lnTo>
                <a:cubicBezTo>
                  <a:pt x="68944" y="5081400"/>
                  <a:pt x="80519" y="5026990"/>
                  <a:pt x="101451" y="4977500"/>
                </a:cubicBezTo>
                <a:lnTo>
                  <a:pt x="131750" y="4921678"/>
                </a:lnTo>
                <a:lnTo>
                  <a:pt x="105119" y="4889401"/>
                </a:lnTo>
                <a:cubicBezTo>
                  <a:pt x="60517" y="4823381"/>
                  <a:pt x="34473" y="4743792"/>
                  <a:pt x="34473" y="4658121"/>
                </a:cubicBezTo>
                <a:cubicBezTo>
                  <a:pt x="34473" y="4551032"/>
                  <a:pt x="75167" y="4453447"/>
                  <a:pt x="141934" y="4379987"/>
                </a:cubicBezTo>
                <a:lnTo>
                  <a:pt x="165804" y="4359315"/>
                </a:lnTo>
                <a:lnTo>
                  <a:pt x="170394" y="4344529"/>
                </a:lnTo>
                <a:lnTo>
                  <a:pt x="200693" y="4288707"/>
                </a:lnTo>
                <a:lnTo>
                  <a:pt x="174062" y="4256430"/>
                </a:lnTo>
                <a:cubicBezTo>
                  <a:pt x="140610" y="4206915"/>
                  <a:pt x="117598" y="4149767"/>
                  <a:pt x="108182" y="4088146"/>
                </a:cubicBezTo>
                <a:lnTo>
                  <a:pt x="107382" y="4077572"/>
                </a:lnTo>
                <a:lnTo>
                  <a:pt x="101451" y="4066644"/>
                </a:lnTo>
                <a:cubicBezTo>
                  <a:pt x="80519" y="4017155"/>
                  <a:pt x="68944" y="3962744"/>
                  <a:pt x="68944" y="3905630"/>
                </a:cubicBezTo>
                <a:cubicBezTo>
                  <a:pt x="68944" y="3780692"/>
                  <a:pt x="124332" y="3668691"/>
                  <a:pt x="211893" y="3592843"/>
                </a:cubicBezTo>
                <a:lnTo>
                  <a:pt x="233908" y="3576792"/>
                </a:lnTo>
                <a:lnTo>
                  <a:pt x="190100" y="3540647"/>
                </a:lnTo>
                <a:cubicBezTo>
                  <a:pt x="115243" y="3465790"/>
                  <a:pt x="68942" y="3362376"/>
                  <a:pt x="68942" y="3248147"/>
                </a:cubicBezTo>
                <a:cubicBezTo>
                  <a:pt x="68942" y="3123210"/>
                  <a:pt x="124331" y="3011209"/>
                  <a:pt x="211892" y="2935361"/>
                </a:cubicBezTo>
                <a:lnTo>
                  <a:pt x="212964" y="2934579"/>
                </a:lnTo>
                <a:lnTo>
                  <a:pt x="197358" y="2921702"/>
                </a:lnTo>
                <a:cubicBezTo>
                  <a:pt x="122501" y="2846845"/>
                  <a:pt x="76200" y="2743431"/>
                  <a:pt x="76200" y="2629202"/>
                </a:cubicBezTo>
                <a:cubicBezTo>
                  <a:pt x="76200" y="2529252"/>
                  <a:pt x="111649" y="2437581"/>
                  <a:pt x="170660" y="2366077"/>
                </a:cubicBezTo>
                <a:lnTo>
                  <a:pt x="205779" y="2330109"/>
                </a:lnTo>
                <a:lnTo>
                  <a:pt x="155629" y="2288731"/>
                </a:lnTo>
                <a:cubicBezTo>
                  <a:pt x="80772" y="2213874"/>
                  <a:pt x="34471" y="2110460"/>
                  <a:pt x="34471" y="1996231"/>
                </a:cubicBezTo>
                <a:cubicBezTo>
                  <a:pt x="34471" y="1910560"/>
                  <a:pt x="60515" y="1830971"/>
                  <a:pt x="105118" y="1764951"/>
                </a:cubicBezTo>
                <a:lnTo>
                  <a:pt x="132761" y="1731447"/>
                </a:lnTo>
                <a:lnTo>
                  <a:pt x="121158" y="1721874"/>
                </a:lnTo>
                <a:cubicBezTo>
                  <a:pt x="46300" y="1647017"/>
                  <a:pt x="0" y="1543603"/>
                  <a:pt x="0" y="14293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184">
            <a:off x="6814862" y="360750"/>
            <a:ext cx="2556338" cy="180528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99592" y="249160"/>
            <a:ext cx="1627369" cy="540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solidFill>
                  <a:srgbClr val="FF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课堂小结</a:t>
            </a:r>
          </a:p>
        </p:txBody>
      </p:sp>
      <p:sp>
        <p:nvSpPr>
          <p:cNvPr id="8" name="内容占位符 2"/>
          <p:cNvSpPr txBox="1">
            <a:spLocks noChangeArrowheads="1"/>
          </p:cNvSpPr>
          <p:nvPr/>
        </p:nvSpPr>
        <p:spPr bwMode="auto">
          <a:xfrm>
            <a:off x="1331640" y="1347614"/>
            <a:ext cx="6048672" cy="319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 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是啊，这个“？”和“！”凝结了科学家们多少难以名状的情感啊！如果你是他们其中的一员，观察生活，敢于提问，刻苦钻研，有所收获，就一定会骄傲地对世人说：“真理诞生于一百个问号之后！”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83568" y="987574"/>
            <a:ext cx="8008889" cy="2808312"/>
            <a:chOff x="683568" y="987574"/>
            <a:chExt cx="8008889" cy="2808312"/>
          </a:xfrm>
        </p:grpSpPr>
        <p:pic>
          <p:nvPicPr>
            <p:cNvPr id="6" name="图片 5" descr="15"/>
            <p:cNvPicPr>
              <a:picLocks noChangeAspect="1"/>
            </p:cNvPicPr>
            <p:nvPr/>
          </p:nvPicPr>
          <p:blipFill rotWithShape="1">
            <a:blip r:embed="rId2"/>
            <a:srcRect l="1" r="-1986" b="39154"/>
            <a:stretch>
              <a:fillRect/>
            </a:stretch>
          </p:blipFill>
          <p:spPr>
            <a:xfrm>
              <a:off x="683568" y="987574"/>
              <a:ext cx="8008889" cy="2808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5684" y="1907109"/>
              <a:ext cx="5904656" cy="1440160"/>
            </a:xfrm>
            <a:prstGeom prst="rect">
              <a:avLst/>
            </a:prstGeom>
          </p:spPr>
        </p:pic>
        <p:sp>
          <p:nvSpPr>
            <p:cNvPr id="8" name="文本框 1"/>
            <p:cNvSpPr txBox="1"/>
            <p:nvPr/>
          </p:nvSpPr>
          <p:spPr>
            <a:xfrm>
              <a:off x="1404486" y="1745038"/>
              <a:ext cx="6551890" cy="17866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en-US" altLang="zh-CN" sz="3200" b="1" dirty="0">
                  <a:solidFill>
                    <a:schemeClr val="accent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“</a:t>
              </a:r>
              <a:r>
                <a:rPr lang="zh-CN" altLang="en-US" sz="3200" b="1" dirty="0">
                  <a:solidFill>
                    <a:schemeClr val="accent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偶然的机遇</a:t>
              </a:r>
              <a:r>
                <a:rPr lang="en-US" altLang="zh-CN" sz="3200" b="1" dirty="0">
                  <a:solidFill>
                    <a:schemeClr val="accent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”</a:t>
              </a:r>
              <a:r>
                <a:rPr lang="zh-CN" altLang="en-US" sz="3200" b="1" dirty="0">
                  <a:solidFill>
                    <a:schemeClr val="accent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只会给那些善于独立思考的人，给那些具有锲而不舍精神的人。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文本框 1"/>
          <p:cNvSpPr txBox="1"/>
          <p:nvPr/>
        </p:nvSpPr>
        <p:spPr>
          <a:xfrm>
            <a:off x="827088" y="236538"/>
            <a:ext cx="1871662" cy="6819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EFBE4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总结写法</a:t>
            </a:r>
          </a:p>
        </p:txBody>
      </p:sp>
      <p:pic>
        <p:nvPicPr>
          <p:cNvPr id="2" name="读的一句话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3012" y="3967703"/>
            <a:ext cx="619125" cy="619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05" y="918845"/>
            <a:ext cx="7546340" cy="35255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27088" y="1276350"/>
            <a:ext cx="7848600" cy="1195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>
                <a:solidFill>
                  <a:schemeClr val="accent6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</a:rPr>
              <a:t>这篇课文跟我们以前学过的课文在写法上有什么不同？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15616" y="2549172"/>
            <a:ext cx="676810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宋体" panose="02010600030101010101" pitchFamily="2" charset="-122"/>
              </a:rPr>
              <a:t>本文先点明观点，然后通过具体事例说明观点，最后总结观点。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872" y="3328479"/>
            <a:ext cx="827802" cy="960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8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文本框 1"/>
          <p:cNvSpPr txBox="1"/>
          <p:nvPr/>
        </p:nvSpPr>
        <p:spPr>
          <a:xfrm>
            <a:off x="827088" y="236538"/>
            <a:ext cx="1871662" cy="60478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EFBE4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仿写练习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11" y="987574"/>
            <a:ext cx="7546053" cy="36449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2340" y="1187450"/>
            <a:ext cx="7245350" cy="23304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仿照课文的这一写法，用具体的事例说明自己的一个观点。比如“有志者事竟成”“玩也能玩出名堂”等。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 eaLnBrk="1" hangingPunct="1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围绕观点选材，思考应该怎样选材。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872" y="3483419"/>
            <a:ext cx="827802" cy="96053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14855" y="3723005"/>
            <a:ext cx="419735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defRPr/>
            </a:pPr>
            <a:endParaRPr lang="zh-CN" altLang="en-US" sz="2000" b="1" dirty="0">
              <a:solidFill>
                <a:srgbClr val="FF006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42988" y="842963"/>
            <a:ext cx="6842125" cy="3685857"/>
            <a:chOff x="1043608" y="1001932"/>
            <a:chExt cx="6840760" cy="3684863"/>
          </a:xfrm>
        </p:grpSpPr>
        <p:sp>
          <p:nvSpPr>
            <p:cNvPr id="45060" name="文本框 2"/>
            <p:cNvSpPr txBox="1"/>
            <p:nvPr/>
          </p:nvSpPr>
          <p:spPr>
            <a:xfrm>
              <a:off x="2771800" y="1001932"/>
              <a:ext cx="3528392" cy="68180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latin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6">
                      <a:lumMod val="75000"/>
                    </a:schemeClr>
                  </a:solidFill>
                  <a:latin typeface="宋体" panose="02010600030101010101" pitchFamily="2" charset="-122"/>
                </a:rPr>
                <a:t>玩也能玩出名堂</a:t>
              </a:r>
            </a:p>
          </p:txBody>
        </p:sp>
        <p:sp>
          <p:nvSpPr>
            <p:cNvPr id="4" name="左大括号 3"/>
            <p:cNvSpPr/>
            <p:nvPr/>
          </p:nvSpPr>
          <p:spPr>
            <a:xfrm>
              <a:off x="1043608" y="2068444"/>
              <a:ext cx="287280" cy="2375846"/>
            </a:xfrm>
            <a:prstGeom prst="leftBrace">
              <a:avLst>
                <a:gd name="adj1" fmla="val 47441"/>
                <a:gd name="adj2" fmla="val 50000"/>
              </a:avLst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062" name="文本框 4"/>
            <p:cNvSpPr txBox="1"/>
            <p:nvPr/>
          </p:nvSpPr>
          <p:spPr>
            <a:xfrm>
              <a:off x="1331640" y="1770106"/>
              <a:ext cx="3528392" cy="60478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6"/>
                  </a:solidFill>
                  <a:latin typeface="宋体" panose="02010600030101010101" pitchFamily="2" charset="-122"/>
                </a:rPr>
                <a:t>提出观点</a:t>
              </a:r>
            </a:p>
          </p:txBody>
        </p:sp>
        <p:sp>
          <p:nvSpPr>
            <p:cNvPr id="45063" name="文本框 5"/>
            <p:cNvSpPr txBox="1"/>
            <p:nvPr/>
          </p:nvSpPr>
          <p:spPr>
            <a:xfrm>
              <a:off x="1331640" y="2953435"/>
              <a:ext cx="3528392" cy="60478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6"/>
                  </a:solidFill>
                  <a:latin typeface="宋体" panose="02010600030101010101" pitchFamily="2" charset="-122"/>
                </a:rPr>
                <a:t>举出事例</a:t>
              </a:r>
            </a:p>
          </p:txBody>
        </p:sp>
        <p:sp>
          <p:nvSpPr>
            <p:cNvPr id="45064" name="文本框 6"/>
            <p:cNvSpPr txBox="1"/>
            <p:nvPr/>
          </p:nvSpPr>
          <p:spPr>
            <a:xfrm>
              <a:off x="1331640" y="4082014"/>
              <a:ext cx="3528392" cy="60478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6"/>
                  </a:solidFill>
                  <a:latin typeface="宋体" panose="02010600030101010101" pitchFamily="2" charset="-122"/>
                </a:rPr>
                <a:t>总结观点</a:t>
              </a:r>
            </a:p>
          </p:txBody>
        </p:sp>
        <p:sp>
          <p:nvSpPr>
            <p:cNvPr id="8" name="左大括号 7"/>
            <p:cNvSpPr/>
            <p:nvPr/>
          </p:nvSpPr>
          <p:spPr>
            <a:xfrm>
              <a:off x="3203129" y="2572180"/>
              <a:ext cx="288867" cy="1368056"/>
            </a:xfrm>
            <a:prstGeom prst="leftBrace">
              <a:avLst>
                <a:gd name="adj1" fmla="val 47441"/>
                <a:gd name="adj2" fmla="val 50000"/>
              </a:avLst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066" name="文本框 8"/>
            <p:cNvSpPr txBox="1"/>
            <p:nvPr/>
          </p:nvSpPr>
          <p:spPr>
            <a:xfrm>
              <a:off x="3491880" y="2360106"/>
              <a:ext cx="4392488" cy="68180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6"/>
                  </a:solidFill>
                  <a:latin typeface="宋体" panose="02010600030101010101" pitchFamily="2" charset="-122"/>
                </a:rPr>
                <a:t>事例</a:t>
              </a:r>
              <a:r>
                <a:rPr lang="en-US" altLang="zh-CN" sz="3200" b="1" dirty="0">
                  <a:solidFill>
                    <a:schemeClr val="accent6"/>
                  </a:solidFill>
                  <a:latin typeface="宋体" panose="02010600030101010101" pitchFamily="2" charset="-122"/>
                </a:rPr>
                <a:t>1</a:t>
              </a:r>
              <a:r>
                <a:rPr lang="zh-CN" altLang="en-US" sz="3200" b="1" dirty="0">
                  <a:solidFill>
                    <a:schemeClr val="accent6"/>
                  </a:solidFill>
                  <a:latin typeface="宋体" panose="02010600030101010101" pitchFamily="2" charset="-122"/>
                </a:rPr>
                <a:t>：</a:t>
              </a:r>
              <a:r>
                <a:rPr lang="en-US" altLang="zh-CN" sz="3200" b="1" dirty="0">
                  <a:solidFill>
                    <a:schemeClr val="accent6"/>
                  </a:solidFill>
                  <a:latin typeface="宋体" panose="02010600030101010101" pitchFamily="2" charset="-122"/>
                </a:rPr>
                <a:t>____________</a:t>
              </a:r>
            </a:p>
          </p:txBody>
        </p:sp>
        <p:sp>
          <p:nvSpPr>
            <p:cNvPr id="45067" name="文本框 9"/>
            <p:cNvSpPr txBox="1"/>
            <p:nvPr/>
          </p:nvSpPr>
          <p:spPr>
            <a:xfrm>
              <a:off x="3491880" y="3399841"/>
              <a:ext cx="4176464" cy="68180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120000"/>
                </a:lnSpc>
              </a:pPr>
              <a:r>
                <a:rPr lang="zh-CN" altLang="en-US" sz="3200" b="1" dirty="0">
                  <a:solidFill>
                    <a:schemeClr val="accent6"/>
                  </a:solidFill>
                  <a:latin typeface="宋体" panose="02010600030101010101" pitchFamily="2" charset="-122"/>
                </a:rPr>
                <a:t>事例2：</a:t>
              </a:r>
              <a:r>
                <a:rPr lang="en-US" altLang="zh-CN" sz="3200" b="1" dirty="0">
                  <a:solidFill>
                    <a:schemeClr val="accent6"/>
                  </a:solidFill>
                  <a:latin typeface="宋体" panose="02010600030101010101" pitchFamily="2" charset="-122"/>
                </a:rPr>
                <a:t>____________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27584" y="239998"/>
            <a:ext cx="2005330" cy="681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EFBE4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写作提纲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文本框 1"/>
          <p:cNvSpPr txBox="1"/>
          <p:nvPr/>
        </p:nvSpPr>
        <p:spPr>
          <a:xfrm>
            <a:off x="827088" y="236538"/>
            <a:ext cx="1871662" cy="6819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EFBE4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写作提纲</a:t>
            </a:r>
          </a:p>
        </p:txBody>
      </p:sp>
      <p:graphicFrame>
        <p:nvGraphicFramePr>
          <p:cNvPr id="22" name="表格 21"/>
          <p:cNvGraphicFramePr/>
          <p:nvPr>
            <p:custDataLst>
              <p:tags r:id="rId1"/>
            </p:custDataLst>
          </p:nvPr>
        </p:nvGraphicFramePr>
        <p:xfrm>
          <a:off x="1187624" y="881023"/>
          <a:ext cx="7479997" cy="39449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26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3532"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玩也能玩出名堂</a:t>
                      </a:r>
                      <a:r>
                        <a:rPr lang="en-US" altLang="zh-CN" sz="3200" b="1" dirty="0">
                          <a:solidFill>
                            <a:srgbClr val="ED7D3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  <a:endParaRPr lang="en-US" sz="3200" b="1" dirty="0">
                        <a:solidFill>
                          <a:srgbClr val="ED7D3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vert="eaVert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800" b="1" dirty="0">
                        <a:solidFill>
                          <a:srgbClr val="ED7D3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000" b="1" dirty="0">
                        <a:solidFill>
                          <a:srgbClr val="ED7D3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735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800" b="1" dirty="0">
                        <a:solidFill>
                          <a:srgbClr val="ED7D3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000" b="1" dirty="0">
                        <a:solidFill>
                          <a:srgbClr val="ED7D3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0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800" b="1" dirty="0">
                        <a:solidFill>
                          <a:srgbClr val="ED7D3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000" b="1" dirty="0">
                          <a:solidFill>
                            <a:srgbClr val="ED7D3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</a:t>
                      </a:r>
                      <a:endParaRPr lang="en-US" altLang="en-US" sz="2000" b="1" dirty="0">
                        <a:solidFill>
                          <a:srgbClr val="ED7D3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  <a:p>
                      <a:pPr indent="0">
                        <a:buNone/>
                      </a:pPr>
                      <a:endParaRPr lang="en-US" altLang="en-US" sz="2000" b="1" dirty="0">
                        <a:solidFill>
                          <a:srgbClr val="ED7D3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圆角矩形 2"/>
          <p:cNvSpPr/>
          <p:nvPr/>
        </p:nvSpPr>
        <p:spPr>
          <a:xfrm>
            <a:off x="3419871" y="918528"/>
            <a:ext cx="5184577" cy="5543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en-US" altLang="zh-CN" b="1" dirty="0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altLang="zh-CN" b="1" dirty="0" err="1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俗话说得好</a:t>
            </a:r>
            <a:r>
              <a:rPr lang="en-US" altLang="zh-CN" b="1" dirty="0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，“</a:t>
            </a:r>
            <a:r>
              <a:rPr lang="en-US" altLang="zh-CN" b="1" dirty="0" err="1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玩中可以学，学中可以玩</a:t>
            </a:r>
            <a:r>
              <a:rPr lang="en-US" altLang="zh-CN" b="1" dirty="0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”，</a:t>
            </a:r>
            <a:r>
              <a:rPr lang="en-US" altLang="zh-CN" b="1" dirty="0" err="1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玩也可以玩出名堂</a:t>
            </a:r>
            <a:r>
              <a:rPr lang="en-US" altLang="zh-CN" b="1" dirty="0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en-US" altLang="en-US" b="1" dirty="0">
              <a:solidFill>
                <a:srgbClr val="ED7D3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916018" y="979666"/>
            <a:ext cx="115317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err="1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提出</a:t>
            </a:r>
          </a:p>
          <a:p>
            <a:pPr algn="ctr"/>
            <a:r>
              <a:rPr lang="en-US" altLang="zh-CN" b="1" dirty="0" err="1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观点</a:t>
            </a:r>
            <a:endParaRPr lang="en-US" altLang="en-US" b="1" dirty="0">
              <a:solidFill>
                <a:srgbClr val="ED7D3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916018" y="2211710"/>
            <a:ext cx="115317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err="1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举出</a:t>
            </a:r>
          </a:p>
          <a:p>
            <a:pPr algn="ctr"/>
            <a:r>
              <a:rPr lang="en-US" altLang="zh-CN" b="1" dirty="0" err="1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事例</a:t>
            </a:r>
            <a:endParaRPr lang="en-US" altLang="en-US" b="1" dirty="0">
              <a:solidFill>
                <a:srgbClr val="ED7D3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231472" y="1575525"/>
            <a:ext cx="5414130" cy="2376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ea"/>
              <a:buAutoNum type="circleNumDbPlain"/>
            </a:pPr>
            <a:r>
              <a:rPr lang="en-US" altLang="zh-CN" b="1" dirty="0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美国发明家富士顿爱在海上划船。有一次他划累了，把脚放在水里睡觉，醒来时发现自己在风平浪静的情况下漂了很远，想到了自己的脚充当了桨，受到了启发，创造了轮船。    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b="1" dirty="0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荷兰的列文虎克爱玩镜片。有一次，他打磨两片镜片，无意中将它们合在了一起，发现这样可以看见很小的东西。后来，他把它们装在了金属板上，安装了螺旋杆，发明了显微镜。</a:t>
            </a:r>
            <a:endParaRPr lang="en-US" altLang="en-US" b="1" dirty="0">
              <a:solidFill>
                <a:srgbClr val="ED7D3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979712" y="4194067"/>
            <a:ext cx="115317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err="1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总结</a:t>
            </a:r>
          </a:p>
          <a:p>
            <a:pPr algn="ctr"/>
            <a:r>
              <a:rPr lang="en-US" altLang="zh-CN" b="1" dirty="0" err="1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观点</a:t>
            </a:r>
            <a:endParaRPr lang="en-US" altLang="en-US" b="1" dirty="0">
              <a:solidFill>
                <a:srgbClr val="ED7D3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349402" y="4105196"/>
            <a:ext cx="5080991" cy="5922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altLang="zh-CN" b="1" dirty="0" err="1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在发明界，这样的事例还有很多。只要我们善于观察，善于思考，玩也能玩出名堂</a:t>
            </a:r>
            <a:r>
              <a:rPr lang="en-US" altLang="zh-CN" b="1" dirty="0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en-US" altLang="en-US" b="1" dirty="0">
              <a:solidFill>
                <a:srgbClr val="ED7D3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7"/>
          <p:cNvSpPr/>
          <p:nvPr/>
        </p:nvSpPr>
        <p:spPr>
          <a:xfrm>
            <a:off x="755576" y="1347614"/>
            <a:ext cx="7776864" cy="237757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14350" indent="-514350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读语文书上的“阅读链接——《詹天佑》”，学习詹天佑修建“京张铁路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事迹。</a:t>
            </a:r>
          </a:p>
          <a:p>
            <a:pPr marL="514350" indent="-514350" eaLnBrk="1" hangingPunct="1">
              <a:lnSpc>
                <a:spcPct val="120000"/>
              </a:lnSpc>
              <a:buFont typeface="+mj-lt"/>
              <a:buAutoNum type="arabicPeriod"/>
            </a:pP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完成本课相关</a:t>
            </a:r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练习。</a:t>
            </a:r>
          </a:p>
        </p:txBody>
      </p:sp>
      <p:sp>
        <p:nvSpPr>
          <p:cNvPr id="106" name="文本框 105"/>
          <p:cNvSpPr txBox="1">
            <a:spLocks noChangeArrowheads="1"/>
          </p:cNvSpPr>
          <p:nvPr/>
        </p:nvSpPr>
        <p:spPr bwMode="auto">
          <a:xfrm>
            <a:off x="865188" y="247616"/>
            <a:ext cx="2001999" cy="6340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>
              <a:lnSpc>
                <a:spcPct val="110000"/>
              </a:lnSpc>
              <a:defRPr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ea"/>
                <a:ea typeface="+mn-ea"/>
              </a:defRPr>
            </a:lvl1pPr>
            <a:lvl2pPr marL="742950" indent="-285750">
              <a:defRPr sz="1600">
                <a:latin typeface="Arial" panose="020B0604020202020204" pitchFamily="34" charset="0"/>
              </a:defRPr>
            </a:lvl2pPr>
            <a:lvl3pPr marL="1143000" indent="-228600">
              <a:defRPr sz="1600">
                <a:latin typeface="Arial" panose="020B0604020202020204" pitchFamily="34" charset="0"/>
              </a:defRPr>
            </a:lvl3pPr>
            <a:lvl4pPr marL="1600200" indent="-228600">
              <a:defRPr sz="1600">
                <a:latin typeface="Arial" panose="020B0604020202020204" pitchFamily="34" charset="0"/>
              </a:defRPr>
            </a:lvl4pPr>
            <a:lvl5pPr marL="2057400" indent="-228600">
              <a:defRPr sz="16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课后作业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508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文本框 1"/>
          <p:cNvSpPr txBox="1"/>
          <p:nvPr/>
        </p:nvSpPr>
        <p:spPr>
          <a:xfrm>
            <a:off x="827088" y="236538"/>
            <a:ext cx="1871662" cy="6819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rgbClr val="EFBE4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回顾课文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85" y="987425"/>
            <a:ext cx="7546340" cy="30492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46941" y="1106805"/>
            <a:ext cx="7245350" cy="2562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defRPr/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这篇课文围绕着“真理诞生于一百个问号之后”这一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观点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，列举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具体事例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加以说明，最后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总结观点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，这样的文章叫作</a:t>
            </a:r>
            <a:r>
              <a:rPr lang="zh-CN" altLang="en-US" sz="3200" b="1" dirty="0">
                <a:solidFill>
                  <a:srgbClr val="FF006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议论文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872" y="3483419"/>
            <a:ext cx="827802" cy="96053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14855" y="3723005"/>
            <a:ext cx="419735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defRPr/>
            </a:pPr>
            <a:endParaRPr lang="zh-CN" altLang="en-US" sz="2000" b="1" dirty="0">
              <a:solidFill>
                <a:srgbClr val="FF0066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721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2" y="503531"/>
            <a:ext cx="7866866" cy="1332154"/>
          </a:xfrm>
          <a:prstGeom prst="rect">
            <a:avLst/>
          </a:prstGeom>
        </p:spPr>
      </p:pic>
      <p:sp>
        <p:nvSpPr>
          <p:cNvPr id="14338" name="文本框 1"/>
          <p:cNvSpPr txBox="1"/>
          <p:nvPr/>
        </p:nvSpPr>
        <p:spPr>
          <a:xfrm>
            <a:off x="923690" y="816548"/>
            <a:ext cx="6844152" cy="681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科学家在生活中偶然发现问题的故事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525039" y="2597778"/>
            <a:ext cx="2169714" cy="1061101"/>
            <a:chOff x="1799117" y="2733673"/>
            <a:chExt cx="2169714" cy="1061101"/>
          </a:xfrm>
        </p:grpSpPr>
        <p:sp>
          <p:nvSpPr>
            <p:cNvPr id="23" name="云形 22"/>
            <p:cNvSpPr/>
            <p:nvPr/>
          </p:nvSpPr>
          <p:spPr>
            <a:xfrm>
              <a:off x="1806155" y="2733673"/>
              <a:ext cx="2162676" cy="1061101"/>
            </a:xfrm>
            <a:prstGeom prst="cloud">
              <a:avLst/>
            </a:prstGeom>
            <a:solidFill>
              <a:srgbClr val="00B1A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799117" y="2975757"/>
              <a:ext cx="2080173" cy="540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lvl="0" algn="ctr" eaLnBrk="1" hangingPunct="1">
                <a:defRPr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发现问题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574899" y="2534102"/>
            <a:ext cx="2169714" cy="1061101"/>
            <a:chOff x="5030428" y="2733673"/>
            <a:chExt cx="2169714" cy="1061101"/>
          </a:xfrm>
        </p:grpSpPr>
        <p:sp>
          <p:nvSpPr>
            <p:cNvPr id="26" name="云形 25"/>
            <p:cNvSpPr/>
            <p:nvPr/>
          </p:nvSpPr>
          <p:spPr>
            <a:xfrm>
              <a:off x="5030428" y="2733673"/>
              <a:ext cx="2162676" cy="1061101"/>
            </a:xfrm>
            <a:prstGeom prst="cloud">
              <a:avLst/>
            </a:prstGeom>
            <a:solidFill>
              <a:srgbClr val="DBE01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119969" y="2994242"/>
              <a:ext cx="2080173" cy="540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algn="ctr" eaLnBrk="1" hangingPunct="1">
                <a:defRPr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研究问题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566286" y="2443331"/>
            <a:ext cx="2162676" cy="1061101"/>
            <a:chOff x="8254701" y="2733673"/>
            <a:chExt cx="2162676" cy="1061101"/>
          </a:xfrm>
        </p:grpSpPr>
        <p:sp>
          <p:nvSpPr>
            <p:cNvPr id="29" name="云形 28"/>
            <p:cNvSpPr/>
            <p:nvPr/>
          </p:nvSpPr>
          <p:spPr>
            <a:xfrm>
              <a:off x="8254701" y="2733673"/>
              <a:ext cx="2162676" cy="1061101"/>
            </a:xfrm>
            <a:prstGeom prst="cloud">
              <a:avLst/>
            </a:prstGeom>
            <a:solidFill>
              <a:srgbClr val="F05F2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311816" y="2897904"/>
              <a:ext cx="2080173" cy="540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lvl="0" algn="ctr" eaLnBrk="1" hangingPunct="1">
                <a:defRPr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找到真理</a:t>
              </a:r>
            </a:p>
          </p:txBody>
        </p:sp>
      </p:grpSp>
      <p:sp>
        <p:nvSpPr>
          <p:cNvPr id="31" name="箭头: V 形 2"/>
          <p:cNvSpPr/>
          <p:nvPr/>
        </p:nvSpPr>
        <p:spPr>
          <a:xfrm>
            <a:off x="2956567" y="2877925"/>
            <a:ext cx="366350" cy="250403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箭头: V 形 27"/>
          <p:cNvSpPr/>
          <p:nvPr/>
        </p:nvSpPr>
        <p:spPr>
          <a:xfrm>
            <a:off x="5989557" y="2848681"/>
            <a:ext cx="357696" cy="250403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1"/>
      <p:bldP spid="14338" grpId="2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69" y="699543"/>
            <a:ext cx="7907971" cy="322400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842397" y="3961469"/>
            <a:ext cx="5472113" cy="682625"/>
          </a:xfrm>
          <a:prstGeom prst="rect">
            <a:avLst/>
          </a:prstGeom>
          <a:solidFill>
            <a:srgbClr val="EFBE4D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真理诞生于一百个问号之后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11186" y="1087805"/>
            <a:ext cx="8027987" cy="2682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latin typeface="宋体" panose="02010600030101010101" pitchFamily="2" charset="-122"/>
              </a:rPr>
              <a:t>    纵观千百年来的科学技术发展史，那些在科学领域有所建树的人，都善于从细微的、司空见惯的现象中发现问题，不断发问，不断解决疑问，追根求源，最后把“？”拉直变成“！”，找到真理。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4355976" y="2211710"/>
            <a:ext cx="3708177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11959" y="2667117"/>
            <a:ext cx="7489204" cy="24953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688542" y="3197951"/>
            <a:ext cx="7489204" cy="4725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88542" y="3687896"/>
            <a:ext cx="766166" cy="74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2e2443d50be4edde0f92218bf07fa4e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0"/>
            <a:ext cx="1064895" cy="100457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244406" y="102998"/>
            <a:ext cx="4003026" cy="793993"/>
            <a:chOff x="520940" y="1969021"/>
            <a:chExt cx="2757887" cy="793993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940" y="1969021"/>
              <a:ext cx="2490987" cy="793993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531430" y="2093385"/>
              <a:ext cx="2747397" cy="544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700" b="1" dirty="0">
                  <a:solidFill>
                    <a:srgbClr val="FF5C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自由读课文第</a:t>
              </a:r>
              <a:r>
                <a:rPr lang="en-US" altLang="zh-CN" sz="2700" b="1" dirty="0">
                  <a:solidFill>
                    <a:srgbClr val="FF5C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2700" b="1" dirty="0">
                  <a:solidFill>
                    <a:srgbClr val="FF5C6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自然段 </a:t>
              </a:r>
              <a:endPara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文本框 2"/>
          <p:cNvSpPr txBox="1"/>
          <p:nvPr/>
        </p:nvSpPr>
        <p:spPr>
          <a:xfrm>
            <a:off x="611187" y="1010604"/>
            <a:ext cx="8027987" cy="1273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在这一段话中“？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和“！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有什么含义呢？它们各指什么呢？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11188" y="2284413"/>
            <a:ext cx="8027987" cy="19431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zh-CN" altLang="en-US" sz="3200" b="1" dirty="0">
                <a:solidFill>
                  <a:srgbClr val="0033CC"/>
                </a:solidFill>
                <a:latin typeface="宋体" panose="02010600030101010101" pitchFamily="2" charset="-122"/>
              </a:rPr>
              <a:t>    “？”的含义是：发现问题，不断追问；</a:t>
            </a:r>
            <a:endParaRPr lang="en-US" altLang="zh-CN" sz="3200" b="1" dirty="0">
              <a:solidFill>
                <a:srgbClr val="0033CC"/>
              </a:solidFill>
              <a:latin typeface="宋体" panose="02010600030101010101" pitchFamily="2" charset="-122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</a:pPr>
            <a:r>
              <a:rPr lang="en-US" altLang="zh-CN" sz="3200" b="1" dirty="0">
                <a:solidFill>
                  <a:srgbClr val="0033CC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200" b="1" dirty="0">
                <a:solidFill>
                  <a:srgbClr val="0033CC"/>
                </a:solidFill>
                <a:latin typeface="宋体" panose="02010600030101010101" pitchFamily="2" charset="-122"/>
              </a:rPr>
              <a:t>“！</a:t>
            </a:r>
            <a:r>
              <a:rPr lang="en-US" altLang="zh-CN" sz="3200" b="1" dirty="0">
                <a:solidFill>
                  <a:srgbClr val="0033CC"/>
                </a:solidFill>
                <a:latin typeface="宋体" panose="02010600030101010101" pitchFamily="2" charset="-122"/>
              </a:rPr>
              <a:t>”</a:t>
            </a:r>
            <a:r>
              <a:rPr lang="zh-CN" altLang="en-US" sz="3200" b="1" dirty="0">
                <a:solidFill>
                  <a:srgbClr val="0033CC"/>
                </a:solidFill>
                <a:latin typeface="宋体" panose="02010600030101010101" pitchFamily="2" charset="-122"/>
              </a:rPr>
              <a:t>的含义是：通过探索，解决了疑问，发现了真理。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2"/>
          <p:cNvSpPr txBox="1"/>
          <p:nvPr/>
        </p:nvSpPr>
        <p:spPr>
          <a:xfrm>
            <a:off x="1475656" y="765866"/>
            <a:ext cx="7002611" cy="1131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“把‘？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’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拉直变成‘！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’”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表示的意思和文中哪句话相同？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475597" y="2972002"/>
            <a:ext cx="3634695" cy="6093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这样表达有什么好处？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588790" y="701057"/>
            <a:ext cx="1798012" cy="673100"/>
            <a:chOff x="1424895" y="1914677"/>
            <a:chExt cx="1798012" cy="6731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48" t="20753" r="49115" b="70531"/>
            <a:stretch>
              <a:fillRect/>
            </a:stretch>
          </p:blipFill>
          <p:spPr>
            <a:xfrm>
              <a:off x="1544292" y="1914677"/>
              <a:ext cx="1678615" cy="67310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424895" y="2066561"/>
              <a:ext cx="1678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问题</a:t>
              </a:r>
              <a:r>
                <a:rPr lang="en-US" altLang="zh-CN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1 </a:t>
              </a:r>
              <a:endParaRPr lang="zh-CN" altLang="en-US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547834" y="1837337"/>
            <a:ext cx="6120510" cy="1181721"/>
            <a:chOff x="1619672" y="1671890"/>
            <a:chExt cx="6120510" cy="118172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0"/>
            <a:stretch>
              <a:fillRect/>
            </a:stretch>
          </p:blipFill>
          <p:spPr>
            <a:xfrm>
              <a:off x="1619672" y="1671890"/>
              <a:ext cx="6120510" cy="1181721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956016" y="1985335"/>
              <a:ext cx="5256584" cy="6842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  <a:spcBef>
                  <a:spcPts val="600"/>
                </a:spcBef>
              </a:pPr>
              <a:r>
                <a:rPr lang="zh-CN" altLang="en-US" sz="3200" b="1" dirty="0">
                  <a:solidFill>
                    <a:srgbClr val="0033CC"/>
                  </a:solidFill>
                  <a:latin typeface="宋体" panose="02010600030101010101" pitchFamily="2" charset="-122"/>
                </a:rPr>
                <a:t>真理诞生于一百个问号之后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11517" y="2959096"/>
            <a:ext cx="1775285" cy="673100"/>
            <a:chOff x="805298" y="3187999"/>
            <a:chExt cx="1775285" cy="6731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48" t="47837" r="49115" b="43447"/>
            <a:stretch>
              <a:fillRect/>
            </a:stretch>
          </p:blipFill>
          <p:spPr>
            <a:xfrm>
              <a:off x="901968" y="3187999"/>
              <a:ext cx="1678615" cy="6731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805298" y="3260011"/>
              <a:ext cx="1678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2">
                      <a:lumMod val="7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问题</a:t>
              </a:r>
              <a:r>
                <a:rPr lang="en-US" altLang="zh-CN" dirty="0">
                  <a:solidFill>
                    <a:schemeClr val="tx2">
                      <a:lumMod val="75000"/>
                    </a:schemeClr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2</a:t>
              </a:r>
              <a:endParaRPr lang="zh-CN" altLang="en-US" dirty="0">
                <a:solidFill>
                  <a:schemeClr val="tx2">
                    <a:lumMod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267743" y="3432767"/>
            <a:ext cx="5689403" cy="1326160"/>
            <a:chOff x="2267743" y="3432767"/>
            <a:chExt cx="5689403" cy="132616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3"/>
            <a:stretch>
              <a:fillRect/>
            </a:stretch>
          </p:blipFill>
          <p:spPr>
            <a:xfrm>
              <a:off x="2267743" y="3432767"/>
              <a:ext cx="4633131" cy="132616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843808" y="3855339"/>
              <a:ext cx="5113338" cy="60483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  <a:spcBef>
                  <a:spcPts val="600"/>
                </a:spcBef>
              </a:pPr>
              <a:r>
                <a:rPr lang="zh-CN" altLang="en-US" sz="3200" b="1" dirty="0">
                  <a:solidFill>
                    <a:schemeClr val="bg1"/>
                  </a:solidFill>
                  <a:latin typeface="宋体" panose="02010600030101010101" pitchFamily="2" charset="-122"/>
                </a:rPr>
                <a:t>形象、直观、易懂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83568" y="987574"/>
            <a:ext cx="8008889" cy="2808312"/>
            <a:chOff x="683568" y="987574"/>
            <a:chExt cx="8008889" cy="2808312"/>
          </a:xfrm>
        </p:grpSpPr>
        <p:pic>
          <p:nvPicPr>
            <p:cNvPr id="3" name="图片 2" descr="15"/>
            <p:cNvPicPr>
              <a:picLocks noChangeAspect="1"/>
            </p:cNvPicPr>
            <p:nvPr/>
          </p:nvPicPr>
          <p:blipFill rotWithShape="1">
            <a:blip r:embed="rId2"/>
            <a:srcRect l="1" r="-1986" b="39154"/>
            <a:stretch>
              <a:fillRect/>
            </a:stretch>
          </p:blipFill>
          <p:spPr>
            <a:xfrm>
              <a:off x="683568" y="987574"/>
              <a:ext cx="8008889" cy="2808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5684" y="1907109"/>
              <a:ext cx="5904656" cy="1440160"/>
            </a:xfrm>
            <a:prstGeom prst="rect">
              <a:avLst/>
            </a:prstGeom>
          </p:spPr>
        </p:pic>
        <p:sp>
          <p:nvSpPr>
            <p:cNvPr id="30722" name="文本框 1"/>
            <p:cNvSpPr txBox="1"/>
            <p:nvPr/>
          </p:nvSpPr>
          <p:spPr>
            <a:xfrm>
              <a:off x="1412067" y="1561107"/>
              <a:ext cx="6551890" cy="22347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30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zh-CN" altLang="en-US" sz="3000" b="1" dirty="0">
                  <a:solidFill>
                    <a:schemeClr val="accent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</a:t>
              </a:r>
              <a:r>
                <a:rPr lang="zh-CN" altLang="en-US" sz="3000" b="1" dirty="0">
                  <a:solidFill>
                    <a:schemeClr val="accent6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在科学史上，从生活的细微现象中受到启发，不断实验和研究，最后找到真理的事例还有很多，你还能举出几个吗？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115616" y="987574"/>
            <a:ext cx="6502062" cy="934787"/>
            <a:chOff x="2029163" y="843558"/>
            <a:chExt cx="6502062" cy="934787"/>
          </a:xfrm>
        </p:grpSpPr>
        <p:grpSp>
          <p:nvGrpSpPr>
            <p:cNvPr id="5" name="组合 4"/>
            <p:cNvGrpSpPr/>
            <p:nvPr/>
          </p:nvGrpSpPr>
          <p:grpSpPr>
            <a:xfrm>
              <a:off x="2029163" y="843558"/>
              <a:ext cx="6502062" cy="934787"/>
              <a:chOff x="2029163" y="843558"/>
              <a:chExt cx="6502062" cy="934787"/>
            </a:xfrm>
          </p:grpSpPr>
          <p:sp>
            <p:nvSpPr>
              <p:cNvPr id="2" name="文本框 1"/>
              <p:cNvSpPr txBox="1"/>
              <p:nvPr/>
            </p:nvSpPr>
            <p:spPr>
              <a:xfrm>
                <a:off x="2056782" y="843558"/>
                <a:ext cx="5976664" cy="91986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ts val="600"/>
                  </a:spcBef>
                </a:pPr>
                <a:r>
                  <a:rPr lang="zh-CN" altLang="en-US" sz="2400" b="1" dirty="0">
                    <a:solidFill>
                      <a:srgbClr val="0033CC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瓦特从水蒸气推动壶盖的现象中受到启发，改良了蒸汽机。</a:t>
                </a: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2029163" y="875516"/>
                <a:ext cx="6502062" cy="902829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8320357" y="875516"/>
              <a:ext cx="210868" cy="902829"/>
            </a:xfrm>
            <a:prstGeom prst="rect">
              <a:avLst/>
            </a:prstGeom>
            <a:solidFill>
              <a:srgbClr val="72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115616" y="2211710"/>
            <a:ext cx="6502062" cy="931303"/>
            <a:chOff x="2029163" y="1986854"/>
            <a:chExt cx="6502062" cy="931303"/>
          </a:xfrm>
        </p:grpSpPr>
        <p:grpSp>
          <p:nvGrpSpPr>
            <p:cNvPr id="17" name="组合 16"/>
            <p:cNvGrpSpPr/>
            <p:nvPr/>
          </p:nvGrpSpPr>
          <p:grpSpPr>
            <a:xfrm>
              <a:off x="2029163" y="1986854"/>
              <a:ext cx="6502062" cy="931303"/>
              <a:chOff x="2029163" y="1986854"/>
              <a:chExt cx="6502062" cy="931303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2046328" y="1986854"/>
                <a:ext cx="5838040" cy="91986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ts val="600"/>
                  </a:spcBef>
                </a:pPr>
                <a:r>
                  <a:rPr lang="zh-CN" altLang="en-US" sz="2400" b="1" dirty="0">
                    <a:solidFill>
                      <a:srgbClr val="0033CC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鲁班的手被植物叶子划伤，后来他发明了锯子。</a:t>
                </a: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2029163" y="2015328"/>
                <a:ext cx="6502062" cy="902829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8320357" y="2015328"/>
              <a:ext cx="210868" cy="902829"/>
            </a:xfrm>
            <a:prstGeom prst="rect">
              <a:avLst/>
            </a:prstGeom>
            <a:solidFill>
              <a:srgbClr val="E46A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115616" y="3489455"/>
            <a:ext cx="6502062" cy="919867"/>
            <a:chOff x="2029163" y="3345439"/>
            <a:chExt cx="6502062" cy="919867"/>
          </a:xfrm>
        </p:grpSpPr>
        <p:grpSp>
          <p:nvGrpSpPr>
            <p:cNvPr id="18" name="组合 17"/>
            <p:cNvGrpSpPr/>
            <p:nvPr/>
          </p:nvGrpSpPr>
          <p:grpSpPr>
            <a:xfrm>
              <a:off x="2029163" y="3345439"/>
              <a:ext cx="6502062" cy="919867"/>
              <a:chOff x="2029163" y="3345439"/>
              <a:chExt cx="6502062" cy="919867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2123728" y="3345439"/>
                <a:ext cx="5760640" cy="91986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ts val="600"/>
                  </a:spcBef>
                </a:pPr>
                <a:r>
                  <a:rPr lang="zh-CN" altLang="en-US" sz="2400" b="1" dirty="0">
                    <a:solidFill>
                      <a:srgbClr val="0033CC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牛顿在苹果树下被掉下来的苹果砸到了头，后来他发现了万有引力定律。</a:t>
                </a: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2029163" y="3362477"/>
                <a:ext cx="6502062" cy="902829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8320357" y="3362477"/>
              <a:ext cx="210868" cy="902829"/>
            </a:xfrm>
            <a:prstGeom prst="rect">
              <a:avLst/>
            </a:prstGeom>
            <a:solidFill>
              <a:srgbClr val="72B0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fba630e-f1f4-4f0f-9710-768cb83a08df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9525">
          <a:noFill/>
        </a:ln>
      </a:spPr>
      <a:bodyPr/>
      <a:lstStyle>
        <a:defPPr algn="ctr" defTabSz="850900" eaLnBrk="1" hangingPunct="1">
          <a:buFont typeface="Arial" panose="020B0604020202020204" pitchFamily="34" charset="0"/>
          <a:defRPr lang="en-US" altLang="zh-CN" sz="4400" b="1" dirty="0">
            <a:latin typeface="楷体" panose="02010609060101010101" pitchFamily="49" charset="-122"/>
            <a:ea typeface="楷体" panose="02010609060101010101" pitchFamily="49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931</Words>
  <Application>Microsoft Office PowerPoint</Application>
  <PresentationFormat>全屏显示(16:9)</PresentationFormat>
  <Paragraphs>96</Paragraphs>
  <Slides>30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0" baseType="lpstr">
      <vt:lpstr>黑体</vt:lpstr>
      <vt:lpstr>华文楷体</vt:lpstr>
      <vt:lpstr>楷体</vt:lpstr>
      <vt:lpstr>思源黑体 CN Bold</vt:lpstr>
      <vt:lpstr>宋体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状元成才路</dc:title>
  <dc:subject>状元成才路</dc:subject>
  <dc:creator>Administrator</dc:creator>
  <cp:keywords>状元成才路</cp:keywords>
  <dc:description>声  明_x000d__x000d_
_x000d__x000d_
 本文件仅用于个人学习、研究或欣赏，以及其他非商业性或非盈利性用途，但同时应遵守著作权法及其他相关法律的规定，不得侵犯本司及相关权利人的合法权利。_x000d__x000d_
 除此以外，将本文件任何内容用于其他用途时，应获得授权，如发现未经授权用于商业或盈利用途将追加侵权者的法律责任。_x000d__x000d_
_x000d__x000d_
武汉天成贵龙文化传播有限公司</dc:description>
  <cp:lastModifiedBy>Administrator</cp:lastModifiedBy>
  <cp:revision>633</cp:revision>
  <dcterms:created xsi:type="dcterms:W3CDTF">2016-10-29T08:56:00Z</dcterms:created>
  <dcterms:modified xsi:type="dcterms:W3CDTF">2024-12-24T06:24:23Z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KSOProductBuildVer">
    <vt:lpwstr>2052-11.1.0.10132</vt:lpwstr>
  </property>
</Properties>
</file>