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01" r:id="rId2"/>
    <p:sldId id="481" r:id="rId3"/>
    <p:sldId id="482" r:id="rId4"/>
    <p:sldId id="483" r:id="rId5"/>
    <p:sldId id="485" r:id="rId6"/>
    <p:sldId id="602" r:id="rId7"/>
    <p:sldId id="604" r:id="rId8"/>
    <p:sldId id="603" r:id="rId9"/>
    <p:sldId id="579" r:id="rId10"/>
    <p:sldId id="491" r:id="rId11"/>
    <p:sldId id="418" r:id="rId12"/>
    <p:sldId id="492" r:id="rId13"/>
    <p:sldId id="494" r:id="rId14"/>
    <p:sldId id="495" r:id="rId15"/>
    <p:sldId id="548" r:id="rId16"/>
    <p:sldId id="563" r:id="rId17"/>
    <p:sldId id="564" r:id="rId18"/>
    <p:sldId id="497" r:id="rId19"/>
    <p:sldId id="500" r:id="rId20"/>
    <p:sldId id="498" r:id="rId21"/>
    <p:sldId id="499" r:id="rId22"/>
    <p:sldId id="503" r:id="rId23"/>
    <p:sldId id="504" r:id="rId24"/>
    <p:sldId id="502" r:id="rId25"/>
    <p:sldId id="547" r:id="rId26"/>
    <p:sldId id="515" r:id="rId27"/>
    <p:sldId id="391" r:id="rId28"/>
    <p:sldId id="605" r:id="rId29"/>
    <p:sldId id="606" r:id="rId30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4">
          <p15:clr>
            <a:srgbClr val="A4A3A4"/>
          </p15:clr>
        </p15:guide>
        <p15:guide id="2" pos="27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66"/>
    <a:srgbClr val="FFD521"/>
    <a:srgbClr val="00FFFF"/>
    <a:srgbClr val="FFCCFF"/>
    <a:srgbClr val="FFD44B"/>
    <a:srgbClr val="6666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804" y="120"/>
      </p:cViewPr>
      <p:guideLst>
        <p:guide orient="horz" pos="1664"/>
        <p:guide pos="2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3491EC-27AE-49FC-A1DC-5304DFFA16C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2024/12/24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F12D98-A834-4BD9-A731-369E36DA3B3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B3D6E8-5A72-4ECC-82E6-EA5E853C39A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2024/12/24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4B89B4B-6908-4AAC-8B56-BC2E7AA241E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Arial" panose="020B0604020202020204" pitchFamily="34" charset="0"/>
              </a:rPr>
              <a:t>11</a:t>
            </a:fld>
            <a:endParaRPr lang="zh-CN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Arial" panose="020B0604020202020204" pitchFamily="34" charset="0"/>
              </a:rPr>
              <a:t>19</a:t>
            </a:fld>
            <a:endParaRPr lang="zh-CN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页脚占位符 1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>
              <a:spcBef>
                <a:spcPct val="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293" name="页眉占位符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spcBef>
                <a:spcPct val="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2"/>
          <p:cNvPicPr>
            <a:picLocks noChangeAspect="1"/>
          </p:cNvPicPr>
          <p:nvPr userDrawn="1"/>
        </p:nvPicPr>
        <p:blipFill>
          <a:blip r:embed="rId3"/>
          <a:srcRect l="11656" r="9816"/>
          <a:stretch>
            <a:fillRect/>
          </a:stretch>
        </p:blipFill>
        <p:spPr>
          <a:xfrm>
            <a:off x="0" y="38122"/>
            <a:ext cx="9144000" cy="5167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3"/>
          <p:cNvPicPr>
            <a:picLocks noChangeAspect="1"/>
          </p:cNvPicPr>
          <p:nvPr userDrawn="1"/>
        </p:nvPicPr>
        <p:blipFill>
          <a:blip r:embed="rId4"/>
          <a:srcRect l="60413" t="68333" b="552"/>
          <a:stretch>
            <a:fillRect/>
          </a:stretch>
        </p:blipFill>
        <p:spPr>
          <a:xfrm>
            <a:off x="7637463" y="3363913"/>
            <a:ext cx="1511300" cy="17795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512" y="818758"/>
            <a:ext cx="8784976" cy="432474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图片 3"/>
          <p:cNvPicPr>
            <a:picLocks noChangeAspect="1"/>
          </p:cNvPicPr>
          <p:nvPr userDrawn="1"/>
        </p:nvPicPr>
        <p:blipFill>
          <a:blip r:embed="rId4"/>
          <a:srcRect l="47212" b="66875"/>
          <a:stretch>
            <a:fillRect/>
          </a:stretch>
        </p:blipFill>
        <p:spPr>
          <a:xfrm>
            <a:off x="5241441" y="915566"/>
            <a:ext cx="3723047" cy="3502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-2227198">
            <a:off x="-269875" y="-254000"/>
            <a:ext cx="1706563" cy="1706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图片 5"/>
          <p:cNvPicPr>
            <a:picLocks noChangeAspect="1"/>
          </p:cNvPicPr>
          <p:nvPr userDrawn="1"/>
        </p:nvPicPr>
        <p:blipFill>
          <a:blip r:embed="rId6"/>
          <a:srcRect l="45436" t="60796" r="18944"/>
          <a:stretch>
            <a:fillRect/>
          </a:stretch>
        </p:blipFill>
        <p:spPr>
          <a:xfrm>
            <a:off x="4427984" y="3147814"/>
            <a:ext cx="4349750" cy="2243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40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16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2"/>
          <p:cNvSpPr txBox="1">
            <a:spLocks noChangeArrowheads="1"/>
          </p:cNvSpPr>
          <p:nvPr/>
        </p:nvSpPr>
        <p:spPr bwMode="auto">
          <a:xfrm>
            <a:off x="1087438" y="915988"/>
            <a:ext cx="7423150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统编版六年级下册</a:t>
            </a:r>
            <a:endParaRPr lang="en-US" altLang="zh-CN" sz="36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语文慕课堂</a:t>
            </a:r>
            <a:endParaRPr lang="en-US" altLang="zh-CN" sz="60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267" name="TextBox 13"/>
          <p:cNvSpPr txBox="1">
            <a:spLocks noChangeArrowheads="1"/>
          </p:cNvSpPr>
          <p:nvPr/>
        </p:nvSpPr>
        <p:spPr bwMode="auto">
          <a:xfrm>
            <a:off x="3143250" y="3786188"/>
            <a:ext cx="2698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主讲：丁丁老师</a:t>
            </a:r>
          </a:p>
        </p:txBody>
      </p:sp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107950" y="123825"/>
            <a:ext cx="289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状元成才路慕课堂</a:t>
            </a:r>
          </a:p>
        </p:txBody>
      </p:sp>
    </p:spTree>
  </p:cSld>
  <p:clrMapOvr>
    <a:masterClrMapping/>
  </p:clrMapOvr>
  <p:transition advTm="1833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621030" y="1845628"/>
            <a:ext cx="184731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599123" y="2725580"/>
            <a:ext cx="1816100" cy="5835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不可思议 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620395" y="1051878"/>
            <a:ext cx="1816100" cy="5835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司空见惯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14205" y="1319213"/>
            <a:ext cx="4246227" cy="19303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60045" indent="-360045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追寻事物发生的根源。</a:t>
            </a:r>
          </a:p>
          <a:p>
            <a:pPr marL="360045" indent="-360045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无法想象，难以理解。</a:t>
            </a:r>
            <a:endParaRPr lang="en-US" altLang="zh-CN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60045" indent="-360045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某事常见，不足为奇。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12" name="直接连接符 111"/>
          <p:cNvCxnSpPr>
            <a:cxnSpLocks/>
          </p:cNvCxnSpPr>
          <p:nvPr/>
        </p:nvCxnSpPr>
        <p:spPr>
          <a:xfrm flipH="1">
            <a:off x="2295284" y="1713383"/>
            <a:ext cx="1918921" cy="50078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>
            <a:cxnSpLocks/>
          </p:cNvCxnSpPr>
          <p:nvPr/>
        </p:nvCxnSpPr>
        <p:spPr>
          <a:xfrm flipH="1" flipV="1">
            <a:off x="2295283" y="1360884"/>
            <a:ext cx="1935723" cy="156845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>
            <a:cxnSpLocks/>
            <a:stCxn id="21" idx="1"/>
            <a:endCxn id="16" idx="3"/>
          </p:cNvCxnSpPr>
          <p:nvPr/>
        </p:nvCxnSpPr>
        <p:spPr>
          <a:xfrm flipH="1">
            <a:off x="2415223" y="2284382"/>
            <a:ext cx="1798982" cy="73298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19" name="组合 10"/>
          <p:cNvGrpSpPr/>
          <p:nvPr/>
        </p:nvGrpSpPr>
        <p:grpSpPr>
          <a:xfrm>
            <a:off x="3635375" y="236538"/>
            <a:ext cx="1730375" cy="450850"/>
            <a:chOff x="3634740" y="236536"/>
            <a:chExt cx="1731010" cy="451483"/>
          </a:xfrm>
        </p:grpSpPr>
        <p:sp>
          <p:nvSpPr>
            <p:cNvPr id="12" name="矩形: 圆角 11"/>
            <p:cNvSpPr/>
            <p:nvPr/>
          </p:nvSpPr>
          <p:spPr>
            <a:xfrm>
              <a:off x="3777667" y="236536"/>
              <a:ext cx="1588083" cy="451483"/>
            </a:xfrm>
            <a:prstGeom prst="roundRect">
              <a:avLst>
                <a:gd name="adj" fmla="val 0"/>
              </a:avLst>
            </a:prstGeom>
            <a:solidFill>
              <a:srgbClr val="D3A24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300" normalizeH="0" baseline="0" noProof="0" dirty="0">
                  <a:ln>
                    <a:noFill/>
                  </a:ln>
                  <a:solidFill>
                    <a:srgbClr val="2C5049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连一连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3634740" y="236536"/>
              <a:ext cx="60347" cy="451483"/>
            </a:xfrm>
            <a:prstGeom prst="rect">
              <a:avLst/>
            </a:prstGeom>
            <a:solidFill>
              <a:srgbClr val="D3A24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 dirty="0">
                <a:ln w="0">
                  <a:noFill/>
                </a:ln>
                <a:solidFill>
                  <a:srgbClr val="2A343D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0" y="-245593"/>
            <a:ext cx="2667000" cy="1089989"/>
            <a:chOff x="4060031" y="4140011"/>
            <a:chExt cx="2667000" cy="1089989"/>
          </a:xfrm>
          <a:solidFill>
            <a:srgbClr val="29333C"/>
          </a:solidFill>
        </p:grpSpPr>
        <p:sp>
          <p:nvSpPr>
            <p:cNvPr id="25" name="任意多边形: 形状 24"/>
            <p:cNvSpPr/>
            <p:nvPr/>
          </p:nvSpPr>
          <p:spPr>
            <a:xfrm>
              <a:off x="4913695" y="4577387"/>
              <a:ext cx="206860" cy="212164"/>
            </a:xfrm>
            <a:custGeom>
              <a:avLst/>
              <a:gdLst>
                <a:gd name="connsiteX0" fmla="*/ 240506 w 371475"/>
                <a:gd name="connsiteY0" fmla="*/ 377599 h 381000"/>
                <a:gd name="connsiteX1" fmla="*/ 289084 w 371475"/>
                <a:gd name="connsiteY1" fmla="*/ 299494 h 381000"/>
                <a:gd name="connsiteX2" fmla="*/ 284321 w 371475"/>
                <a:gd name="connsiteY2" fmla="*/ 269014 h 381000"/>
                <a:gd name="connsiteX3" fmla="*/ 371951 w 371475"/>
                <a:gd name="connsiteY3" fmla="*/ 191862 h 381000"/>
                <a:gd name="connsiteX4" fmla="*/ 281464 w 371475"/>
                <a:gd name="connsiteY4" fmla="*/ 116614 h 381000"/>
                <a:gd name="connsiteX5" fmla="*/ 285274 w 371475"/>
                <a:gd name="connsiteY5" fmla="*/ 86134 h 381000"/>
                <a:gd name="connsiteX6" fmla="*/ 234791 w 371475"/>
                <a:gd name="connsiteY6" fmla="*/ 9934 h 381000"/>
                <a:gd name="connsiteX7" fmla="*/ 173831 w 371475"/>
                <a:gd name="connsiteY7" fmla="*/ 20412 h 381000"/>
                <a:gd name="connsiteX8" fmla="*/ 135731 w 371475"/>
                <a:gd name="connsiteY8" fmla="*/ 71847 h 381000"/>
                <a:gd name="connsiteX9" fmla="*/ 19526 w 371475"/>
                <a:gd name="connsiteY9" fmla="*/ 83277 h 381000"/>
                <a:gd name="connsiteX10" fmla="*/ 7144 w 371475"/>
                <a:gd name="connsiteY10" fmla="*/ 123282 h 381000"/>
                <a:gd name="connsiteX11" fmla="*/ 48101 w 371475"/>
                <a:gd name="connsiteY11" fmla="*/ 196624 h 381000"/>
                <a:gd name="connsiteX12" fmla="*/ 10001 w 371475"/>
                <a:gd name="connsiteY12" fmla="*/ 271872 h 381000"/>
                <a:gd name="connsiteX13" fmla="*/ 23336 w 371475"/>
                <a:gd name="connsiteY13" fmla="*/ 310924 h 381000"/>
                <a:gd name="connsiteX14" fmla="*/ 140494 w 371475"/>
                <a:gd name="connsiteY14" fmla="*/ 318544 h 381000"/>
                <a:gd name="connsiteX15" fmla="*/ 180499 w 371475"/>
                <a:gd name="connsiteY15" fmla="*/ 369027 h 381000"/>
                <a:gd name="connsiteX16" fmla="*/ 240506 w 371475"/>
                <a:gd name="connsiteY16" fmla="*/ 377599 h 381000"/>
                <a:gd name="connsiteX17" fmla="*/ 176689 w 371475"/>
                <a:gd name="connsiteY17" fmla="*/ 66132 h 381000"/>
                <a:gd name="connsiteX18" fmla="*/ 189071 w 371475"/>
                <a:gd name="connsiteY18" fmla="*/ 102327 h 381000"/>
                <a:gd name="connsiteX19" fmla="*/ 188119 w 371475"/>
                <a:gd name="connsiteY19" fmla="*/ 129949 h 381000"/>
                <a:gd name="connsiteX20" fmla="*/ 196691 w 371475"/>
                <a:gd name="connsiteY20" fmla="*/ 92802 h 381000"/>
                <a:gd name="connsiteX21" fmla="*/ 220504 w 371475"/>
                <a:gd name="connsiteY21" fmla="*/ 55654 h 381000"/>
                <a:gd name="connsiteX22" fmla="*/ 219551 w 371475"/>
                <a:gd name="connsiteY22" fmla="*/ 99469 h 381000"/>
                <a:gd name="connsiteX23" fmla="*/ 205264 w 371475"/>
                <a:gd name="connsiteY23" fmla="*/ 135664 h 381000"/>
                <a:gd name="connsiteX24" fmla="*/ 220504 w 371475"/>
                <a:gd name="connsiteY24" fmla="*/ 111852 h 381000"/>
                <a:gd name="connsiteX25" fmla="*/ 250984 w 371475"/>
                <a:gd name="connsiteY25" fmla="*/ 88992 h 381000"/>
                <a:gd name="connsiteX26" fmla="*/ 236696 w 371475"/>
                <a:gd name="connsiteY26" fmla="*/ 125187 h 381000"/>
                <a:gd name="connsiteX27" fmla="*/ 207169 w 371475"/>
                <a:gd name="connsiteY27" fmla="*/ 157572 h 381000"/>
                <a:gd name="connsiteX28" fmla="*/ 176689 w 371475"/>
                <a:gd name="connsiteY28" fmla="*/ 147094 h 381000"/>
                <a:gd name="connsiteX29" fmla="*/ 172879 w 371475"/>
                <a:gd name="connsiteY29" fmla="*/ 147094 h 381000"/>
                <a:gd name="connsiteX30" fmla="*/ 167164 w 371475"/>
                <a:gd name="connsiteY30" fmla="*/ 103279 h 381000"/>
                <a:gd name="connsiteX31" fmla="*/ 176689 w 371475"/>
                <a:gd name="connsiteY31" fmla="*/ 66132 h 381000"/>
                <a:gd name="connsiteX32" fmla="*/ 89059 w 371475"/>
                <a:gd name="connsiteY32" fmla="*/ 176622 h 381000"/>
                <a:gd name="connsiteX33" fmla="*/ 55721 w 371475"/>
                <a:gd name="connsiteY33" fmla="*/ 156619 h 381000"/>
                <a:gd name="connsiteX34" fmla="*/ 93821 w 371475"/>
                <a:gd name="connsiteY34" fmla="*/ 155667 h 381000"/>
                <a:gd name="connsiteX35" fmla="*/ 120491 w 371475"/>
                <a:gd name="connsiteY35" fmla="*/ 165192 h 381000"/>
                <a:gd name="connsiteX36" fmla="*/ 87154 w 371475"/>
                <a:gd name="connsiteY36" fmla="*/ 145189 h 381000"/>
                <a:gd name="connsiteX37" fmla="*/ 59531 w 371475"/>
                <a:gd name="connsiteY37" fmla="*/ 110899 h 381000"/>
                <a:gd name="connsiteX38" fmla="*/ 101441 w 371475"/>
                <a:gd name="connsiteY38" fmla="*/ 125187 h 381000"/>
                <a:gd name="connsiteX39" fmla="*/ 130969 w 371475"/>
                <a:gd name="connsiteY39" fmla="*/ 149952 h 381000"/>
                <a:gd name="connsiteX40" fmla="*/ 113824 w 371475"/>
                <a:gd name="connsiteY40" fmla="*/ 128044 h 381000"/>
                <a:gd name="connsiteX41" fmla="*/ 101441 w 371475"/>
                <a:gd name="connsiteY41" fmla="*/ 91849 h 381000"/>
                <a:gd name="connsiteX42" fmla="*/ 131921 w 371475"/>
                <a:gd name="connsiteY42" fmla="*/ 116614 h 381000"/>
                <a:gd name="connsiteX43" fmla="*/ 153829 w 371475"/>
                <a:gd name="connsiteY43" fmla="*/ 154714 h 381000"/>
                <a:gd name="connsiteX44" fmla="*/ 133826 w 371475"/>
                <a:gd name="connsiteY44" fmla="*/ 183289 h 381000"/>
                <a:gd name="connsiteX45" fmla="*/ 89059 w 371475"/>
                <a:gd name="connsiteY45" fmla="*/ 176622 h 381000"/>
                <a:gd name="connsiteX46" fmla="*/ 219551 w 371475"/>
                <a:gd name="connsiteY46" fmla="*/ 175669 h 381000"/>
                <a:gd name="connsiteX47" fmla="*/ 259556 w 371475"/>
                <a:gd name="connsiteY47" fmla="*/ 156619 h 381000"/>
                <a:gd name="connsiteX48" fmla="*/ 298609 w 371475"/>
                <a:gd name="connsiteY48" fmla="*/ 153762 h 381000"/>
                <a:gd name="connsiteX49" fmla="*/ 268129 w 371475"/>
                <a:gd name="connsiteY49" fmla="*/ 176622 h 381000"/>
                <a:gd name="connsiteX50" fmla="*/ 241459 w 371475"/>
                <a:gd name="connsiteY50" fmla="*/ 184242 h 381000"/>
                <a:gd name="connsiteX51" fmla="*/ 279559 w 371475"/>
                <a:gd name="connsiteY51" fmla="*/ 180432 h 381000"/>
                <a:gd name="connsiteX52" fmla="*/ 322421 w 371475"/>
                <a:gd name="connsiteY52" fmla="*/ 191862 h 381000"/>
                <a:gd name="connsiteX53" fmla="*/ 280511 w 371475"/>
                <a:gd name="connsiteY53" fmla="*/ 204244 h 381000"/>
                <a:gd name="connsiteX54" fmla="*/ 242411 w 371475"/>
                <a:gd name="connsiteY54" fmla="*/ 202339 h 381000"/>
                <a:gd name="connsiteX55" fmla="*/ 269081 w 371475"/>
                <a:gd name="connsiteY55" fmla="*/ 209007 h 381000"/>
                <a:gd name="connsiteX56" fmla="*/ 300514 w 371475"/>
                <a:gd name="connsiteY56" fmla="*/ 230914 h 381000"/>
                <a:gd name="connsiteX57" fmla="*/ 261461 w 371475"/>
                <a:gd name="connsiteY57" fmla="*/ 229009 h 381000"/>
                <a:gd name="connsiteX58" fmla="*/ 221456 w 371475"/>
                <a:gd name="connsiteY58" fmla="*/ 210912 h 381000"/>
                <a:gd name="connsiteX59" fmla="*/ 224314 w 371475"/>
                <a:gd name="connsiteY59" fmla="*/ 192814 h 381000"/>
                <a:gd name="connsiteX60" fmla="*/ 219551 w 371475"/>
                <a:gd name="connsiteY60" fmla="*/ 175669 h 381000"/>
                <a:gd name="connsiteX61" fmla="*/ 103346 w 371475"/>
                <a:gd name="connsiteY61" fmla="*/ 298542 h 381000"/>
                <a:gd name="connsiteX62" fmla="*/ 114776 w 371475"/>
                <a:gd name="connsiteY62" fmla="*/ 262347 h 381000"/>
                <a:gd name="connsiteX63" fmla="*/ 131921 w 371475"/>
                <a:gd name="connsiteY63" fmla="*/ 240439 h 381000"/>
                <a:gd name="connsiteX64" fmla="*/ 103346 w 371475"/>
                <a:gd name="connsiteY64" fmla="*/ 266157 h 381000"/>
                <a:gd name="connsiteX65" fmla="*/ 62389 w 371475"/>
                <a:gd name="connsiteY65" fmla="*/ 282349 h 381000"/>
                <a:gd name="connsiteX66" fmla="*/ 89059 w 371475"/>
                <a:gd name="connsiteY66" fmla="*/ 247107 h 381000"/>
                <a:gd name="connsiteX67" fmla="*/ 121444 w 371475"/>
                <a:gd name="connsiteY67" fmla="*/ 226152 h 381000"/>
                <a:gd name="connsiteX68" fmla="*/ 95726 w 371475"/>
                <a:gd name="connsiteY68" fmla="*/ 236629 h 381000"/>
                <a:gd name="connsiteX69" fmla="*/ 57626 w 371475"/>
                <a:gd name="connsiteY69" fmla="*/ 237582 h 381000"/>
                <a:gd name="connsiteX70" fmla="*/ 90011 w 371475"/>
                <a:gd name="connsiteY70" fmla="*/ 216627 h 381000"/>
                <a:gd name="connsiteX71" fmla="*/ 132874 w 371475"/>
                <a:gd name="connsiteY71" fmla="*/ 208054 h 381000"/>
                <a:gd name="connsiteX72" fmla="*/ 153829 w 371475"/>
                <a:gd name="connsiteY72" fmla="*/ 235677 h 381000"/>
                <a:gd name="connsiteX73" fmla="*/ 132874 w 371475"/>
                <a:gd name="connsiteY73" fmla="*/ 274729 h 381000"/>
                <a:gd name="connsiteX74" fmla="*/ 103346 w 371475"/>
                <a:gd name="connsiteY74" fmla="*/ 298542 h 381000"/>
                <a:gd name="connsiteX75" fmla="*/ 199549 w 371475"/>
                <a:gd name="connsiteY75" fmla="*/ 295684 h 381000"/>
                <a:gd name="connsiteX76" fmla="*/ 190024 w 371475"/>
                <a:gd name="connsiteY76" fmla="*/ 258537 h 381000"/>
                <a:gd name="connsiteX77" fmla="*/ 191929 w 371475"/>
                <a:gd name="connsiteY77" fmla="*/ 286159 h 381000"/>
                <a:gd name="connsiteX78" fmla="*/ 180499 w 371475"/>
                <a:gd name="connsiteY78" fmla="*/ 322354 h 381000"/>
                <a:gd name="connsiteX79" fmla="*/ 170021 w 371475"/>
                <a:gd name="connsiteY79" fmla="*/ 284254 h 381000"/>
                <a:gd name="connsiteX80" fmla="*/ 174784 w 371475"/>
                <a:gd name="connsiteY80" fmla="*/ 240439 h 381000"/>
                <a:gd name="connsiteX81" fmla="*/ 178594 w 371475"/>
                <a:gd name="connsiteY81" fmla="*/ 240439 h 381000"/>
                <a:gd name="connsiteX82" fmla="*/ 208121 w 371475"/>
                <a:gd name="connsiteY82" fmla="*/ 229009 h 381000"/>
                <a:gd name="connsiteX83" fmla="*/ 238601 w 371475"/>
                <a:gd name="connsiteY83" fmla="*/ 260442 h 381000"/>
                <a:gd name="connsiteX84" fmla="*/ 253841 w 371475"/>
                <a:gd name="connsiteY84" fmla="*/ 296637 h 381000"/>
                <a:gd name="connsiteX85" fmla="*/ 222409 w 371475"/>
                <a:gd name="connsiteY85" fmla="*/ 274729 h 381000"/>
                <a:gd name="connsiteX86" fmla="*/ 206216 w 371475"/>
                <a:gd name="connsiteY86" fmla="*/ 251869 h 381000"/>
                <a:gd name="connsiteX87" fmla="*/ 221456 w 371475"/>
                <a:gd name="connsiteY87" fmla="*/ 287112 h 381000"/>
                <a:gd name="connsiteX88" fmla="*/ 223361 w 371475"/>
                <a:gd name="connsiteY88" fmla="*/ 330927 h 381000"/>
                <a:gd name="connsiteX89" fmla="*/ 199549 w 371475"/>
                <a:gd name="connsiteY89" fmla="*/ 29568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371475" h="381000">
                  <a:moveTo>
                    <a:pt x="240506" y="377599"/>
                  </a:moveTo>
                  <a:cubicBezTo>
                    <a:pt x="270034" y="367122"/>
                    <a:pt x="289084" y="336642"/>
                    <a:pt x="289084" y="299494"/>
                  </a:cubicBezTo>
                  <a:cubicBezTo>
                    <a:pt x="289084" y="289017"/>
                    <a:pt x="287179" y="278539"/>
                    <a:pt x="284321" y="269014"/>
                  </a:cubicBezTo>
                  <a:cubicBezTo>
                    <a:pt x="333851" y="267109"/>
                    <a:pt x="372904" y="232819"/>
                    <a:pt x="371951" y="191862"/>
                  </a:cubicBezTo>
                  <a:cubicBezTo>
                    <a:pt x="370999" y="150904"/>
                    <a:pt x="330994" y="117567"/>
                    <a:pt x="281464" y="116614"/>
                  </a:cubicBezTo>
                  <a:cubicBezTo>
                    <a:pt x="284321" y="106137"/>
                    <a:pt x="285274" y="95659"/>
                    <a:pt x="285274" y="86134"/>
                  </a:cubicBezTo>
                  <a:cubicBezTo>
                    <a:pt x="284321" y="48987"/>
                    <a:pt x="265271" y="18507"/>
                    <a:pt x="234791" y="9934"/>
                  </a:cubicBezTo>
                  <a:cubicBezTo>
                    <a:pt x="214789" y="4219"/>
                    <a:pt x="192881" y="7077"/>
                    <a:pt x="173831" y="20412"/>
                  </a:cubicBezTo>
                  <a:cubicBezTo>
                    <a:pt x="156686" y="31842"/>
                    <a:pt x="143351" y="50892"/>
                    <a:pt x="135731" y="71847"/>
                  </a:cubicBezTo>
                  <a:cubicBezTo>
                    <a:pt x="94774" y="44224"/>
                    <a:pt x="43339" y="48987"/>
                    <a:pt x="19526" y="83277"/>
                  </a:cubicBezTo>
                  <a:cubicBezTo>
                    <a:pt x="11906" y="94707"/>
                    <a:pt x="7144" y="108042"/>
                    <a:pt x="7144" y="123282"/>
                  </a:cubicBezTo>
                  <a:cubicBezTo>
                    <a:pt x="7144" y="150904"/>
                    <a:pt x="22384" y="178527"/>
                    <a:pt x="48101" y="196624"/>
                  </a:cubicBezTo>
                  <a:cubicBezTo>
                    <a:pt x="23336" y="215674"/>
                    <a:pt x="9049" y="244249"/>
                    <a:pt x="10001" y="271872"/>
                  </a:cubicBezTo>
                  <a:cubicBezTo>
                    <a:pt x="10001" y="286159"/>
                    <a:pt x="14764" y="300447"/>
                    <a:pt x="23336" y="310924"/>
                  </a:cubicBezTo>
                  <a:cubicBezTo>
                    <a:pt x="48101" y="344262"/>
                    <a:pt x="99536" y="347119"/>
                    <a:pt x="140494" y="318544"/>
                  </a:cubicBezTo>
                  <a:cubicBezTo>
                    <a:pt x="148114" y="340452"/>
                    <a:pt x="162401" y="357597"/>
                    <a:pt x="180499" y="369027"/>
                  </a:cubicBezTo>
                  <a:cubicBezTo>
                    <a:pt x="198596" y="381409"/>
                    <a:pt x="220504" y="384267"/>
                    <a:pt x="240506" y="377599"/>
                  </a:cubicBezTo>
                  <a:close/>
                  <a:moveTo>
                    <a:pt x="176689" y="66132"/>
                  </a:moveTo>
                  <a:cubicBezTo>
                    <a:pt x="182404" y="65179"/>
                    <a:pt x="187166" y="69942"/>
                    <a:pt x="189071" y="102327"/>
                  </a:cubicBezTo>
                  <a:cubicBezTo>
                    <a:pt x="189071" y="110899"/>
                    <a:pt x="189071" y="120424"/>
                    <a:pt x="188119" y="129949"/>
                  </a:cubicBezTo>
                  <a:cubicBezTo>
                    <a:pt x="190024" y="116614"/>
                    <a:pt x="192881" y="103279"/>
                    <a:pt x="196691" y="92802"/>
                  </a:cubicBezTo>
                  <a:cubicBezTo>
                    <a:pt x="207169" y="57559"/>
                    <a:pt x="213836" y="53749"/>
                    <a:pt x="220504" y="55654"/>
                  </a:cubicBezTo>
                  <a:cubicBezTo>
                    <a:pt x="227171" y="57559"/>
                    <a:pt x="230029" y="65179"/>
                    <a:pt x="219551" y="99469"/>
                  </a:cubicBezTo>
                  <a:cubicBezTo>
                    <a:pt x="215741" y="110899"/>
                    <a:pt x="210979" y="123282"/>
                    <a:pt x="205264" y="135664"/>
                  </a:cubicBezTo>
                  <a:cubicBezTo>
                    <a:pt x="210026" y="127092"/>
                    <a:pt x="214789" y="119472"/>
                    <a:pt x="220504" y="111852"/>
                  </a:cubicBezTo>
                  <a:cubicBezTo>
                    <a:pt x="239554" y="86134"/>
                    <a:pt x="246221" y="85182"/>
                    <a:pt x="250984" y="88992"/>
                  </a:cubicBezTo>
                  <a:cubicBezTo>
                    <a:pt x="255746" y="92802"/>
                    <a:pt x="255746" y="100422"/>
                    <a:pt x="236696" y="125187"/>
                  </a:cubicBezTo>
                  <a:cubicBezTo>
                    <a:pt x="228124" y="135664"/>
                    <a:pt x="217646" y="148047"/>
                    <a:pt x="207169" y="157572"/>
                  </a:cubicBezTo>
                  <a:cubicBezTo>
                    <a:pt x="198596" y="150904"/>
                    <a:pt x="188119" y="147094"/>
                    <a:pt x="176689" y="147094"/>
                  </a:cubicBezTo>
                  <a:cubicBezTo>
                    <a:pt x="175736" y="147094"/>
                    <a:pt x="174784" y="147094"/>
                    <a:pt x="172879" y="147094"/>
                  </a:cubicBezTo>
                  <a:cubicBezTo>
                    <a:pt x="170021" y="132807"/>
                    <a:pt x="167164" y="116614"/>
                    <a:pt x="167164" y="103279"/>
                  </a:cubicBezTo>
                  <a:cubicBezTo>
                    <a:pt x="166211" y="72799"/>
                    <a:pt x="170021" y="67084"/>
                    <a:pt x="176689" y="66132"/>
                  </a:cubicBezTo>
                  <a:close/>
                  <a:moveTo>
                    <a:pt x="89059" y="176622"/>
                  </a:moveTo>
                  <a:cubicBezTo>
                    <a:pt x="58579" y="168049"/>
                    <a:pt x="54769" y="162334"/>
                    <a:pt x="55721" y="156619"/>
                  </a:cubicBezTo>
                  <a:cubicBezTo>
                    <a:pt x="56674" y="150904"/>
                    <a:pt x="62389" y="147094"/>
                    <a:pt x="93821" y="155667"/>
                  </a:cubicBezTo>
                  <a:cubicBezTo>
                    <a:pt x="102394" y="157572"/>
                    <a:pt x="110966" y="161382"/>
                    <a:pt x="120491" y="165192"/>
                  </a:cubicBezTo>
                  <a:cubicBezTo>
                    <a:pt x="109061" y="159477"/>
                    <a:pt x="96679" y="152809"/>
                    <a:pt x="87154" y="145189"/>
                  </a:cubicBezTo>
                  <a:cubicBezTo>
                    <a:pt x="57626" y="124234"/>
                    <a:pt x="55721" y="116614"/>
                    <a:pt x="59531" y="110899"/>
                  </a:cubicBezTo>
                  <a:cubicBezTo>
                    <a:pt x="63341" y="105184"/>
                    <a:pt x="70961" y="104232"/>
                    <a:pt x="101441" y="125187"/>
                  </a:cubicBezTo>
                  <a:cubicBezTo>
                    <a:pt x="110966" y="131854"/>
                    <a:pt x="121444" y="140427"/>
                    <a:pt x="130969" y="149952"/>
                  </a:cubicBezTo>
                  <a:cubicBezTo>
                    <a:pt x="124301" y="142332"/>
                    <a:pt x="118586" y="135664"/>
                    <a:pt x="113824" y="128044"/>
                  </a:cubicBezTo>
                  <a:cubicBezTo>
                    <a:pt x="95726" y="102327"/>
                    <a:pt x="96679" y="95659"/>
                    <a:pt x="101441" y="91849"/>
                  </a:cubicBezTo>
                  <a:cubicBezTo>
                    <a:pt x="106204" y="88992"/>
                    <a:pt x="113824" y="89944"/>
                    <a:pt x="131921" y="116614"/>
                  </a:cubicBezTo>
                  <a:cubicBezTo>
                    <a:pt x="139541" y="128044"/>
                    <a:pt x="147161" y="142332"/>
                    <a:pt x="153829" y="154714"/>
                  </a:cubicBezTo>
                  <a:cubicBezTo>
                    <a:pt x="143351" y="161382"/>
                    <a:pt x="136684" y="171859"/>
                    <a:pt x="133826" y="183289"/>
                  </a:cubicBezTo>
                  <a:cubicBezTo>
                    <a:pt x="118586" y="182337"/>
                    <a:pt x="102394" y="180432"/>
                    <a:pt x="89059" y="176622"/>
                  </a:cubicBezTo>
                  <a:close/>
                  <a:moveTo>
                    <a:pt x="219551" y="175669"/>
                  </a:moveTo>
                  <a:cubicBezTo>
                    <a:pt x="231934" y="169002"/>
                    <a:pt x="246221" y="161382"/>
                    <a:pt x="259556" y="156619"/>
                  </a:cubicBezTo>
                  <a:cubicBezTo>
                    <a:pt x="289084" y="145189"/>
                    <a:pt x="295751" y="148047"/>
                    <a:pt x="298609" y="153762"/>
                  </a:cubicBezTo>
                  <a:cubicBezTo>
                    <a:pt x="301466" y="159477"/>
                    <a:pt x="298609" y="165192"/>
                    <a:pt x="268129" y="176622"/>
                  </a:cubicBezTo>
                  <a:cubicBezTo>
                    <a:pt x="260509" y="179479"/>
                    <a:pt x="250984" y="182337"/>
                    <a:pt x="241459" y="184242"/>
                  </a:cubicBezTo>
                  <a:cubicBezTo>
                    <a:pt x="254794" y="182337"/>
                    <a:pt x="268129" y="180432"/>
                    <a:pt x="279559" y="180432"/>
                  </a:cubicBezTo>
                  <a:cubicBezTo>
                    <a:pt x="315754" y="179479"/>
                    <a:pt x="321469" y="185194"/>
                    <a:pt x="322421" y="191862"/>
                  </a:cubicBezTo>
                  <a:cubicBezTo>
                    <a:pt x="322421" y="198529"/>
                    <a:pt x="316706" y="204244"/>
                    <a:pt x="280511" y="204244"/>
                  </a:cubicBezTo>
                  <a:cubicBezTo>
                    <a:pt x="269081" y="204244"/>
                    <a:pt x="254794" y="203292"/>
                    <a:pt x="242411" y="202339"/>
                  </a:cubicBezTo>
                  <a:cubicBezTo>
                    <a:pt x="251936" y="204244"/>
                    <a:pt x="261461" y="207102"/>
                    <a:pt x="269081" y="209007"/>
                  </a:cubicBezTo>
                  <a:cubicBezTo>
                    <a:pt x="299561" y="219484"/>
                    <a:pt x="302419" y="225199"/>
                    <a:pt x="300514" y="230914"/>
                  </a:cubicBezTo>
                  <a:cubicBezTo>
                    <a:pt x="298609" y="236629"/>
                    <a:pt x="291941" y="239487"/>
                    <a:pt x="261461" y="229009"/>
                  </a:cubicBezTo>
                  <a:cubicBezTo>
                    <a:pt x="248126" y="224247"/>
                    <a:pt x="233839" y="217579"/>
                    <a:pt x="221456" y="210912"/>
                  </a:cubicBezTo>
                  <a:cubicBezTo>
                    <a:pt x="223361" y="205197"/>
                    <a:pt x="224314" y="199482"/>
                    <a:pt x="224314" y="192814"/>
                  </a:cubicBezTo>
                  <a:cubicBezTo>
                    <a:pt x="223361" y="187099"/>
                    <a:pt x="222409" y="181384"/>
                    <a:pt x="219551" y="175669"/>
                  </a:cubicBezTo>
                  <a:close/>
                  <a:moveTo>
                    <a:pt x="103346" y="298542"/>
                  </a:moveTo>
                  <a:cubicBezTo>
                    <a:pt x="98584" y="295684"/>
                    <a:pt x="96679" y="289017"/>
                    <a:pt x="114776" y="262347"/>
                  </a:cubicBezTo>
                  <a:cubicBezTo>
                    <a:pt x="119539" y="255679"/>
                    <a:pt x="125254" y="248059"/>
                    <a:pt x="131921" y="240439"/>
                  </a:cubicBezTo>
                  <a:cubicBezTo>
                    <a:pt x="122396" y="249964"/>
                    <a:pt x="112871" y="258537"/>
                    <a:pt x="103346" y="266157"/>
                  </a:cubicBezTo>
                  <a:cubicBezTo>
                    <a:pt x="73819" y="288064"/>
                    <a:pt x="66199" y="287112"/>
                    <a:pt x="62389" y="282349"/>
                  </a:cubicBezTo>
                  <a:cubicBezTo>
                    <a:pt x="58579" y="276634"/>
                    <a:pt x="59531" y="269014"/>
                    <a:pt x="89059" y="247107"/>
                  </a:cubicBezTo>
                  <a:cubicBezTo>
                    <a:pt x="98584" y="240439"/>
                    <a:pt x="110014" y="232819"/>
                    <a:pt x="121444" y="226152"/>
                  </a:cubicBezTo>
                  <a:cubicBezTo>
                    <a:pt x="112871" y="229962"/>
                    <a:pt x="103346" y="233772"/>
                    <a:pt x="95726" y="236629"/>
                  </a:cubicBezTo>
                  <a:cubicBezTo>
                    <a:pt x="65246" y="246154"/>
                    <a:pt x="59531" y="243297"/>
                    <a:pt x="57626" y="237582"/>
                  </a:cubicBezTo>
                  <a:cubicBezTo>
                    <a:pt x="56674" y="231867"/>
                    <a:pt x="59531" y="225199"/>
                    <a:pt x="90011" y="216627"/>
                  </a:cubicBezTo>
                  <a:cubicBezTo>
                    <a:pt x="103346" y="212817"/>
                    <a:pt x="119539" y="209959"/>
                    <a:pt x="132874" y="208054"/>
                  </a:cubicBezTo>
                  <a:cubicBezTo>
                    <a:pt x="135731" y="220437"/>
                    <a:pt x="143351" y="229962"/>
                    <a:pt x="153829" y="235677"/>
                  </a:cubicBezTo>
                  <a:cubicBezTo>
                    <a:pt x="148114" y="249012"/>
                    <a:pt x="140494" y="263299"/>
                    <a:pt x="132874" y="274729"/>
                  </a:cubicBezTo>
                  <a:cubicBezTo>
                    <a:pt x="115729" y="299494"/>
                    <a:pt x="108109" y="301399"/>
                    <a:pt x="103346" y="298542"/>
                  </a:cubicBezTo>
                  <a:close/>
                  <a:moveTo>
                    <a:pt x="199549" y="295684"/>
                  </a:moveTo>
                  <a:cubicBezTo>
                    <a:pt x="195739" y="284254"/>
                    <a:pt x="192881" y="270919"/>
                    <a:pt x="190024" y="258537"/>
                  </a:cubicBezTo>
                  <a:cubicBezTo>
                    <a:pt x="190976" y="268062"/>
                    <a:pt x="191929" y="277587"/>
                    <a:pt x="191929" y="286159"/>
                  </a:cubicBezTo>
                  <a:cubicBezTo>
                    <a:pt x="191929" y="318544"/>
                    <a:pt x="186214" y="322354"/>
                    <a:pt x="180499" y="322354"/>
                  </a:cubicBezTo>
                  <a:cubicBezTo>
                    <a:pt x="174784" y="322354"/>
                    <a:pt x="170021" y="316639"/>
                    <a:pt x="170021" y="284254"/>
                  </a:cubicBezTo>
                  <a:cubicBezTo>
                    <a:pt x="170021" y="270919"/>
                    <a:pt x="171926" y="254727"/>
                    <a:pt x="174784" y="240439"/>
                  </a:cubicBezTo>
                  <a:cubicBezTo>
                    <a:pt x="175736" y="240439"/>
                    <a:pt x="176689" y="240439"/>
                    <a:pt x="178594" y="240439"/>
                  </a:cubicBezTo>
                  <a:cubicBezTo>
                    <a:pt x="190024" y="240439"/>
                    <a:pt x="200501" y="235677"/>
                    <a:pt x="208121" y="229009"/>
                  </a:cubicBezTo>
                  <a:cubicBezTo>
                    <a:pt x="218599" y="238534"/>
                    <a:pt x="230029" y="249964"/>
                    <a:pt x="238601" y="260442"/>
                  </a:cubicBezTo>
                  <a:cubicBezTo>
                    <a:pt x="258604" y="285207"/>
                    <a:pt x="257651" y="292827"/>
                    <a:pt x="253841" y="296637"/>
                  </a:cubicBezTo>
                  <a:cubicBezTo>
                    <a:pt x="249079" y="300447"/>
                    <a:pt x="242411" y="299494"/>
                    <a:pt x="222409" y="274729"/>
                  </a:cubicBezTo>
                  <a:cubicBezTo>
                    <a:pt x="216694" y="268062"/>
                    <a:pt x="211931" y="260442"/>
                    <a:pt x="206216" y="251869"/>
                  </a:cubicBezTo>
                  <a:cubicBezTo>
                    <a:pt x="211931" y="263299"/>
                    <a:pt x="217646" y="275682"/>
                    <a:pt x="221456" y="287112"/>
                  </a:cubicBezTo>
                  <a:cubicBezTo>
                    <a:pt x="232886" y="321402"/>
                    <a:pt x="230029" y="329022"/>
                    <a:pt x="223361" y="330927"/>
                  </a:cubicBezTo>
                  <a:cubicBezTo>
                    <a:pt x="217646" y="333784"/>
                    <a:pt x="210979" y="329974"/>
                    <a:pt x="199549" y="295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6536531" y="4965365"/>
              <a:ext cx="190500" cy="197304"/>
            </a:xfrm>
            <a:custGeom>
              <a:avLst/>
              <a:gdLst>
                <a:gd name="connsiteX0" fmla="*/ 170021 w 266700"/>
                <a:gd name="connsiteY0" fmla="*/ 267534 h 276225"/>
                <a:gd name="connsiteX1" fmla="*/ 204311 w 266700"/>
                <a:gd name="connsiteY1" fmla="*/ 213241 h 276225"/>
                <a:gd name="connsiteX2" fmla="*/ 200501 w 266700"/>
                <a:gd name="connsiteY2" fmla="*/ 191334 h 276225"/>
                <a:gd name="connsiteX3" fmla="*/ 262414 w 266700"/>
                <a:gd name="connsiteY3" fmla="*/ 137041 h 276225"/>
                <a:gd name="connsiteX4" fmla="*/ 199549 w 266700"/>
                <a:gd name="connsiteY4" fmla="*/ 84654 h 276225"/>
                <a:gd name="connsiteX5" fmla="*/ 202406 w 266700"/>
                <a:gd name="connsiteY5" fmla="*/ 62746 h 276225"/>
                <a:gd name="connsiteX6" fmla="*/ 167164 w 266700"/>
                <a:gd name="connsiteY6" fmla="*/ 9406 h 276225"/>
                <a:gd name="connsiteX7" fmla="*/ 124301 w 266700"/>
                <a:gd name="connsiteY7" fmla="*/ 17026 h 276225"/>
                <a:gd name="connsiteX8" fmla="*/ 97631 w 266700"/>
                <a:gd name="connsiteY8" fmla="*/ 53221 h 276225"/>
                <a:gd name="connsiteX9" fmla="*/ 15716 w 266700"/>
                <a:gd name="connsiteY9" fmla="*/ 60841 h 276225"/>
                <a:gd name="connsiteX10" fmla="*/ 7144 w 266700"/>
                <a:gd name="connsiteY10" fmla="*/ 88464 h 276225"/>
                <a:gd name="connsiteX11" fmla="*/ 35719 w 266700"/>
                <a:gd name="connsiteY11" fmla="*/ 139899 h 276225"/>
                <a:gd name="connsiteX12" fmla="*/ 9049 w 266700"/>
                <a:gd name="connsiteY12" fmla="*/ 192286 h 276225"/>
                <a:gd name="connsiteX13" fmla="*/ 18574 w 266700"/>
                <a:gd name="connsiteY13" fmla="*/ 219909 h 276225"/>
                <a:gd name="connsiteX14" fmla="*/ 100489 w 266700"/>
                <a:gd name="connsiteY14" fmla="*/ 225624 h 276225"/>
                <a:gd name="connsiteX15" fmla="*/ 128111 w 266700"/>
                <a:gd name="connsiteY15" fmla="*/ 260866 h 276225"/>
                <a:gd name="connsiteX16" fmla="*/ 170021 w 266700"/>
                <a:gd name="connsiteY16" fmla="*/ 267534 h 276225"/>
                <a:gd name="connsiteX17" fmla="*/ 125254 w 266700"/>
                <a:gd name="connsiteY17" fmla="*/ 49411 h 276225"/>
                <a:gd name="connsiteX18" fmla="*/ 133826 w 266700"/>
                <a:gd name="connsiteY18" fmla="*/ 74176 h 276225"/>
                <a:gd name="connsiteX19" fmla="*/ 132874 w 266700"/>
                <a:gd name="connsiteY19" fmla="*/ 93226 h 276225"/>
                <a:gd name="connsiteX20" fmla="*/ 138589 w 266700"/>
                <a:gd name="connsiteY20" fmla="*/ 66556 h 276225"/>
                <a:gd name="connsiteX21" fmla="*/ 155734 w 266700"/>
                <a:gd name="connsiteY21" fmla="*/ 40839 h 276225"/>
                <a:gd name="connsiteX22" fmla="*/ 154781 w 266700"/>
                <a:gd name="connsiteY22" fmla="*/ 71319 h 276225"/>
                <a:gd name="connsiteX23" fmla="*/ 145256 w 266700"/>
                <a:gd name="connsiteY23" fmla="*/ 96084 h 276225"/>
                <a:gd name="connsiteX24" fmla="*/ 155734 w 266700"/>
                <a:gd name="connsiteY24" fmla="*/ 79891 h 276225"/>
                <a:gd name="connsiteX25" fmla="*/ 176689 w 266700"/>
                <a:gd name="connsiteY25" fmla="*/ 63699 h 276225"/>
                <a:gd name="connsiteX26" fmla="*/ 167164 w 266700"/>
                <a:gd name="connsiteY26" fmla="*/ 89416 h 276225"/>
                <a:gd name="connsiteX27" fmla="*/ 146209 w 266700"/>
                <a:gd name="connsiteY27" fmla="*/ 112276 h 276225"/>
                <a:gd name="connsiteX28" fmla="*/ 125254 w 266700"/>
                <a:gd name="connsiteY28" fmla="*/ 104656 h 276225"/>
                <a:gd name="connsiteX29" fmla="*/ 122396 w 266700"/>
                <a:gd name="connsiteY29" fmla="*/ 104656 h 276225"/>
                <a:gd name="connsiteX30" fmla="*/ 118586 w 266700"/>
                <a:gd name="connsiteY30" fmla="*/ 74176 h 276225"/>
                <a:gd name="connsiteX31" fmla="*/ 125254 w 266700"/>
                <a:gd name="connsiteY31" fmla="*/ 49411 h 276225"/>
                <a:gd name="connsiteX32" fmla="*/ 64294 w 266700"/>
                <a:gd name="connsiteY32" fmla="*/ 126564 h 276225"/>
                <a:gd name="connsiteX33" fmla="*/ 40481 w 266700"/>
                <a:gd name="connsiteY33" fmla="*/ 112276 h 276225"/>
                <a:gd name="connsiteX34" fmla="*/ 67151 w 266700"/>
                <a:gd name="connsiteY34" fmla="*/ 112276 h 276225"/>
                <a:gd name="connsiteX35" fmla="*/ 85249 w 266700"/>
                <a:gd name="connsiteY35" fmla="*/ 118944 h 276225"/>
                <a:gd name="connsiteX36" fmla="*/ 62389 w 266700"/>
                <a:gd name="connsiteY36" fmla="*/ 105609 h 276225"/>
                <a:gd name="connsiteX37" fmla="*/ 43339 w 266700"/>
                <a:gd name="connsiteY37" fmla="*/ 81796 h 276225"/>
                <a:gd name="connsiteX38" fmla="*/ 72866 w 266700"/>
                <a:gd name="connsiteY38" fmla="*/ 92274 h 276225"/>
                <a:gd name="connsiteX39" fmla="*/ 93821 w 266700"/>
                <a:gd name="connsiteY39" fmla="*/ 109419 h 276225"/>
                <a:gd name="connsiteX40" fmla="*/ 81439 w 266700"/>
                <a:gd name="connsiteY40" fmla="*/ 94179 h 276225"/>
                <a:gd name="connsiteX41" fmla="*/ 72866 w 266700"/>
                <a:gd name="connsiteY41" fmla="*/ 69414 h 276225"/>
                <a:gd name="connsiteX42" fmla="*/ 93821 w 266700"/>
                <a:gd name="connsiteY42" fmla="*/ 86559 h 276225"/>
                <a:gd name="connsiteX43" fmla="*/ 109061 w 266700"/>
                <a:gd name="connsiteY43" fmla="*/ 113229 h 276225"/>
                <a:gd name="connsiteX44" fmla="*/ 94774 w 266700"/>
                <a:gd name="connsiteY44" fmla="*/ 133231 h 276225"/>
                <a:gd name="connsiteX45" fmla="*/ 64294 w 266700"/>
                <a:gd name="connsiteY45" fmla="*/ 126564 h 276225"/>
                <a:gd name="connsiteX46" fmla="*/ 155734 w 266700"/>
                <a:gd name="connsiteY46" fmla="*/ 125611 h 276225"/>
                <a:gd name="connsiteX47" fmla="*/ 183356 w 266700"/>
                <a:gd name="connsiteY47" fmla="*/ 112276 h 276225"/>
                <a:gd name="connsiteX48" fmla="*/ 210979 w 266700"/>
                <a:gd name="connsiteY48" fmla="*/ 110371 h 276225"/>
                <a:gd name="connsiteX49" fmla="*/ 190024 w 266700"/>
                <a:gd name="connsiteY49" fmla="*/ 126564 h 276225"/>
                <a:gd name="connsiteX50" fmla="*/ 170974 w 266700"/>
                <a:gd name="connsiteY50" fmla="*/ 132279 h 276225"/>
                <a:gd name="connsiteX51" fmla="*/ 197644 w 266700"/>
                <a:gd name="connsiteY51" fmla="*/ 129421 h 276225"/>
                <a:gd name="connsiteX52" fmla="*/ 227171 w 266700"/>
                <a:gd name="connsiteY52" fmla="*/ 137041 h 276225"/>
                <a:gd name="connsiteX53" fmla="*/ 197644 w 266700"/>
                <a:gd name="connsiteY53" fmla="*/ 145614 h 276225"/>
                <a:gd name="connsiteX54" fmla="*/ 170974 w 266700"/>
                <a:gd name="connsiteY54" fmla="*/ 143709 h 276225"/>
                <a:gd name="connsiteX55" fmla="*/ 190024 w 266700"/>
                <a:gd name="connsiteY55" fmla="*/ 148471 h 276225"/>
                <a:gd name="connsiteX56" fmla="*/ 211931 w 266700"/>
                <a:gd name="connsiteY56" fmla="*/ 163711 h 276225"/>
                <a:gd name="connsiteX57" fmla="*/ 184309 w 266700"/>
                <a:gd name="connsiteY57" fmla="*/ 162759 h 276225"/>
                <a:gd name="connsiteX58" fmla="*/ 155734 w 266700"/>
                <a:gd name="connsiteY58" fmla="*/ 150376 h 276225"/>
                <a:gd name="connsiteX59" fmla="*/ 157639 w 266700"/>
                <a:gd name="connsiteY59" fmla="*/ 137994 h 276225"/>
                <a:gd name="connsiteX60" fmla="*/ 155734 w 266700"/>
                <a:gd name="connsiteY60" fmla="*/ 125611 h 276225"/>
                <a:gd name="connsiteX61" fmla="*/ 73819 w 266700"/>
                <a:gd name="connsiteY61" fmla="*/ 211336 h 276225"/>
                <a:gd name="connsiteX62" fmla="*/ 81439 w 266700"/>
                <a:gd name="connsiteY62" fmla="*/ 185619 h 276225"/>
                <a:gd name="connsiteX63" fmla="*/ 92869 w 266700"/>
                <a:gd name="connsiteY63" fmla="*/ 170379 h 276225"/>
                <a:gd name="connsiteX64" fmla="*/ 72866 w 266700"/>
                <a:gd name="connsiteY64" fmla="*/ 188476 h 276225"/>
                <a:gd name="connsiteX65" fmla="*/ 44291 w 266700"/>
                <a:gd name="connsiteY65" fmla="*/ 199906 h 276225"/>
                <a:gd name="connsiteX66" fmla="*/ 63341 w 266700"/>
                <a:gd name="connsiteY66" fmla="*/ 175141 h 276225"/>
                <a:gd name="connsiteX67" fmla="*/ 86201 w 266700"/>
                <a:gd name="connsiteY67" fmla="*/ 160854 h 276225"/>
                <a:gd name="connsiteX68" fmla="*/ 68104 w 266700"/>
                <a:gd name="connsiteY68" fmla="*/ 167521 h 276225"/>
                <a:gd name="connsiteX69" fmla="*/ 41434 w 266700"/>
                <a:gd name="connsiteY69" fmla="*/ 167521 h 276225"/>
                <a:gd name="connsiteX70" fmla="*/ 64294 w 266700"/>
                <a:gd name="connsiteY70" fmla="*/ 152281 h 276225"/>
                <a:gd name="connsiteX71" fmla="*/ 94774 w 266700"/>
                <a:gd name="connsiteY71" fmla="*/ 145614 h 276225"/>
                <a:gd name="connsiteX72" fmla="*/ 109061 w 266700"/>
                <a:gd name="connsiteY72" fmla="*/ 165616 h 276225"/>
                <a:gd name="connsiteX73" fmla="*/ 94774 w 266700"/>
                <a:gd name="connsiteY73" fmla="*/ 193239 h 276225"/>
                <a:gd name="connsiteX74" fmla="*/ 73819 w 266700"/>
                <a:gd name="connsiteY74" fmla="*/ 211336 h 276225"/>
                <a:gd name="connsiteX75" fmla="*/ 141446 w 266700"/>
                <a:gd name="connsiteY75" fmla="*/ 209431 h 276225"/>
                <a:gd name="connsiteX76" fmla="*/ 134779 w 266700"/>
                <a:gd name="connsiteY76" fmla="*/ 183714 h 276225"/>
                <a:gd name="connsiteX77" fmla="*/ 135731 w 266700"/>
                <a:gd name="connsiteY77" fmla="*/ 202764 h 276225"/>
                <a:gd name="connsiteX78" fmla="*/ 128111 w 266700"/>
                <a:gd name="connsiteY78" fmla="*/ 228481 h 276225"/>
                <a:gd name="connsiteX79" fmla="*/ 120491 w 266700"/>
                <a:gd name="connsiteY79" fmla="*/ 201811 h 276225"/>
                <a:gd name="connsiteX80" fmla="*/ 124301 w 266700"/>
                <a:gd name="connsiteY80" fmla="*/ 171331 h 276225"/>
                <a:gd name="connsiteX81" fmla="*/ 127159 w 266700"/>
                <a:gd name="connsiteY81" fmla="*/ 171331 h 276225"/>
                <a:gd name="connsiteX82" fmla="*/ 148114 w 266700"/>
                <a:gd name="connsiteY82" fmla="*/ 163711 h 276225"/>
                <a:gd name="connsiteX83" fmla="*/ 170021 w 266700"/>
                <a:gd name="connsiteY83" fmla="*/ 185619 h 276225"/>
                <a:gd name="connsiteX84" fmla="*/ 180499 w 266700"/>
                <a:gd name="connsiteY84" fmla="*/ 211336 h 276225"/>
                <a:gd name="connsiteX85" fmla="*/ 158591 w 266700"/>
                <a:gd name="connsiteY85" fmla="*/ 196096 h 276225"/>
                <a:gd name="connsiteX86" fmla="*/ 147161 w 266700"/>
                <a:gd name="connsiteY86" fmla="*/ 179904 h 276225"/>
                <a:gd name="connsiteX87" fmla="*/ 157639 w 266700"/>
                <a:gd name="connsiteY87" fmla="*/ 204669 h 276225"/>
                <a:gd name="connsiteX88" fmla="*/ 159544 w 266700"/>
                <a:gd name="connsiteY88" fmla="*/ 235149 h 276225"/>
                <a:gd name="connsiteX89" fmla="*/ 141446 w 266700"/>
                <a:gd name="connsiteY89" fmla="*/ 20943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266700" h="276225">
                  <a:moveTo>
                    <a:pt x="170021" y="267534"/>
                  </a:moveTo>
                  <a:cubicBezTo>
                    <a:pt x="190976" y="259914"/>
                    <a:pt x="204311" y="238959"/>
                    <a:pt x="204311" y="213241"/>
                  </a:cubicBezTo>
                  <a:cubicBezTo>
                    <a:pt x="204311" y="205621"/>
                    <a:pt x="203359" y="198954"/>
                    <a:pt x="200501" y="191334"/>
                  </a:cubicBezTo>
                  <a:cubicBezTo>
                    <a:pt x="234791" y="189429"/>
                    <a:pt x="262414" y="165616"/>
                    <a:pt x="262414" y="137041"/>
                  </a:cubicBezTo>
                  <a:cubicBezTo>
                    <a:pt x="262414" y="108466"/>
                    <a:pt x="233839" y="84654"/>
                    <a:pt x="199549" y="84654"/>
                  </a:cubicBezTo>
                  <a:cubicBezTo>
                    <a:pt x="201454" y="77986"/>
                    <a:pt x="202406" y="70366"/>
                    <a:pt x="202406" y="62746"/>
                  </a:cubicBezTo>
                  <a:cubicBezTo>
                    <a:pt x="202406" y="37029"/>
                    <a:pt x="188119" y="16074"/>
                    <a:pt x="167164" y="9406"/>
                  </a:cubicBezTo>
                  <a:cubicBezTo>
                    <a:pt x="152876" y="4644"/>
                    <a:pt x="137636" y="7501"/>
                    <a:pt x="124301" y="17026"/>
                  </a:cubicBezTo>
                  <a:cubicBezTo>
                    <a:pt x="111919" y="25599"/>
                    <a:pt x="102394" y="37981"/>
                    <a:pt x="97631" y="53221"/>
                  </a:cubicBezTo>
                  <a:cubicBezTo>
                    <a:pt x="69056" y="34171"/>
                    <a:pt x="32861" y="37029"/>
                    <a:pt x="15716" y="60841"/>
                  </a:cubicBezTo>
                  <a:cubicBezTo>
                    <a:pt x="10001" y="68461"/>
                    <a:pt x="7144" y="78939"/>
                    <a:pt x="7144" y="88464"/>
                  </a:cubicBezTo>
                  <a:cubicBezTo>
                    <a:pt x="7144" y="107514"/>
                    <a:pt x="17621" y="126564"/>
                    <a:pt x="35719" y="139899"/>
                  </a:cubicBezTo>
                  <a:cubicBezTo>
                    <a:pt x="18574" y="153234"/>
                    <a:pt x="8096" y="173236"/>
                    <a:pt x="9049" y="192286"/>
                  </a:cubicBezTo>
                  <a:cubicBezTo>
                    <a:pt x="9049" y="202764"/>
                    <a:pt x="11906" y="212289"/>
                    <a:pt x="18574" y="219909"/>
                  </a:cubicBezTo>
                  <a:cubicBezTo>
                    <a:pt x="35719" y="242769"/>
                    <a:pt x="71914" y="245626"/>
                    <a:pt x="100489" y="225624"/>
                  </a:cubicBezTo>
                  <a:cubicBezTo>
                    <a:pt x="106204" y="240864"/>
                    <a:pt x="115729" y="253246"/>
                    <a:pt x="128111" y="260866"/>
                  </a:cubicBezTo>
                  <a:cubicBezTo>
                    <a:pt x="140494" y="269439"/>
                    <a:pt x="155734" y="272296"/>
                    <a:pt x="170021" y="267534"/>
                  </a:cubicBezTo>
                  <a:close/>
                  <a:moveTo>
                    <a:pt x="125254" y="49411"/>
                  </a:moveTo>
                  <a:cubicBezTo>
                    <a:pt x="129064" y="49411"/>
                    <a:pt x="132874" y="52269"/>
                    <a:pt x="133826" y="74176"/>
                  </a:cubicBezTo>
                  <a:cubicBezTo>
                    <a:pt x="133826" y="79891"/>
                    <a:pt x="133826" y="86559"/>
                    <a:pt x="132874" y="93226"/>
                  </a:cubicBezTo>
                  <a:cubicBezTo>
                    <a:pt x="134779" y="84654"/>
                    <a:pt x="136684" y="75129"/>
                    <a:pt x="138589" y="66556"/>
                  </a:cubicBezTo>
                  <a:cubicBezTo>
                    <a:pt x="146209" y="41791"/>
                    <a:pt x="150971" y="38934"/>
                    <a:pt x="155734" y="40839"/>
                  </a:cubicBezTo>
                  <a:cubicBezTo>
                    <a:pt x="160496" y="41791"/>
                    <a:pt x="162401" y="47506"/>
                    <a:pt x="154781" y="71319"/>
                  </a:cubicBezTo>
                  <a:cubicBezTo>
                    <a:pt x="151924" y="78939"/>
                    <a:pt x="149066" y="88464"/>
                    <a:pt x="145256" y="96084"/>
                  </a:cubicBezTo>
                  <a:cubicBezTo>
                    <a:pt x="149066" y="90369"/>
                    <a:pt x="151924" y="84654"/>
                    <a:pt x="155734" y="79891"/>
                  </a:cubicBezTo>
                  <a:cubicBezTo>
                    <a:pt x="169069" y="61794"/>
                    <a:pt x="173831" y="60841"/>
                    <a:pt x="176689" y="63699"/>
                  </a:cubicBezTo>
                  <a:cubicBezTo>
                    <a:pt x="179546" y="66556"/>
                    <a:pt x="180499" y="71319"/>
                    <a:pt x="167164" y="89416"/>
                  </a:cubicBezTo>
                  <a:cubicBezTo>
                    <a:pt x="161449" y="97036"/>
                    <a:pt x="153829" y="105609"/>
                    <a:pt x="146209" y="112276"/>
                  </a:cubicBezTo>
                  <a:cubicBezTo>
                    <a:pt x="140494" y="107514"/>
                    <a:pt x="132874" y="104656"/>
                    <a:pt x="125254" y="104656"/>
                  </a:cubicBezTo>
                  <a:cubicBezTo>
                    <a:pt x="124301" y="104656"/>
                    <a:pt x="123349" y="104656"/>
                    <a:pt x="122396" y="104656"/>
                  </a:cubicBezTo>
                  <a:cubicBezTo>
                    <a:pt x="120491" y="95131"/>
                    <a:pt x="118586" y="83701"/>
                    <a:pt x="118586" y="74176"/>
                  </a:cubicBezTo>
                  <a:cubicBezTo>
                    <a:pt x="117634" y="53221"/>
                    <a:pt x="121444" y="49411"/>
                    <a:pt x="125254" y="49411"/>
                  </a:cubicBezTo>
                  <a:close/>
                  <a:moveTo>
                    <a:pt x="64294" y="126564"/>
                  </a:moveTo>
                  <a:cubicBezTo>
                    <a:pt x="42386" y="120849"/>
                    <a:pt x="39529" y="116086"/>
                    <a:pt x="40481" y="112276"/>
                  </a:cubicBezTo>
                  <a:cubicBezTo>
                    <a:pt x="41434" y="108466"/>
                    <a:pt x="45244" y="105609"/>
                    <a:pt x="67151" y="112276"/>
                  </a:cubicBezTo>
                  <a:cubicBezTo>
                    <a:pt x="72866" y="114181"/>
                    <a:pt x="79534" y="116086"/>
                    <a:pt x="85249" y="118944"/>
                  </a:cubicBezTo>
                  <a:cubicBezTo>
                    <a:pt x="76676" y="115134"/>
                    <a:pt x="69056" y="110371"/>
                    <a:pt x="62389" y="105609"/>
                  </a:cubicBezTo>
                  <a:cubicBezTo>
                    <a:pt x="41434" y="91321"/>
                    <a:pt x="40481" y="85606"/>
                    <a:pt x="43339" y="81796"/>
                  </a:cubicBezTo>
                  <a:cubicBezTo>
                    <a:pt x="46196" y="77986"/>
                    <a:pt x="51911" y="77034"/>
                    <a:pt x="72866" y="92274"/>
                  </a:cubicBezTo>
                  <a:cubicBezTo>
                    <a:pt x="79534" y="97036"/>
                    <a:pt x="87154" y="102751"/>
                    <a:pt x="93821" y="109419"/>
                  </a:cubicBezTo>
                  <a:cubicBezTo>
                    <a:pt x="89059" y="104656"/>
                    <a:pt x="85249" y="98941"/>
                    <a:pt x="81439" y="94179"/>
                  </a:cubicBezTo>
                  <a:cubicBezTo>
                    <a:pt x="68104" y="76081"/>
                    <a:pt x="69056" y="71319"/>
                    <a:pt x="72866" y="69414"/>
                  </a:cubicBezTo>
                  <a:cubicBezTo>
                    <a:pt x="76676" y="67509"/>
                    <a:pt x="81439" y="68461"/>
                    <a:pt x="93821" y="86559"/>
                  </a:cubicBezTo>
                  <a:cubicBezTo>
                    <a:pt x="99536" y="94179"/>
                    <a:pt x="104299" y="104656"/>
                    <a:pt x="109061" y="113229"/>
                  </a:cubicBezTo>
                  <a:cubicBezTo>
                    <a:pt x="102394" y="117991"/>
                    <a:pt x="96679" y="124659"/>
                    <a:pt x="94774" y="133231"/>
                  </a:cubicBezTo>
                  <a:cubicBezTo>
                    <a:pt x="84296" y="130374"/>
                    <a:pt x="72866" y="128469"/>
                    <a:pt x="64294" y="126564"/>
                  </a:cubicBezTo>
                  <a:close/>
                  <a:moveTo>
                    <a:pt x="155734" y="125611"/>
                  </a:moveTo>
                  <a:cubicBezTo>
                    <a:pt x="164306" y="120849"/>
                    <a:pt x="174784" y="115134"/>
                    <a:pt x="183356" y="112276"/>
                  </a:cubicBezTo>
                  <a:cubicBezTo>
                    <a:pt x="204311" y="104656"/>
                    <a:pt x="209074" y="106561"/>
                    <a:pt x="210979" y="110371"/>
                  </a:cubicBezTo>
                  <a:cubicBezTo>
                    <a:pt x="212884" y="114181"/>
                    <a:pt x="210979" y="118944"/>
                    <a:pt x="190024" y="126564"/>
                  </a:cubicBezTo>
                  <a:cubicBezTo>
                    <a:pt x="184309" y="128469"/>
                    <a:pt x="177641" y="130374"/>
                    <a:pt x="170974" y="132279"/>
                  </a:cubicBezTo>
                  <a:cubicBezTo>
                    <a:pt x="180499" y="131326"/>
                    <a:pt x="189071" y="130374"/>
                    <a:pt x="197644" y="129421"/>
                  </a:cubicBezTo>
                  <a:cubicBezTo>
                    <a:pt x="223361" y="129421"/>
                    <a:pt x="227171" y="132279"/>
                    <a:pt x="227171" y="137041"/>
                  </a:cubicBezTo>
                  <a:cubicBezTo>
                    <a:pt x="227171" y="141804"/>
                    <a:pt x="223361" y="145614"/>
                    <a:pt x="197644" y="145614"/>
                  </a:cubicBezTo>
                  <a:cubicBezTo>
                    <a:pt x="189071" y="145614"/>
                    <a:pt x="179546" y="144661"/>
                    <a:pt x="170974" y="143709"/>
                  </a:cubicBezTo>
                  <a:cubicBezTo>
                    <a:pt x="177641" y="144661"/>
                    <a:pt x="184309" y="146566"/>
                    <a:pt x="190024" y="148471"/>
                  </a:cubicBezTo>
                  <a:cubicBezTo>
                    <a:pt x="210979" y="156091"/>
                    <a:pt x="212884" y="159901"/>
                    <a:pt x="211931" y="163711"/>
                  </a:cubicBezTo>
                  <a:cubicBezTo>
                    <a:pt x="210026" y="167521"/>
                    <a:pt x="205264" y="169426"/>
                    <a:pt x="184309" y="162759"/>
                  </a:cubicBezTo>
                  <a:cubicBezTo>
                    <a:pt x="174784" y="159901"/>
                    <a:pt x="165259" y="155139"/>
                    <a:pt x="155734" y="150376"/>
                  </a:cubicBezTo>
                  <a:cubicBezTo>
                    <a:pt x="157639" y="146566"/>
                    <a:pt x="157639" y="142756"/>
                    <a:pt x="157639" y="137994"/>
                  </a:cubicBezTo>
                  <a:cubicBezTo>
                    <a:pt x="158591" y="134184"/>
                    <a:pt x="157639" y="129421"/>
                    <a:pt x="155734" y="125611"/>
                  </a:cubicBezTo>
                  <a:close/>
                  <a:moveTo>
                    <a:pt x="73819" y="211336"/>
                  </a:moveTo>
                  <a:cubicBezTo>
                    <a:pt x="70009" y="209431"/>
                    <a:pt x="69056" y="204669"/>
                    <a:pt x="81439" y="185619"/>
                  </a:cubicBezTo>
                  <a:cubicBezTo>
                    <a:pt x="84296" y="180856"/>
                    <a:pt x="89059" y="175141"/>
                    <a:pt x="92869" y="170379"/>
                  </a:cubicBezTo>
                  <a:cubicBezTo>
                    <a:pt x="86201" y="177046"/>
                    <a:pt x="79534" y="182761"/>
                    <a:pt x="72866" y="188476"/>
                  </a:cubicBezTo>
                  <a:cubicBezTo>
                    <a:pt x="52864" y="203716"/>
                    <a:pt x="47149" y="203716"/>
                    <a:pt x="44291" y="199906"/>
                  </a:cubicBezTo>
                  <a:cubicBezTo>
                    <a:pt x="41434" y="196096"/>
                    <a:pt x="42386" y="190381"/>
                    <a:pt x="63341" y="175141"/>
                  </a:cubicBezTo>
                  <a:cubicBezTo>
                    <a:pt x="70009" y="170379"/>
                    <a:pt x="77629" y="165616"/>
                    <a:pt x="86201" y="160854"/>
                  </a:cubicBezTo>
                  <a:cubicBezTo>
                    <a:pt x="80486" y="163711"/>
                    <a:pt x="73819" y="166569"/>
                    <a:pt x="68104" y="167521"/>
                  </a:cubicBezTo>
                  <a:cubicBezTo>
                    <a:pt x="47149" y="174189"/>
                    <a:pt x="42386" y="172284"/>
                    <a:pt x="41434" y="167521"/>
                  </a:cubicBezTo>
                  <a:cubicBezTo>
                    <a:pt x="40481" y="163711"/>
                    <a:pt x="43339" y="158949"/>
                    <a:pt x="64294" y="152281"/>
                  </a:cubicBezTo>
                  <a:cubicBezTo>
                    <a:pt x="73819" y="149424"/>
                    <a:pt x="84296" y="147519"/>
                    <a:pt x="94774" y="145614"/>
                  </a:cubicBezTo>
                  <a:cubicBezTo>
                    <a:pt x="96679" y="154186"/>
                    <a:pt x="102394" y="160854"/>
                    <a:pt x="109061" y="165616"/>
                  </a:cubicBezTo>
                  <a:cubicBezTo>
                    <a:pt x="105251" y="175141"/>
                    <a:pt x="99536" y="184666"/>
                    <a:pt x="94774" y="193239"/>
                  </a:cubicBezTo>
                  <a:cubicBezTo>
                    <a:pt x="82391" y="212289"/>
                    <a:pt x="77629" y="214194"/>
                    <a:pt x="73819" y="211336"/>
                  </a:cubicBezTo>
                  <a:close/>
                  <a:moveTo>
                    <a:pt x="141446" y="209431"/>
                  </a:moveTo>
                  <a:cubicBezTo>
                    <a:pt x="138589" y="201811"/>
                    <a:pt x="136684" y="192286"/>
                    <a:pt x="134779" y="183714"/>
                  </a:cubicBezTo>
                  <a:cubicBezTo>
                    <a:pt x="135731" y="190381"/>
                    <a:pt x="135731" y="197049"/>
                    <a:pt x="135731" y="202764"/>
                  </a:cubicBezTo>
                  <a:cubicBezTo>
                    <a:pt x="135731" y="225624"/>
                    <a:pt x="131921" y="228481"/>
                    <a:pt x="128111" y="228481"/>
                  </a:cubicBezTo>
                  <a:cubicBezTo>
                    <a:pt x="124301" y="228481"/>
                    <a:pt x="120491" y="224671"/>
                    <a:pt x="120491" y="201811"/>
                  </a:cubicBezTo>
                  <a:cubicBezTo>
                    <a:pt x="120491" y="192286"/>
                    <a:pt x="122396" y="180856"/>
                    <a:pt x="124301" y="171331"/>
                  </a:cubicBezTo>
                  <a:cubicBezTo>
                    <a:pt x="125254" y="171331"/>
                    <a:pt x="126206" y="171331"/>
                    <a:pt x="127159" y="171331"/>
                  </a:cubicBezTo>
                  <a:cubicBezTo>
                    <a:pt x="134779" y="171331"/>
                    <a:pt x="142399" y="168474"/>
                    <a:pt x="148114" y="163711"/>
                  </a:cubicBezTo>
                  <a:cubicBezTo>
                    <a:pt x="155734" y="170379"/>
                    <a:pt x="163354" y="178951"/>
                    <a:pt x="170021" y="185619"/>
                  </a:cubicBezTo>
                  <a:cubicBezTo>
                    <a:pt x="184309" y="202764"/>
                    <a:pt x="183356" y="208479"/>
                    <a:pt x="180499" y="211336"/>
                  </a:cubicBezTo>
                  <a:cubicBezTo>
                    <a:pt x="177641" y="214194"/>
                    <a:pt x="172879" y="213241"/>
                    <a:pt x="158591" y="196096"/>
                  </a:cubicBezTo>
                  <a:cubicBezTo>
                    <a:pt x="154781" y="191334"/>
                    <a:pt x="150971" y="185619"/>
                    <a:pt x="147161" y="179904"/>
                  </a:cubicBezTo>
                  <a:cubicBezTo>
                    <a:pt x="150971" y="188476"/>
                    <a:pt x="154781" y="197049"/>
                    <a:pt x="157639" y="204669"/>
                  </a:cubicBezTo>
                  <a:cubicBezTo>
                    <a:pt x="166211" y="228481"/>
                    <a:pt x="163354" y="234196"/>
                    <a:pt x="159544" y="235149"/>
                  </a:cubicBezTo>
                  <a:cubicBezTo>
                    <a:pt x="154781" y="236101"/>
                    <a:pt x="149066" y="234196"/>
                    <a:pt x="141446" y="209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5898952" y="4523722"/>
              <a:ext cx="180975" cy="180975"/>
            </a:xfrm>
            <a:custGeom>
              <a:avLst/>
              <a:gdLst>
                <a:gd name="connsiteX0" fmla="*/ 137041 w 180975"/>
                <a:gd name="connsiteY0" fmla="*/ 176865 h 180975"/>
                <a:gd name="connsiteX1" fmla="*/ 153233 w 180975"/>
                <a:gd name="connsiteY1" fmla="*/ 136860 h 180975"/>
                <a:gd name="connsiteX2" fmla="*/ 148471 w 180975"/>
                <a:gd name="connsiteY2" fmla="*/ 123525 h 180975"/>
                <a:gd name="connsiteX3" fmla="*/ 182761 w 180975"/>
                <a:gd name="connsiteY3" fmla="*/ 80663 h 180975"/>
                <a:gd name="connsiteX4" fmla="*/ 135136 w 180975"/>
                <a:gd name="connsiteY4" fmla="*/ 53040 h 180975"/>
                <a:gd name="connsiteX5" fmla="*/ 134183 w 180975"/>
                <a:gd name="connsiteY5" fmla="*/ 38753 h 180975"/>
                <a:gd name="connsiteX6" fmla="*/ 104656 w 180975"/>
                <a:gd name="connsiteY6" fmla="*/ 7321 h 180975"/>
                <a:gd name="connsiteX7" fmla="*/ 77033 w 180975"/>
                <a:gd name="connsiteY7" fmla="*/ 16846 h 180975"/>
                <a:gd name="connsiteX8" fmla="*/ 63698 w 180975"/>
                <a:gd name="connsiteY8" fmla="*/ 43515 h 180975"/>
                <a:gd name="connsiteX9" fmla="*/ 10358 w 180975"/>
                <a:gd name="connsiteY9" fmla="*/ 57803 h 180975"/>
                <a:gd name="connsiteX10" fmla="*/ 7501 w 180975"/>
                <a:gd name="connsiteY10" fmla="*/ 76853 h 180975"/>
                <a:gd name="connsiteX11" fmla="*/ 32266 w 180975"/>
                <a:gd name="connsiteY11" fmla="*/ 107333 h 180975"/>
                <a:gd name="connsiteX12" fmla="*/ 19883 w 180975"/>
                <a:gd name="connsiteY12" fmla="*/ 144480 h 180975"/>
                <a:gd name="connsiteX13" fmla="*/ 29408 w 180975"/>
                <a:gd name="connsiteY13" fmla="*/ 161625 h 180975"/>
                <a:gd name="connsiteX14" fmla="*/ 83701 w 180975"/>
                <a:gd name="connsiteY14" fmla="*/ 155910 h 180975"/>
                <a:gd name="connsiteX15" fmla="*/ 105608 w 180975"/>
                <a:gd name="connsiteY15" fmla="*/ 175913 h 180975"/>
                <a:gd name="connsiteX16" fmla="*/ 137041 w 180975"/>
                <a:gd name="connsiteY16" fmla="*/ 176865 h 180975"/>
                <a:gd name="connsiteX17" fmla="*/ 83701 w 180975"/>
                <a:gd name="connsiteY17" fmla="*/ 37800 h 180975"/>
                <a:gd name="connsiteX18" fmla="*/ 92273 w 180975"/>
                <a:gd name="connsiteY18" fmla="*/ 53040 h 180975"/>
                <a:gd name="connsiteX19" fmla="*/ 94178 w 180975"/>
                <a:gd name="connsiteY19" fmla="*/ 66375 h 180975"/>
                <a:gd name="connsiteX20" fmla="*/ 95131 w 180975"/>
                <a:gd name="connsiteY20" fmla="*/ 48278 h 180975"/>
                <a:gd name="connsiteX21" fmla="*/ 103703 w 180975"/>
                <a:gd name="connsiteY21" fmla="*/ 29228 h 180975"/>
                <a:gd name="connsiteX22" fmla="*/ 106561 w 180975"/>
                <a:gd name="connsiteY22" fmla="*/ 49230 h 180975"/>
                <a:gd name="connsiteX23" fmla="*/ 102751 w 180975"/>
                <a:gd name="connsiteY23" fmla="*/ 66375 h 180975"/>
                <a:gd name="connsiteX24" fmla="*/ 107513 w 180975"/>
                <a:gd name="connsiteY24" fmla="*/ 53993 h 180975"/>
                <a:gd name="connsiteX25" fmla="*/ 119896 w 180975"/>
                <a:gd name="connsiteY25" fmla="*/ 41610 h 180975"/>
                <a:gd name="connsiteX26" fmla="*/ 116086 w 180975"/>
                <a:gd name="connsiteY26" fmla="*/ 59708 h 180975"/>
                <a:gd name="connsiteX27" fmla="*/ 104656 w 180975"/>
                <a:gd name="connsiteY27" fmla="*/ 76853 h 180975"/>
                <a:gd name="connsiteX28" fmla="*/ 90368 w 180975"/>
                <a:gd name="connsiteY28" fmla="*/ 73996 h 180975"/>
                <a:gd name="connsiteX29" fmla="*/ 88463 w 180975"/>
                <a:gd name="connsiteY29" fmla="*/ 73996 h 180975"/>
                <a:gd name="connsiteX30" fmla="*/ 81796 w 180975"/>
                <a:gd name="connsiteY30" fmla="*/ 53993 h 180975"/>
                <a:gd name="connsiteX31" fmla="*/ 83701 w 180975"/>
                <a:gd name="connsiteY31" fmla="*/ 37800 h 180975"/>
                <a:gd name="connsiteX32" fmla="*/ 51316 w 180975"/>
                <a:gd name="connsiteY32" fmla="*/ 95903 h 180975"/>
                <a:gd name="connsiteX33" fmla="*/ 34171 w 180975"/>
                <a:gd name="connsiteY33" fmla="*/ 89235 h 180975"/>
                <a:gd name="connsiteX34" fmla="*/ 51316 w 180975"/>
                <a:gd name="connsiteY34" fmla="*/ 86378 h 180975"/>
                <a:gd name="connsiteX35" fmla="*/ 63698 w 180975"/>
                <a:gd name="connsiteY35" fmla="*/ 88283 h 180975"/>
                <a:gd name="connsiteX36" fmla="*/ 46553 w 180975"/>
                <a:gd name="connsiteY36" fmla="*/ 81615 h 180975"/>
                <a:gd name="connsiteX37" fmla="*/ 31313 w 180975"/>
                <a:gd name="connsiteY37" fmla="*/ 68280 h 180975"/>
                <a:gd name="connsiteX38" fmla="*/ 51316 w 180975"/>
                <a:gd name="connsiteY38" fmla="*/ 72090 h 180975"/>
                <a:gd name="connsiteX39" fmla="*/ 66556 w 180975"/>
                <a:gd name="connsiteY39" fmla="*/ 80663 h 180975"/>
                <a:gd name="connsiteX40" fmla="*/ 57031 w 180975"/>
                <a:gd name="connsiteY40" fmla="*/ 72090 h 180975"/>
                <a:gd name="connsiteX41" fmla="*/ 48458 w 180975"/>
                <a:gd name="connsiteY41" fmla="*/ 56850 h 180975"/>
                <a:gd name="connsiteX42" fmla="*/ 64651 w 180975"/>
                <a:gd name="connsiteY42" fmla="*/ 65423 h 180975"/>
                <a:gd name="connsiteX43" fmla="*/ 77986 w 180975"/>
                <a:gd name="connsiteY43" fmla="*/ 81615 h 180975"/>
                <a:gd name="connsiteX44" fmla="*/ 71318 w 180975"/>
                <a:gd name="connsiteY44" fmla="*/ 96855 h 180975"/>
                <a:gd name="connsiteX45" fmla="*/ 51316 w 180975"/>
                <a:gd name="connsiteY45" fmla="*/ 95903 h 180975"/>
                <a:gd name="connsiteX46" fmla="*/ 112276 w 180975"/>
                <a:gd name="connsiteY46" fmla="*/ 85425 h 180975"/>
                <a:gd name="connsiteX47" fmla="*/ 129421 w 180975"/>
                <a:gd name="connsiteY47" fmla="*/ 73043 h 180975"/>
                <a:gd name="connsiteX48" fmla="*/ 147518 w 180975"/>
                <a:gd name="connsiteY48" fmla="*/ 68280 h 180975"/>
                <a:gd name="connsiteX49" fmla="*/ 135136 w 180975"/>
                <a:gd name="connsiteY49" fmla="*/ 80663 h 180975"/>
                <a:gd name="connsiteX50" fmla="*/ 123706 w 180975"/>
                <a:gd name="connsiteY50" fmla="*/ 86378 h 180975"/>
                <a:gd name="connsiteX51" fmla="*/ 140851 w 180975"/>
                <a:gd name="connsiteY51" fmla="*/ 81615 h 180975"/>
                <a:gd name="connsiteX52" fmla="*/ 161806 w 180975"/>
                <a:gd name="connsiteY52" fmla="*/ 83521 h 180975"/>
                <a:gd name="connsiteX53" fmla="*/ 143708 w 180975"/>
                <a:gd name="connsiteY53" fmla="*/ 93046 h 180975"/>
                <a:gd name="connsiteX54" fmla="*/ 125611 w 180975"/>
                <a:gd name="connsiteY54" fmla="*/ 94950 h 180975"/>
                <a:gd name="connsiteX55" fmla="*/ 138946 w 180975"/>
                <a:gd name="connsiteY55" fmla="*/ 95903 h 180975"/>
                <a:gd name="connsiteX56" fmla="*/ 155138 w 180975"/>
                <a:gd name="connsiteY56" fmla="*/ 103523 h 180975"/>
                <a:gd name="connsiteX57" fmla="*/ 137041 w 180975"/>
                <a:gd name="connsiteY57" fmla="*/ 105428 h 180975"/>
                <a:gd name="connsiteX58" fmla="*/ 117038 w 180975"/>
                <a:gd name="connsiteY58" fmla="*/ 99713 h 180975"/>
                <a:gd name="connsiteX59" fmla="*/ 117038 w 180975"/>
                <a:gd name="connsiteY59" fmla="*/ 91140 h 180975"/>
                <a:gd name="connsiteX60" fmla="*/ 112276 w 180975"/>
                <a:gd name="connsiteY60" fmla="*/ 85425 h 180975"/>
                <a:gd name="connsiteX61" fmla="*/ 67508 w 180975"/>
                <a:gd name="connsiteY61" fmla="*/ 151148 h 180975"/>
                <a:gd name="connsiteX62" fmla="*/ 69413 w 180975"/>
                <a:gd name="connsiteY62" fmla="*/ 134003 h 180975"/>
                <a:gd name="connsiteX63" fmla="*/ 75128 w 180975"/>
                <a:gd name="connsiteY63" fmla="*/ 122573 h 180975"/>
                <a:gd name="connsiteX64" fmla="*/ 63698 w 180975"/>
                <a:gd name="connsiteY64" fmla="*/ 136860 h 180975"/>
                <a:gd name="connsiteX65" fmla="*/ 45601 w 180975"/>
                <a:gd name="connsiteY65" fmla="*/ 147338 h 180975"/>
                <a:gd name="connsiteX66" fmla="*/ 55126 w 180975"/>
                <a:gd name="connsiteY66" fmla="*/ 129240 h 180975"/>
                <a:gd name="connsiteX67" fmla="*/ 68461 w 180975"/>
                <a:gd name="connsiteY67" fmla="*/ 116858 h 180975"/>
                <a:gd name="connsiteX68" fmla="*/ 57031 w 180975"/>
                <a:gd name="connsiteY68" fmla="*/ 123525 h 180975"/>
                <a:gd name="connsiteX69" fmla="*/ 39886 w 180975"/>
                <a:gd name="connsiteY69" fmla="*/ 126383 h 180975"/>
                <a:gd name="connsiteX70" fmla="*/ 53221 w 180975"/>
                <a:gd name="connsiteY70" fmla="*/ 114000 h 180975"/>
                <a:gd name="connsiteX71" fmla="*/ 72271 w 180975"/>
                <a:gd name="connsiteY71" fmla="*/ 106380 h 180975"/>
                <a:gd name="connsiteX72" fmla="*/ 84653 w 180975"/>
                <a:gd name="connsiteY72" fmla="*/ 117810 h 180975"/>
                <a:gd name="connsiteX73" fmla="*/ 77986 w 180975"/>
                <a:gd name="connsiteY73" fmla="*/ 137813 h 180975"/>
                <a:gd name="connsiteX74" fmla="*/ 67508 w 180975"/>
                <a:gd name="connsiteY74" fmla="*/ 151148 h 180975"/>
                <a:gd name="connsiteX75" fmla="*/ 111323 w 180975"/>
                <a:gd name="connsiteY75" fmla="*/ 142575 h 180975"/>
                <a:gd name="connsiteX76" fmla="*/ 103703 w 180975"/>
                <a:gd name="connsiteY76" fmla="*/ 126383 h 180975"/>
                <a:gd name="connsiteX77" fmla="*/ 106561 w 180975"/>
                <a:gd name="connsiteY77" fmla="*/ 138765 h 180975"/>
                <a:gd name="connsiteX78" fmla="*/ 104656 w 180975"/>
                <a:gd name="connsiteY78" fmla="*/ 155910 h 180975"/>
                <a:gd name="connsiteX79" fmla="*/ 97036 w 180975"/>
                <a:gd name="connsiteY79" fmla="*/ 138765 h 180975"/>
                <a:gd name="connsiteX80" fmla="*/ 96083 w 180975"/>
                <a:gd name="connsiteY80" fmla="*/ 117810 h 180975"/>
                <a:gd name="connsiteX81" fmla="*/ 97988 w 180975"/>
                <a:gd name="connsiteY81" fmla="*/ 117810 h 180975"/>
                <a:gd name="connsiteX82" fmla="*/ 110371 w 180975"/>
                <a:gd name="connsiteY82" fmla="*/ 110190 h 180975"/>
                <a:gd name="connsiteX83" fmla="*/ 126563 w 180975"/>
                <a:gd name="connsiteY83" fmla="*/ 122573 h 180975"/>
                <a:gd name="connsiteX84" fmla="*/ 136088 w 180975"/>
                <a:gd name="connsiteY84" fmla="*/ 137813 h 180975"/>
                <a:gd name="connsiteX85" fmla="*/ 119896 w 180975"/>
                <a:gd name="connsiteY85" fmla="*/ 130193 h 180975"/>
                <a:gd name="connsiteX86" fmla="*/ 110371 w 180975"/>
                <a:gd name="connsiteY86" fmla="*/ 120668 h 180975"/>
                <a:gd name="connsiteX87" fmla="*/ 119896 w 180975"/>
                <a:gd name="connsiteY87" fmla="*/ 135908 h 180975"/>
                <a:gd name="connsiteX88" fmla="*/ 124658 w 180975"/>
                <a:gd name="connsiteY88" fmla="*/ 155910 h 180975"/>
                <a:gd name="connsiteX89" fmla="*/ 111323 w 180975"/>
                <a:gd name="connsiteY89" fmla="*/ 1425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80975" h="180975">
                  <a:moveTo>
                    <a:pt x="137041" y="176865"/>
                  </a:moveTo>
                  <a:cubicBezTo>
                    <a:pt x="150376" y="170198"/>
                    <a:pt x="156091" y="154005"/>
                    <a:pt x="153233" y="136860"/>
                  </a:cubicBezTo>
                  <a:cubicBezTo>
                    <a:pt x="152281" y="132098"/>
                    <a:pt x="150376" y="127335"/>
                    <a:pt x="148471" y="123525"/>
                  </a:cubicBezTo>
                  <a:cubicBezTo>
                    <a:pt x="171331" y="118763"/>
                    <a:pt x="186571" y="99713"/>
                    <a:pt x="182761" y="80663"/>
                  </a:cubicBezTo>
                  <a:cubicBezTo>
                    <a:pt x="178951" y="61613"/>
                    <a:pt x="157996" y="49230"/>
                    <a:pt x="135136" y="53040"/>
                  </a:cubicBezTo>
                  <a:cubicBezTo>
                    <a:pt x="136088" y="48278"/>
                    <a:pt x="135136" y="43515"/>
                    <a:pt x="134183" y="38753"/>
                  </a:cubicBezTo>
                  <a:cubicBezTo>
                    <a:pt x="131326" y="21608"/>
                    <a:pt x="119896" y="9225"/>
                    <a:pt x="104656" y="7321"/>
                  </a:cubicBezTo>
                  <a:cubicBezTo>
                    <a:pt x="95131" y="6368"/>
                    <a:pt x="85606" y="9225"/>
                    <a:pt x="77033" y="16846"/>
                  </a:cubicBezTo>
                  <a:cubicBezTo>
                    <a:pt x="70366" y="23513"/>
                    <a:pt x="64651" y="33038"/>
                    <a:pt x="63698" y="43515"/>
                  </a:cubicBezTo>
                  <a:cubicBezTo>
                    <a:pt x="42743" y="33990"/>
                    <a:pt x="18931" y="40658"/>
                    <a:pt x="10358" y="57803"/>
                  </a:cubicBezTo>
                  <a:cubicBezTo>
                    <a:pt x="7501" y="63518"/>
                    <a:pt x="6548" y="70185"/>
                    <a:pt x="7501" y="76853"/>
                  </a:cubicBezTo>
                  <a:cubicBezTo>
                    <a:pt x="9406" y="89235"/>
                    <a:pt x="18931" y="100665"/>
                    <a:pt x="32266" y="107333"/>
                  </a:cubicBezTo>
                  <a:cubicBezTo>
                    <a:pt x="22741" y="117810"/>
                    <a:pt x="17978" y="132098"/>
                    <a:pt x="19883" y="144480"/>
                  </a:cubicBezTo>
                  <a:cubicBezTo>
                    <a:pt x="20836" y="151148"/>
                    <a:pt x="24646" y="156863"/>
                    <a:pt x="29408" y="161625"/>
                  </a:cubicBezTo>
                  <a:cubicBezTo>
                    <a:pt x="43696" y="174960"/>
                    <a:pt x="67508" y="172103"/>
                    <a:pt x="83701" y="155910"/>
                  </a:cubicBezTo>
                  <a:cubicBezTo>
                    <a:pt x="89416" y="165435"/>
                    <a:pt x="97036" y="172103"/>
                    <a:pt x="105608" y="175913"/>
                  </a:cubicBezTo>
                  <a:cubicBezTo>
                    <a:pt x="117991" y="181628"/>
                    <a:pt x="128468" y="181628"/>
                    <a:pt x="137041" y="176865"/>
                  </a:cubicBezTo>
                  <a:close/>
                  <a:moveTo>
                    <a:pt x="83701" y="37800"/>
                  </a:moveTo>
                  <a:cubicBezTo>
                    <a:pt x="86558" y="36848"/>
                    <a:pt x="89416" y="38753"/>
                    <a:pt x="92273" y="53040"/>
                  </a:cubicBezTo>
                  <a:cubicBezTo>
                    <a:pt x="93226" y="56850"/>
                    <a:pt x="93226" y="61613"/>
                    <a:pt x="94178" y="66375"/>
                  </a:cubicBezTo>
                  <a:cubicBezTo>
                    <a:pt x="94178" y="60660"/>
                    <a:pt x="94178" y="53993"/>
                    <a:pt x="95131" y="48278"/>
                  </a:cubicBezTo>
                  <a:cubicBezTo>
                    <a:pt x="97036" y="31133"/>
                    <a:pt x="99893" y="29228"/>
                    <a:pt x="103703" y="29228"/>
                  </a:cubicBezTo>
                  <a:cubicBezTo>
                    <a:pt x="106561" y="29228"/>
                    <a:pt x="108466" y="33038"/>
                    <a:pt x="106561" y="49230"/>
                  </a:cubicBezTo>
                  <a:cubicBezTo>
                    <a:pt x="105608" y="54946"/>
                    <a:pt x="104656" y="60660"/>
                    <a:pt x="102751" y="66375"/>
                  </a:cubicBezTo>
                  <a:cubicBezTo>
                    <a:pt x="104656" y="62565"/>
                    <a:pt x="105608" y="57803"/>
                    <a:pt x="107513" y="53993"/>
                  </a:cubicBezTo>
                  <a:cubicBezTo>
                    <a:pt x="114181" y="40658"/>
                    <a:pt x="117038" y="39705"/>
                    <a:pt x="119896" y="41610"/>
                  </a:cubicBezTo>
                  <a:cubicBezTo>
                    <a:pt x="122753" y="42563"/>
                    <a:pt x="122753" y="46373"/>
                    <a:pt x="116086" y="59708"/>
                  </a:cubicBezTo>
                  <a:cubicBezTo>
                    <a:pt x="113228" y="65423"/>
                    <a:pt x="108466" y="72090"/>
                    <a:pt x="104656" y="76853"/>
                  </a:cubicBezTo>
                  <a:cubicBezTo>
                    <a:pt x="100846" y="73996"/>
                    <a:pt x="95131" y="73043"/>
                    <a:pt x="90368" y="73996"/>
                  </a:cubicBezTo>
                  <a:cubicBezTo>
                    <a:pt x="89416" y="73996"/>
                    <a:pt x="89416" y="73996"/>
                    <a:pt x="88463" y="73996"/>
                  </a:cubicBezTo>
                  <a:cubicBezTo>
                    <a:pt x="85606" y="67328"/>
                    <a:pt x="83701" y="60660"/>
                    <a:pt x="81796" y="53993"/>
                  </a:cubicBezTo>
                  <a:cubicBezTo>
                    <a:pt x="78938" y="41610"/>
                    <a:pt x="80843" y="38753"/>
                    <a:pt x="83701" y="37800"/>
                  </a:cubicBezTo>
                  <a:close/>
                  <a:moveTo>
                    <a:pt x="51316" y="95903"/>
                  </a:moveTo>
                  <a:cubicBezTo>
                    <a:pt x="36076" y="93998"/>
                    <a:pt x="34171" y="92093"/>
                    <a:pt x="34171" y="89235"/>
                  </a:cubicBezTo>
                  <a:cubicBezTo>
                    <a:pt x="34171" y="86378"/>
                    <a:pt x="37028" y="84473"/>
                    <a:pt x="51316" y="86378"/>
                  </a:cubicBezTo>
                  <a:cubicBezTo>
                    <a:pt x="55126" y="86378"/>
                    <a:pt x="59888" y="87330"/>
                    <a:pt x="63698" y="88283"/>
                  </a:cubicBezTo>
                  <a:cubicBezTo>
                    <a:pt x="57983" y="86378"/>
                    <a:pt x="52268" y="84473"/>
                    <a:pt x="46553" y="81615"/>
                  </a:cubicBezTo>
                  <a:cubicBezTo>
                    <a:pt x="31313" y="73996"/>
                    <a:pt x="29408" y="71138"/>
                    <a:pt x="31313" y="68280"/>
                  </a:cubicBezTo>
                  <a:cubicBezTo>
                    <a:pt x="32266" y="65423"/>
                    <a:pt x="36076" y="64471"/>
                    <a:pt x="51316" y="72090"/>
                  </a:cubicBezTo>
                  <a:cubicBezTo>
                    <a:pt x="56078" y="74948"/>
                    <a:pt x="61793" y="77805"/>
                    <a:pt x="66556" y="80663"/>
                  </a:cubicBezTo>
                  <a:cubicBezTo>
                    <a:pt x="62746" y="77805"/>
                    <a:pt x="59888" y="74948"/>
                    <a:pt x="57031" y="72090"/>
                  </a:cubicBezTo>
                  <a:cubicBezTo>
                    <a:pt x="46553" y="61613"/>
                    <a:pt x="46553" y="58755"/>
                    <a:pt x="48458" y="56850"/>
                  </a:cubicBezTo>
                  <a:cubicBezTo>
                    <a:pt x="50363" y="54946"/>
                    <a:pt x="54173" y="54946"/>
                    <a:pt x="64651" y="65423"/>
                  </a:cubicBezTo>
                  <a:cubicBezTo>
                    <a:pt x="69413" y="70185"/>
                    <a:pt x="74176" y="75900"/>
                    <a:pt x="77986" y="81615"/>
                  </a:cubicBezTo>
                  <a:cubicBezTo>
                    <a:pt x="74176" y="85425"/>
                    <a:pt x="71318" y="91140"/>
                    <a:pt x="71318" y="96855"/>
                  </a:cubicBezTo>
                  <a:cubicBezTo>
                    <a:pt x="65603" y="95903"/>
                    <a:pt x="57983" y="96855"/>
                    <a:pt x="51316" y="95903"/>
                  </a:cubicBezTo>
                  <a:close/>
                  <a:moveTo>
                    <a:pt x="112276" y="85425"/>
                  </a:moveTo>
                  <a:cubicBezTo>
                    <a:pt x="117038" y="81615"/>
                    <a:pt x="123706" y="76853"/>
                    <a:pt x="129421" y="73043"/>
                  </a:cubicBezTo>
                  <a:cubicBezTo>
                    <a:pt x="142756" y="65423"/>
                    <a:pt x="145613" y="66375"/>
                    <a:pt x="147518" y="68280"/>
                  </a:cubicBezTo>
                  <a:cubicBezTo>
                    <a:pt x="149423" y="70185"/>
                    <a:pt x="148471" y="73996"/>
                    <a:pt x="135136" y="80663"/>
                  </a:cubicBezTo>
                  <a:cubicBezTo>
                    <a:pt x="131326" y="82568"/>
                    <a:pt x="127516" y="84473"/>
                    <a:pt x="123706" y="86378"/>
                  </a:cubicBezTo>
                  <a:cubicBezTo>
                    <a:pt x="129421" y="84473"/>
                    <a:pt x="136088" y="82568"/>
                    <a:pt x="140851" y="81615"/>
                  </a:cubicBezTo>
                  <a:cubicBezTo>
                    <a:pt x="157996" y="78758"/>
                    <a:pt x="160853" y="80663"/>
                    <a:pt x="161806" y="83521"/>
                  </a:cubicBezTo>
                  <a:cubicBezTo>
                    <a:pt x="162758" y="86378"/>
                    <a:pt x="159901" y="89235"/>
                    <a:pt x="143708" y="93046"/>
                  </a:cubicBezTo>
                  <a:cubicBezTo>
                    <a:pt x="137993" y="93998"/>
                    <a:pt x="132278" y="94950"/>
                    <a:pt x="125611" y="94950"/>
                  </a:cubicBezTo>
                  <a:cubicBezTo>
                    <a:pt x="130373" y="94950"/>
                    <a:pt x="134183" y="95903"/>
                    <a:pt x="138946" y="95903"/>
                  </a:cubicBezTo>
                  <a:cubicBezTo>
                    <a:pt x="154186" y="98760"/>
                    <a:pt x="155138" y="100665"/>
                    <a:pt x="155138" y="103523"/>
                  </a:cubicBezTo>
                  <a:cubicBezTo>
                    <a:pt x="154186" y="106380"/>
                    <a:pt x="151328" y="108285"/>
                    <a:pt x="137041" y="105428"/>
                  </a:cubicBezTo>
                  <a:cubicBezTo>
                    <a:pt x="130373" y="104475"/>
                    <a:pt x="123706" y="102571"/>
                    <a:pt x="117038" y="99713"/>
                  </a:cubicBezTo>
                  <a:cubicBezTo>
                    <a:pt x="117991" y="96855"/>
                    <a:pt x="117991" y="93998"/>
                    <a:pt x="117038" y="91140"/>
                  </a:cubicBezTo>
                  <a:cubicBezTo>
                    <a:pt x="114181" y="90188"/>
                    <a:pt x="113228" y="87330"/>
                    <a:pt x="112276" y="85425"/>
                  </a:cubicBezTo>
                  <a:close/>
                  <a:moveTo>
                    <a:pt x="67508" y="151148"/>
                  </a:moveTo>
                  <a:cubicBezTo>
                    <a:pt x="64651" y="150196"/>
                    <a:pt x="63698" y="147338"/>
                    <a:pt x="69413" y="134003"/>
                  </a:cubicBezTo>
                  <a:cubicBezTo>
                    <a:pt x="71318" y="130193"/>
                    <a:pt x="73223" y="126383"/>
                    <a:pt x="75128" y="122573"/>
                  </a:cubicBezTo>
                  <a:cubicBezTo>
                    <a:pt x="71318" y="127335"/>
                    <a:pt x="67508" y="132098"/>
                    <a:pt x="63698" y="136860"/>
                  </a:cubicBezTo>
                  <a:cubicBezTo>
                    <a:pt x="52268" y="149243"/>
                    <a:pt x="48458" y="149243"/>
                    <a:pt x="45601" y="147338"/>
                  </a:cubicBezTo>
                  <a:cubicBezTo>
                    <a:pt x="43696" y="145433"/>
                    <a:pt x="43696" y="141623"/>
                    <a:pt x="55126" y="129240"/>
                  </a:cubicBezTo>
                  <a:cubicBezTo>
                    <a:pt x="58936" y="125430"/>
                    <a:pt x="63698" y="120668"/>
                    <a:pt x="68461" y="116858"/>
                  </a:cubicBezTo>
                  <a:cubicBezTo>
                    <a:pt x="64651" y="119715"/>
                    <a:pt x="60841" y="121621"/>
                    <a:pt x="57031" y="123525"/>
                  </a:cubicBezTo>
                  <a:cubicBezTo>
                    <a:pt x="43696" y="130193"/>
                    <a:pt x="40838" y="129240"/>
                    <a:pt x="39886" y="126383"/>
                  </a:cubicBezTo>
                  <a:cubicBezTo>
                    <a:pt x="38933" y="123525"/>
                    <a:pt x="39886" y="120668"/>
                    <a:pt x="53221" y="114000"/>
                  </a:cubicBezTo>
                  <a:cubicBezTo>
                    <a:pt x="58936" y="111143"/>
                    <a:pt x="66556" y="108285"/>
                    <a:pt x="72271" y="106380"/>
                  </a:cubicBezTo>
                  <a:cubicBezTo>
                    <a:pt x="74176" y="112096"/>
                    <a:pt x="78938" y="115905"/>
                    <a:pt x="84653" y="117810"/>
                  </a:cubicBezTo>
                  <a:cubicBezTo>
                    <a:pt x="82748" y="124478"/>
                    <a:pt x="80843" y="131146"/>
                    <a:pt x="77986" y="137813"/>
                  </a:cubicBezTo>
                  <a:cubicBezTo>
                    <a:pt x="73223" y="150196"/>
                    <a:pt x="70366" y="152100"/>
                    <a:pt x="67508" y="151148"/>
                  </a:cubicBezTo>
                  <a:close/>
                  <a:moveTo>
                    <a:pt x="111323" y="142575"/>
                  </a:moveTo>
                  <a:cubicBezTo>
                    <a:pt x="108466" y="137813"/>
                    <a:pt x="106561" y="132098"/>
                    <a:pt x="103703" y="126383"/>
                  </a:cubicBezTo>
                  <a:cubicBezTo>
                    <a:pt x="104656" y="131146"/>
                    <a:pt x="105608" y="134955"/>
                    <a:pt x="106561" y="138765"/>
                  </a:cubicBezTo>
                  <a:cubicBezTo>
                    <a:pt x="108466" y="154005"/>
                    <a:pt x="106561" y="155910"/>
                    <a:pt x="104656" y="155910"/>
                  </a:cubicBezTo>
                  <a:cubicBezTo>
                    <a:pt x="101798" y="155910"/>
                    <a:pt x="98941" y="154005"/>
                    <a:pt x="97036" y="138765"/>
                  </a:cubicBezTo>
                  <a:cubicBezTo>
                    <a:pt x="96083" y="132098"/>
                    <a:pt x="96083" y="124478"/>
                    <a:pt x="96083" y="117810"/>
                  </a:cubicBezTo>
                  <a:cubicBezTo>
                    <a:pt x="97036" y="117810"/>
                    <a:pt x="97036" y="117810"/>
                    <a:pt x="97988" y="117810"/>
                  </a:cubicBezTo>
                  <a:cubicBezTo>
                    <a:pt x="103703" y="116858"/>
                    <a:pt x="107513" y="114000"/>
                    <a:pt x="110371" y="110190"/>
                  </a:cubicBezTo>
                  <a:cubicBezTo>
                    <a:pt x="116086" y="114000"/>
                    <a:pt x="121801" y="117810"/>
                    <a:pt x="126563" y="122573"/>
                  </a:cubicBezTo>
                  <a:cubicBezTo>
                    <a:pt x="137993" y="133050"/>
                    <a:pt x="137993" y="135908"/>
                    <a:pt x="136088" y="137813"/>
                  </a:cubicBezTo>
                  <a:cubicBezTo>
                    <a:pt x="134183" y="139718"/>
                    <a:pt x="131326" y="139718"/>
                    <a:pt x="119896" y="130193"/>
                  </a:cubicBezTo>
                  <a:cubicBezTo>
                    <a:pt x="117038" y="127335"/>
                    <a:pt x="114181" y="124478"/>
                    <a:pt x="110371" y="120668"/>
                  </a:cubicBezTo>
                  <a:cubicBezTo>
                    <a:pt x="114181" y="125430"/>
                    <a:pt x="117038" y="131146"/>
                    <a:pt x="119896" y="135908"/>
                  </a:cubicBezTo>
                  <a:cubicBezTo>
                    <a:pt x="128468" y="151148"/>
                    <a:pt x="127516" y="154958"/>
                    <a:pt x="124658" y="155910"/>
                  </a:cubicBezTo>
                  <a:cubicBezTo>
                    <a:pt x="123706" y="158768"/>
                    <a:pt x="119896" y="156863"/>
                    <a:pt x="111323" y="142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4060031" y="4267975"/>
              <a:ext cx="2495550" cy="962025"/>
            </a:xfrm>
            <a:custGeom>
              <a:avLst/>
              <a:gdLst>
                <a:gd name="connsiteX0" fmla="*/ 2482691 w 2495550"/>
                <a:gd name="connsiteY0" fmla="*/ 941247 h 962025"/>
                <a:gd name="connsiteX1" fmla="*/ 2199799 w 2495550"/>
                <a:gd name="connsiteY1" fmla="*/ 906957 h 962025"/>
                <a:gd name="connsiteX2" fmla="*/ 1649254 w 2495550"/>
                <a:gd name="connsiteY2" fmla="*/ 740270 h 962025"/>
                <a:gd name="connsiteX3" fmla="*/ 1370171 w 2495550"/>
                <a:gd name="connsiteY3" fmla="*/ 723125 h 962025"/>
                <a:gd name="connsiteX4" fmla="*/ 1646396 w 2495550"/>
                <a:gd name="connsiteY4" fmla="*/ 599300 h 962025"/>
                <a:gd name="connsiteX5" fmla="*/ 1958816 w 2495550"/>
                <a:gd name="connsiteY5" fmla="*/ 560247 h 962025"/>
                <a:gd name="connsiteX6" fmla="*/ 1937861 w 2495550"/>
                <a:gd name="connsiteY6" fmla="*/ 531672 h 962025"/>
                <a:gd name="connsiteX7" fmla="*/ 1642586 w 2495550"/>
                <a:gd name="connsiteY7" fmla="*/ 568820 h 962025"/>
                <a:gd name="connsiteX8" fmla="*/ 1244441 w 2495550"/>
                <a:gd name="connsiteY8" fmla="*/ 712647 h 962025"/>
                <a:gd name="connsiteX9" fmla="*/ 478631 w 2495550"/>
                <a:gd name="connsiteY9" fmla="*/ 426897 h 962025"/>
                <a:gd name="connsiteX10" fmla="*/ 327184 w 2495550"/>
                <a:gd name="connsiteY10" fmla="*/ 265925 h 962025"/>
                <a:gd name="connsiteX11" fmla="*/ 497681 w 2495550"/>
                <a:gd name="connsiteY11" fmla="*/ 199250 h 962025"/>
                <a:gd name="connsiteX12" fmla="*/ 669131 w 2495550"/>
                <a:gd name="connsiteY12" fmla="*/ 30657 h 962025"/>
                <a:gd name="connsiteX13" fmla="*/ 642461 w 2495550"/>
                <a:gd name="connsiteY13" fmla="*/ 18275 h 962025"/>
                <a:gd name="connsiteX14" fmla="*/ 486251 w 2495550"/>
                <a:gd name="connsiteY14" fmla="*/ 157340 h 962025"/>
                <a:gd name="connsiteX15" fmla="*/ 256699 w 2495550"/>
                <a:gd name="connsiteY15" fmla="*/ 218300 h 962025"/>
                <a:gd name="connsiteX16" fmla="*/ 7144 w 2495550"/>
                <a:gd name="connsiteY16" fmla="*/ 121145 h 962025"/>
                <a:gd name="connsiteX17" fmla="*/ 7144 w 2495550"/>
                <a:gd name="connsiteY17" fmla="*/ 290690 h 962025"/>
                <a:gd name="connsiteX18" fmla="*/ 471964 w 2495550"/>
                <a:gd name="connsiteY18" fmla="*/ 562153 h 962025"/>
                <a:gd name="connsiteX19" fmla="*/ 1215866 w 2495550"/>
                <a:gd name="connsiteY19" fmla="*/ 762178 h 962025"/>
                <a:gd name="connsiteX20" fmla="*/ 1667351 w 2495550"/>
                <a:gd name="connsiteY20" fmla="*/ 782180 h 962025"/>
                <a:gd name="connsiteX21" fmla="*/ 2011204 w 2495550"/>
                <a:gd name="connsiteY21" fmla="*/ 879335 h 962025"/>
                <a:gd name="connsiteX22" fmla="*/ 2227421 w 2495550"/>
                <a:gd name="connsiteY22" fmla="*/ 939343 h 962025"/>
                <a:gd name="connsiteX23" fmla="*/ 2460784 w 2495550"/>
                <a:gd name="connsiteY23" fmla="*/ 953630 h 962025"/>
                <a:gd name="connsiteX24" fmla="*/ 2482691 w 2495550"/>
                <a:gd name="connsiteY24" fmla="*/ 941247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95550" h="962025">
                  <a:moveTo>
                    <a:pt x="2482691" y="941247"/>
                  </a:moveTo>
                  <a:cubicBezTo>
                    <a:pt x="2350294" y="916482"/>
                    <a:pt x="2266474" y="910768"/>
                    <a:pt x="2199799" y="906957"/>
                  </a:cubicBezTo>
                  <a:cubicBezTo>
                    <a:pt x="2106454" y="901243"/>
                    <a:pt x="1851184" y="750747"/>
                    <a:pt x="1649254" y="740270"/>
                  </a:cubicBezTo>
                  <a:cubicBezTo>
                    <a:pt x="1554004" y="735507"/>
                    <a:pt x="1460659" y="729793"/>
                    <a:pt x="1370171" y="723125"/>
                  </a:cubicBezTo>
                  <a:cubicBezTo>
                    <a:pt x="1447324" y="685978"/>
                    <a:pt x="1604486" y="610730"/>
                    <a:pt x="1646396" y="599300"/>
                  </a:cubicBezTo>
                  <a:cubicBezTo>
                    <a:pt x="1703546" y="583107"/>
                    <a:pt x="1885474" y="564057"/>
                    <a:pt x="1958816" y="560247"/>
                  </a:cubicBezTo>
                  <a:cubicBezTo>
                    <a:pt x="1998821" y="558343"/>
                    <a:pt x="1949291" y="529768"/>
                    <a:pt x="1937861" y="531672"/>
                  </a:cubicBezTo>
                  <a:cubicBezTo>
                    <a:pt x="1798796" y="555485"/>
                    <a:pt x="1746409" y="544055"/>
                    <a:pt x="1642586" y="568820"/>
                  </a:cubicBezTo>
                  <a:cubicBezTo>
                    <a:pt x="1593056" y="580250"/>
                    <a:pt x="1313974" y="685978"/>
                    <a:pt x="1244441" y="712647"/>
                  </a:cubicBezTo>
                  <a:cubicBezTo>
                    <a:pt x="892969" y="680263"/>
                    <a:pt x="600551" y="613588"/>
                    <a:pt x="478631" y="426897"/>
                  </a:cubicBezTo>
                  <a:cubicBezTo>
                    <a:pt x="434816" y="360222"/>
                    <a:pt x="381476" y="306882"/>
                    <a:pt x="327184" y="265925"/>
                  </a:cubicBezTo>
                  <a:cubicBezTo>
                    <a:pt x="395764" y="236397"/>
                    <a:pt x="474821" y="204013"/>
                    <a:pt x="497681" y="199250"/>
                  </a:cubicBezTo>
                  <a:cubicBezTo>
                    <a:pt x="576739" y="184963"/>
                    <a:pt x="640556" y="99238"/>
                    <a:pt x="669131" y="30657"/>
                  </a:cubicBezTo>
                  <a:cubicBezTo>
                    <a:pt x="672941" y="22085"/>
                    <a:pt x="658654" y="-9347"/>
                    <a:pt x="642461" y="18275"/>
                  </a:cubicBezTo>
                  <a:cubicBezTo>
                    <a:pt x="581501" y="117335"/>
                    <a:pt x="530066" y="150672"/>
                    <a:pt x="486251" y="157340"/>
                  </a:cubicBezTo>
                  <a:cubicBezTo>
                    <a:pt x="450056" y="162103"/>
                    <a:pt x="303371" y="204013"/>
                    <a:pt x="256699" y="218300"/>
                  </a:cubicBezTo>
                  <a:cubicBezTo>
                    <a:pt x="126206" y="141147"/>
                    <a:pt x="7144" y="121145"/>
                    <a:pt x="7144" y="121145"/>
                  </a:cubicBezTo>
                  <a:lnTo>
                    <a:pt x="7144" y="290690"/>
                  </a:lnTo>
                  <a:cubicBezTo>
                    <a:pt x="7144" y="290690"/>
                    <a:pt x="342424" y="312597"/>
                    <a:pt x="471964" y="562153"/>
                  </a:cubicBezTo>
                  <a:cubicBezTo>
                    <a:pt x="498634" y="613588"/>
                    <a:pt x="962501" y="758368"/>
                    <a:pt x="1215866" y="762178"/>
                  </a:cubicBezTo>
                  <a:cubicBezTo>
                    <a:pt x="1372076" y="764082"/>
                    <a:pt x="1537811" y="778370"/>
                    <a:pt x="1667351" y="782180"/>
                  </a:cubicBezTo>
                  <a:cubicBezTo>
                    <a:pt x="1795939" y="785990"/>
                    <a:pt x="1914049" y="848855"/>
                    <a:pt x="2011204" y="879335"/>
                  </a:cubicBezTo>
                  <a:cubicBezTo>
                    <a:pt x="2107406" y="909815"/>
                    <a:pt x="2115026" y="930770"/>
                    <a:pt x="2227421" y="939343"/>
                  </a:cubicBezTo>
                  <a:cubicBezTo>
                    <a:pt x="2339816" y="947915"/>
                    <a:pt x="2416016" y="942200"/>
                    <a:pt x="2460784" y="953630"/>
                  </a:cubicBezTo>
                  <a:cubicBezTo>
                    <a:pt x="2480786" y="959345"/>
                    <a:pt x="2504599" y="945057"/>
                    <a:pt x="2482691" y="9412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4273826" y="4140011"/>
              <a:ext cx="190500" cy="266700"/>
            </a:xfrm>
            <a:custGeom>
              <a:avLst/>
              <a:gdLst>
                <a:gd name="connsiteX0" fmla="*/ 109579 w 190500"/>
                <a:gd name="connsiteY0" fmla="*/ 7174 h 266700"/>
                <a:gd name="connsiteX1" fmla="*/ 7662 w 190500"/>
                <a:gd name="connsiteY1" fmla="*/ 152907 h 266700"/>
                <a:gd name="connsiteX2" fmla="*/ 73384 w 190500"/>
                <a:gd name="connsiteY2" fmla="*/ 263396 h 266700"/>
                <a:gd name="connsiteX3" fmla="*/ 72432 w 190500"/>
                <a:gd name="connsiteY3" fmla="*/ 206246 h 266700"/>
                <a:gd name="connsiteX4" fmla="*/ 102912 w 190500"/>
                <a:gd name="connsiteY4" fmla="*/ 87184 h 266700"/>
                <a:gd name="connsiteX5" fmla="*/ 112437 w 190500"/>
                <a:gd name="connsiteY5" fmla="*/ 210057 h 266700"/>
                <a:gd name="connsiteX6" fmla="*/ 101959 w 190500"/>
                <a:gd name="connsiteY6" fmla="*/ 266254 h 266700"/>
                <a:gd name="connsiteX7" fmla="*/ 185779 w 190500"/>
                <a:gd name="connsiteY7" fmla="*/ 169099 h 266700"/>
                <a:gd name="connsiteX8" fmla="*/ 109579 w 190500"/>
                <a:gd name="connsiteY8" fmla="*/ 7174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0" h="266700">
                  <a:moveTo>
                    <a:pt x="109579" y="7174"/>
                  </a:moveTo>
                  <a:cubicBezTo>
                    <a:pt x="83862" y="5269"/>
                    <a:pt x="12424" y="93852"/>
                    <a:pt x="7662" y="152907"/>
                  </a:cubicBezTo>
                  <a:cubicBezTo>
                    <a:pt x="2899" y="205294"/>
                    <a:pt x="31474" y="251967"/>
                    <a:pt x="73384" y="263396"/>
                  </a:cubicBezTo>
                  <a:cubicBezTo>
                    <a:pt x="70527" y="249109"/>
                    <a:pt x="70527" y="228154"/>
                    <a:pt x="72432" y="206246"/>
                  </a:cubicBezTo>
                  <a:cubicBezTo>
                    <a:pt x="76242" y="160527"/>
                    <a:pt x="97197" y="87184"/>
                    <a:pt x="102912" y="87184"/>
                  </a:cubicBezTo>
                  <a:cubicBezTo>
                    <a:pt x="108627" y="87184"/>
                    <a:pt x="117199" y="164336"/>
                    <a:pt x="112437" y="210057"/>
                  </a:cubicBezTo>
                  <a:cubicBezTo>
                    <a:pt x="110532" y="232917"/>
                    <a:pt x="106722" y="251967"/>
                    <a:pt x="101959" y="266254"/>
                  </a:cubicBezTo>
                  <a:cubicBezTo>
                    <a:pt x="144822" y="261492"/>
                    <a:pt x="181017" y="221486"/>
                    <a:pt x="185779" y="169099"/>
                  </a:cubicBezTo>
                  <a:cubicBezTo>
                    <a:pt x="190542" y="109092"/>
                    <a:pt x="135297" y="9079"/>
                    <a:pt x="109579" y="71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4778910" y="5017070"/>
              <a:ext cx="152400" cy="200025"/>
            </a:xfrm>
            <a:custGeom>
              <a:avLst/>
              <a:gdLst>
                <a:gd name="connsiteX0" fmla="*/ 111225 w 152400"/>
                <a:gd name="connsiteY0" fmla="*/ 199773 h 200025"/>
                <a:gd name="connsiteX1" fmla="*/ 141705 w 152400"/>
                <a:gd name="connsiteY1" fmla="*/ 67375 h 200025"/>
                <a:gd name="connsiteX2" fmla="*/ 63600 w 152400"/>
                <a:gd name="connsiteY2" fmla="*/ 7367 h 200025"/>
                <a:gd name="connsiteX3" fmla="*/ 80745 w 152400"/>
                <a:gd name="connsiteY3" fmla="*/ 47373 h 200025"/>
                <a:gd name="connsiteX4" fmla="*/ 93128 w 152400"/>
                <a:gd name="connsiteY4" fmla="*/ 140717 h 200025"/>
                <a:gd name="connsiteX5" fmla="*/ 51218 w 152400"/>
                <a:gd name="connsiteY5" fmla="*/ 56898 h 200025"/>
                <a:gd name="connsiteX6" fmla="*/ 42645 w 152400"/>
                <a:gd name="connsiteY6" fmla="*/ 14035 h 200025"/>
                <a:gd name="connsiteX7" fmla="*/ 11213 w 152400"/>
                <a:gd name="connsiteY7" fmla="*/ 107380 h 200025"/>
                <a:gd name="connsiteX8" fmla="*/ 111225 w 152400"/>
                <a:gd name="connsiteY8" fmla="*/ 199773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200025">
                  <a:moveTo>
                    <a:pt x="111225" y="199773"/>
                  </a:moveTo>
                  <a:cubicBezTo>
                    <a:pt x="130275" y="194058"/>
                    <a:pt x="155040" y="110237"/>
                    <a:pt x="141705" y="67375"/>
                  </a:cubicBezTo>
                  <a:cubicBezTo>
                    <a:pt x="130275" y="29275"/>
                    <a:pt x="95985" y="4510"/>
                    <a:pt x="63600" y="7367"/>
                  </a:cubicBezTo>
                  <a:cubicBezTo>
                    <a:pt x="69315" y="16892"/>
                    <a:pt x="75982" y="31180"/>
                    <a:pt x="80745" y="47373"/>
                  </a:cubicBezTo>
                  <a:cubicBezTo>
                    <a:pt x="91223" y="80710"/>
                    <a:pt x="96938" y="138812"/>
                    <a:pt x="93128" y="140717"/>
                  </a:cubicBezTo>
                  <a:cubicBezTo>
                    <a:pt x="88365" y="141670"/>
                    <a:pt x="60743" y="90235"/>
                    <a:pt x="51218" y="56898"/>
                  </a:cubicBezTo>
                  <a:cubicBezTo>
                    <a:pt x="46455" y="40705"/>
                    <a:pt x="43598" y="25465"/>
                    <a:pt x="42645" y="14035"/>
                  </a:cubicBezTo>
                  <a:cubicBezTo>
                    <a:pt x="13118" y="29275"/>
                    <a:pt x="-218" y="68327"/>
                    <a:pt x="11213" y="107380"/>
                  </a:cubicBezTo>
                  <a:cubicBezTo>
                    <a:pt x="24548" y="150242"/>
                    <a:pt x="92175" y="206440"/>
                    <a:pt x="111225" y="199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6086172" y="4917511"/>
              <a:ext cx="190500" cy="152400"/>
            </a:xfrm>
            <a:custGeom>
              <a:avLst/>
              <a:gdLst>
                <a:gd name="connsiteX0" fmla="*/ 186040 w 190500"/>
                <a:gd name="connsiteY0" fmla="*/ 21202 h 152400"/>
                <a:gd name="connsiteX1" fmla="*/ 49833 w 190500"/>
                <a:gd name="connsiteY1" fmla="*/ 23107 h 152400"/>
                <a:gd name="connsiteX2" fmla="*/ 10780 w 190500"/>
                <a:gd name="connsiteY2" fmla="*/ 113594 h 152400"/>
                <a:gd name="connsiteX3" fmla="*/ 46023 w 190500"/>
                <a:gd name="connsiteY3" fmla="*/ 86924 h 152400"/>
                <a:gd name="connsiteX4" fmla="*/ 133653 w 190500"/>
                <a:gd name="connsiteY4" fmla="*/ 52634 h 152400"/>
                <a:gd name="connsiteX5" fmla="*/ 62215 w 190500"/>
                <a:gd name="connsiteY5" fmla="*/ 113594 h 152400"/>
                <a:gd name="connsiteX6" fmla="*/ 22210 w 190500"/>
                <a:gd name="connsiteY6" fmla="*/ 131692 h 152400"/>
                <a:gd name="connsiteX7" fmla="*/ 120318 w 190500"/>
                <a:gd name="connsiteY7" fmla="*/ 139312 h 152400"/>
                <a:gd name="connsiteX8" fmla="*/ 186040 w 190500"/>
                <a:gd name="connsiteY8" fmla="*/ 2120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0" h="152400">
                  <a:moveTo>
                    <a:pt x="186040" y="21202"/>
                  </a:moveTo>
                  <a:cubicBezTo>
                    <a:pt x="175563" y="4057"/>
                    <a:pt x="88885" y="246"/>
                    <a:pt x="49833" y="23107"/>
                  </a:cubicBezTo>
                  <a:cubicBezTo>
                    <a:pt x="15543" y="44062"/>
                    <a:pt x="-650" y="82162"/>
                    <a:pt x="10780" y="113594"/>
                  </a:cubicBezTo>
                  <a:cubicBezTo>
                    <a:pt x="18400" y="105021"/>
                    <a:pt x="30783" y="96449"/>
                    <a:pt x="46023" y="86924"/>
                  </a:cubicBezTo>
                  <a:cubicBezTo>
                    <a:pt x="75550" y="68827"/>
                    <a:pt x="131748" y="48824"/>
                    <a:pt x="133653" y="52634"/>
                  </a:cubicBezTo>
                  <a:cubicBezTo>
                    <a:pt x="135558" y="56444"/>
                    <a:pt x="91743" y="95496"/>
                    <a:pt x="62215" y="113594"/>
                  </a:cubicBezTo>
                  <a:cubicBezTo>
                    <a:pt x="46975" y="122167"/>
                    <a:pt x="33640" y="128834"/>
                    <a:pt x="22210" y="131692"/>
                  </a:cubicBezTo>
                  <a:cubicBezTo>
                    <a:pt x="44118" y="156457"/>
                    <a:pt x="86028" y="160267"/>
                    <a:pt x="120318" y="139312"/>
                  </a:cubicBezTo>
                  <a:cubicBezTo>
                    <a:pt x="159370" y="117404"/>
                    <a:pt x="196518" y="38346"/>
                    <a:pt x="186040" y="212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5526734" y="5082189"/>
              <a:ext cx="123825" cy="104775"/>
            </a:xfrm>
            <a:custGeom>
              <a:avLst/>
              <a:gdLst>
                <a:gd name="connsiteX0" fmla="*/ 8244 w 123825"/>
                <a:gd name="connsiteY0" fmla="*/ 94649 h 104775"/>
                <a:gd name="connsiteX1" fmla="*/ 97779 w 123825"/>
                <a:gd name="connsiteY1" fmla="*/ 93696 h 104775"/>
                <a:gd name="connsiteX2" fmla="*/ 123496 w 123825"/>
                <a:gd name="connsiteY2" fmla="*/ 34641 h 104775"/>
                <a:gd name="connsiteX3" fmla="*/ 100636 w 123825"/>
                <a:gd name="connsiteY3" fmla="*/ 51786 h 104775"/>
                <a:gd name="connsiteX4" fmla="*/ 43486 w 123825"/>
                <a:gd name="connsiteY4" fmla="*/ 73694 h 104775"/>
                <a:gd name="connsiteX5" fmla="*/ 90159 w 123825"/>
                <a:gd name="connsiteY5" fmla="*/ 33689 h 104775"/>
                <a:gd name="connsiteX6" fmla="*/ 115876 w 123825"/>
                <a:gd name="connsiteY6" fmla="*/ 21306 h 104775"/>
                <a:gd name="connsiteX7" fmla="*/ 52059 w 123825"/>
                <a:gd name="connsiteY7" fmla="*/ 15591 h 104775"/>
                <a:gd name="connsiteX8" fmla="*/ 8244 w 123825"/>
                <a:gd name="connsiteY8" fmla="*/ 9464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825" h="104775">
                  <a:moveTo>
                    <a:pt x="8244" y="94649"/>
                  </a:moveTo>
                  <a:cubicBezTo>
                    <a:pt x="14911" y="106079"/>
                    <a:pt x="72061" y="108936"/>
                    <a:pt x="97779" y="93696"/>
                  </a:cubicBezTo>
                  <a:cubicBezTo>
                    <a:pt x="120639" y="80361"/>
                    <a:pt x="131116" y="54644"/>
                    <a:pt x="123496" y="34641"/>
                  </a:cubicBezTo>
                  <a:cubicBezTo>
                    <a:pt x="117782" y="40356"/>
                    <a:pt x="110161" y="46071"/>
                    <a:pt x="100636" y="51786"/>
                  </a:cubicBezTo>
                  <a:cubicBezTo>
                    <a:pt x="80634" y="63216"/>
                    <a:pt x="44439" y="76551"/>
                    <a:pt x="43486" y="73694"/>
                  </a:cubicBezTo>
                  <a:cubicBezTo>
                    <a:pt x="41582" y="70836"/>
                    <a:pt x="71109" y="45119"/>
                    <a:pt x="90159" y="33689"/>
                  </a:cubicBezTo>
                  <a:cubicBezTo>
                    <a:pt x="99684" y="27974"/>
                    <a:pt x="109209" y="24164"/>
                    <a:pt x="115876" y="21306"/>
                  </a:cubicBezTo>
                  <a:cubicBezTo>
                    <a:pt x="101589" y="5114"/>
                    <a:pt x="73966" y="2256"/>
                    <a:pt x="52059" y="15591"/>
                  </a:cubicBezTo>
                  <a:cubicBezTo>
                    <a:pt x="26341" y="31784"/>
                    <a:pt x="1576" y="83219"/>
                    <a:pt x="8244" y="9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5408399" y="4658047"/>
              <a:ext cx="161925" cy="180975"/>
            </a:xfrm>
            <a:custGeom>
              <a:avLst/>
              <a:gdLst>
                <a:gd name="connsiteX0" fmla="*/ 15136 w 161925"/>
                <a:gd name="connsiteY0" fmla="*/ 10156 h 180975"/>
                <a:gd name="connsiteX1" fmla="*/ 34186 w 161925"/>
                <a:gd name="connsiteY1" fmla="*/ 144458 h 180975"/>
                <a:gd name="connsiteX2" fmla="*/ 128483 w 161925"/>
                <a:gd name="connsiteY2" fmla="*/ 172081 h 180975"/>
                <a:gd name="connsiteX3" fmla="*/ 98003 w 161925"/>
                <a:gd name="connsiteY3" fmla="*/ 140648 h 180975"/>
                <a:gd name="connsiteX4" fmla="*/ 53236 w 161925"/>
                <a:gd name="connsiteY4" fmla="*/ 57781 h 180975"/>
                <a:gd name="connsiteX5" fmla="*/ 122768 w 161925"/>
                <a:gd name="connsiteY5" fmla="*/ 120646 h 180975"/>
                <a:gd name="connsiteX6" fmla="*/ 146581 w 161925"/>
                <a:gd name="connsiteY6" fmla="*/ 157793 h 180975"/>
                <a:gd name="connsiteX7" fmla="*/ 141818 w 161925"/>
                <a:gd name="connsiteY7" fmla="*/ 59685 h 180975"/>
                <a:gd name="connsiteX8" fmla="*/ 15136 w 161925"/>
                <a:gd name="connsiteY8" fmla="*/ 10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180975">
                  <a:moveTo>
                    <a:pt x="15136" y="10156"/>
                  </a:moveTo>
                  <a:cubicBezTo>
                    <a:pt x="-104" y="22538"/>
                    <a:pt x="6563" y="109216"/>
                    <a:pt x="34186" y="144458"/>
                  </a:cubicBezTo>
                  <a:cubicBezTo>
                    <a:pt x="58951" y="175891"/>
                    <a:pt x="98956" y="187321"/>
                    <a:pt x="128483" y="172081"/>
                  </a:cubicBezTo>
                  <a:cubicBezTo>
                    <a:pt x="118958" y="165413"/>
                    <a:pt x="108481" y="153983"/>
                    <a:pt x="98003" y="140648"/>
                  </a:cubicBezTo>
                  <a:cubicBezTo>
                    <a:pt x="76096" y="113026"/>
                    <a:pt x="49426" y="60638"/>
                    <a:pt x="53236" y="57781"/>
                  </a:cubicBezTo>
                  <a:cubicBezTo>
                    <a:pt x="57046" y="54923"/>
                    <a:pt x="101813" y="93976"/>
                    <a:pt x="122768" y="120646"/>
                  </a:cubicBezTo>
                  <a:cubicBezTo>
                    <a:pt x="133246" y="133981"/>
                    <a:pt x="141818" y="147316"/>
                    <a:pt x="146581" y="157793"/>
                  </a:cubicBezTo>
                  <a:cubicBezTo>
                    <a:pt x="168488" y="133028"/>
                    <a:pt x="166583" y="91118"/>
                    <a:pt x="141818" y="59685"/>
                  </a:cubicBezTo>
                  <a:cubicBezTo>
                    <a:pt x="114196" y="25396"/>
                    <a:pt x="30376" y="-2227"/>
                    <a:pt x="15136" y="10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4752499" y="4307116"/>
              <a:ext cx="209550" cy="142875"/>
            </a:xfrm>
            <a:custGeom>
              <a:avLst/>
              <a:gdLst>
                <a:gd name="connsiteX0" fmla="*/ 204311 w 209550"/>
                <a:gd name="connsiteY0" fmla="*/ 61049 h 142875"/>
                <a:gd name="connsiteX1" fmla="*/ 79534 w 209550"/>
                <a:gd name="connsiteY1" fmla="*/ 7709 h 142875"/>
                <a:gd name="connsiteX2" fmla="*/ 7144 w 209550"/>
                <a:gd name="connsiteY2" fmla="*/ 74384 h 142875"/>
                <a:gd name="connsiteX3" fmla="*/ 50006 w 209550"/>
                <a:gd name="connsiteY3" fmla="*/ 64859 h 142875"/>
                <a:gd name="connsiteX4" fmla="*/ 144304 w 209550"/>
                <a:gd name="connsiteY4" fmla="*/ 68669 h 142875"/>
                <a:gd name="connsiteX5" fmla="*/ 54769 w 209550"/>
                <a:gd name="connsiteY5" fmla="*/ 96291 h 142875"/>
                <a:gd name="connsiteX6" fmla="*/ 10954 w 209550"/>
                <a:gd name="connsiteY6" fmla="*/ 97244 h 142875"/>
                <a:gd name="connsiteX7" fmla="*/ 97631 w 209550"/>
                <a:gd name="connsiteY7" fmla="*/ 143916 h 142875"/>
                <a:gd name="connsiteX8" fmla="*/ 204311 w 209550"/>
                <a:gd name="connsiteY8" fmla="*/ 6104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50" h="142875">
                  <a:moveTo>
                    <a:pt x="204311" y="61049"/>
                  </a:moveTo>
                  <a:cubicBezTo>
                    <a:pt x="201454" y="41046"/>
                    <a:pt x="123349" y="1994"/>
                    <a:pt x="79534" y="7709"/>
                  </a:cubicBezTo>
                  <a:cubicBezTo>
                    <a:pt x="39529" y="12471"/>
                    <a:pt x="10001" y="41046"/>
                    <a:pt x="7144" y="74384"/>
                  </a:cubicBezTo>
                  <a:cubicBezTo>
                    <a:pt x="17621" y="70574"/>
                    <a:pt x="32861" y="66764"/>
                    <a:pt x="50006" y="64859"/>
                  </a:cubicBezTo>
                  <a:cubicBezTo>
                    <a:pt x="84296" y="60096"/>
                    <a:pt x="143351" y="63906"/>
                    <a:pt x="144304" y="68669"/>
                  </a:cubicBezTo>
                  <a:cubicBezTo>
                    <a:pt x="145256" y="73431"/>
                    <a:pt x="89059" y="91529"/>
                    <a:pt x="54769" y="96291"/>
                  </a:cubicBezTo>
                  <a:cubicBezTo>
                    <a:pt x="37624" y="98196"/>
                    <a:pt x="22384" y="98196"/>
                    <a:pt x="10954" y="97244"/>
                  </a:cubicBezTo>
                  <a:cubicBezTo>
                    <a:pt x="21431" y="128676"/>
                    <a:pt x="57626" y="148679"/>
                    <a:pt x="97631" y="143916"/>
                  </a:cubicBezTo>
                  <a:cubicBezTo>
                    <a:pt x="140494" y="138201"/>
                    <a:pt x="207169" y="81051"/>
                    <a:pt x="204311" y="6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582322" y="1871123"/>
            <a:ext cx="1816100" cy="5835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defRPr/>
            </a:pPr>
            <a:r>
              <a:rPr lang="zh-CN" altLang="en-US" sz="3200" b="1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追根求源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831" y="3790189"/>
            <a:ext cx="864096" cy="1070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C:\Users\lenovo\Desktop\图片11.png图片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6826"/>
            <a:ext cx="9156700" cy="51460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Box 1"/>
          <p:cNvSpPr txBox="1"/>
          <p:nvPr/>
        </p:nvSpPr>
        <p:spPr>
          <a:xfrm>
            <a:off x="611560" y="1639324"/>
            <a:ext cx="8090222" cy="11957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自由读课文，想一想课文是围绕哪句话写的，把这句话画出来。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763688" y="3201628"/>
            <a:ext cx="5300025" cy="973138"/>
            <a:chOff x="1657184" y="2537670"/>
            <a:chExt cx="5300036" cy="973520"/>
          </a:xfrm>
        </p:grpSpPr>
        <p:sp>
          <p:nvSpPr>
            <p:cNvPr id="25" name="波形 24"/>
            <p:cNvSpPr/>
            <p:nvPr/>
          </p:nvSpPr>
          <p:spPr>
            <a:xfrm>
              <a:off x="1657184" y="2537670"/>
              <a:ext cx="5245111" cy="973520"/>
            </a:xfrm>
            <a:prstGeom prst="wave">
              <a:avLst>
                <a:gd name="adj1" fmla="val 7055"/>
                <a:gd name="adj2" fmla="val 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75" name="TextBox 108"/>
            <p:cNvSpPr txBox="1"/>
            <p:nvPr/>
          </p:nvSpPr>
          <p:spPr>
            <a:xfrm>
              <a:off x="1689182" y="2628610"/>
              <a:ext cx="5268038" cy="6050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真理诞生于一百个问号之后</a:t>
              </a:r>
            </a:p>
          </p:txBody>
        </p:sp>
      </p:grpSp>
      <p:sp>
        <p:nvSpPr>
          <p:cNvPr id="8" name="云形 7"/>
          <p:cNvSpPr/>
          <p:nvPr/>
        </p:nvSpPr>
        <p:spPr>
          <a:xfrm>
            <a:off x="958999" y="428586"/>
            <a:ext cx="2592288" cy="958950"/>
          </a:xfrm>
          <a:prstGeom prst="cloud">
            <a:avLst/>
          </a:prstGeom>
          <a:solidFill>
            <a:schemeClr val="bg1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初读课文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1560" y="1707654"/>
            <a:ext cx="7848600" cy="20898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marR="0" indent="-457200" defTabSz="914400" eaLnBrk="1" hangingPunct="1">
              <a:lnSpc>
                <a:spcPct val="130000"/>
              </a:lnSpc>
              <a:spcBef>
                <a:spcPts val="6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不出声、不指读。</a:t>
            </a:r>
            <a:endParaRPr kumimoji="0" lang="en-US" altLang="zh-CN" sz="3200" b="1" kern="1200" cap="none" spc="0" normalizeH="0" baseline="0" noProof="0" dirty="0">
              <a:solidFill>
                <a:schemeClr val="accent6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457200" marR="0" indent="-457200" defTabSz="914400" eaLnBrk="1" hangingPunct="1">
              <a:lnSpc>
                <a:spcPct val="130000"/>
              </a:lnSpc>
              <a:spcBef>
                <a:spcPts val="6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思考：课文先写了什么？接着写了什么？最后又写了什么？</a:t>
            </a:r>
          </a:p>
        </p:txBody>
      </p:sp>
      <p:sp>
        <p:nvSpPr>
          <p:cNvPr id="3" name="云形 2"/>
          <p:cNvSpPr/>
          <p:nvPr/>
        </p:nvSpPr>
        <p:spPr>
          <a:xfrm>
            <a:off x="1187624" y="411510"/>
            <a:ext cx="2736304" cy="1080120"/>
          </a:xfrm>
          <a:prstGeom prst="cloud">
            <a:avLst/>
          </a:prstGeom>
          <a:solidFill>
            <a:schemeClr val="bg1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130000"/>
              </a:lnSpc>
              <a:spcBef>
                <a:spcPts val="600"/>
              </a:spcBef>
              <a:defRPr/>
            </a:pPr>
            <a:r>
              <a:rPr lang="zh-CN" altLang="en-US" sz="2800" b="1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默读课文</a:t>
            </a:r>
            <a:endParaRPr lang="en-US" altLang="zh-CN" sz="2800" b="1" dirty="0">
              <a:solidFill>
                <a:srgbClr val="FF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3651870"/>
            <a:ext cx="1008112" cy="1344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"/>
          <p:cNvSpPr txBox="1"/>
          <p:nvPr/>
        </p:nvSpPr>
        <p:spPr>
          <a:xfrm>
            <a:off x="503548" y="1059582"/>
            <a:ext cx="8136904" cy="27597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理清课文说明顺序，填一填。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本文先提出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______________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的观点，然后列举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__________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__________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__________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三个事例，最后总结：只有善于从细微的、司空见惯的现象中发现问题，追根求源，才能解决问题，发现真理。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47056" y="1347614"/>
            <a:ext cx="7848600" cy="11331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marR="0" indent="-457200" defTabSz="914400" eaLnBrk="1" hangingPunct="1">
              <a:lnSpc>
                <a:spcPct val="130000"/>
              </a:lnSpc>
              <a:spcBef>
                <a:spcPts val="6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2800" b="1" noProof="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快速浏览，</a:t>
            </a:r>
            <a:r>
              <a:rPr kumimoji="0" lang="zh-CN" altLang="en-US" sz="2800" b="1" kern="1200" cap="none" spc="0" normalizeH="0" baseline="0" noProof="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找出文中列举事例的段落，用自己的话概括事例。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27584" y="2501313"/>
            <a:ext cx="7848600" cy="16933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marR="0" indent="-457200" defTabSz="914400" eaLnBrk="1" hangingPunct="1">
              <a:lnSpc>
                <a:spcPct val="130000"/>
              </a:lnSpc>
              <a:spcBef>
                <a:spcPts val="6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作者为了说明“真理诞生于一百个问号之后”这个观点，举了哪几个事例？</a:t>
            </a:r>
            <a:r>
              <a:rPr lang="zh-CN" altLang="en-US" sz="2800" b="1" noProof="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用自己的话简要地说一说。</a:t>
            </a:r>
            <a:endParaRPr kumimoji="0" lang="zh-CN" altLang="en-US" sz="2800" b="1" kern="1200" cap="none" spc="0" normalizeH="0" baseline="0" noProof="0" dirty="0">
              <a:solidFill>
                <a:schemeClr val="accent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流程图: 可选过程 4"/>
          <p:cNvSpPr/>
          <p:nvPr/>
        </p:nvSpPr>
        <p:spPr>
          <a:xfrm>
            <a:off x="1079476" y="449876"/>
            <a:ext cx="3672408" cy="641777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130000"/>
              </a:lnSpc>
              <a:spcBef>
                <a:spcPts val="600"/>
              </a:spcBef>
              <a:defRPr/>
            </a:pPr>
            <a:r>
              <a:rPr lang="zh-CN" altLang="en-US" sz="28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初步了解，概括事例</a:t>
            </a:r>
            <a:r>
              <a:rPr lang="en-US" altLang="zh-CN" sz="2800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84" y="3939902"/>
            <a:ext cx="901256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2"/>
          <p:cNvGrpSpPr/>
          <p:nvPr/>
        </p:nvGrpSpPr>
        <p:grpSpPr>
          <a:xfrm>
            <a:off x="645160" y="311785"/>
            <a:ext cx="1496695" cy="1826260"/>
            <a:chOff x="1359631" y="843558"/>
            <a:chExt cx="2087563" cy="347865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/>
            <a:srcRect l="7000" t="4200" r="48200" b="11801"/>
            <a:stretch>
              <a:fillRect/>
            </a:stretch>
          </p:blipFill>
          <p:spPr>
            <a:xfrm>
              <a:off x="1475656" y="843558"/>
              <a:ext cx="1855470" cy="34786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74" name="文本框 1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359631" y="1419239"/>
              <a:ext cx="2087563" cy="87692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事例一</a:t>
              </a:r>
              <a:endPara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3" name="云形标注 2"/>
          <p:cNvSpPr/>
          <p:nvPr/>
        </p:nvSpPr>
        <p:spPr>
          <a:xfrm>
            <a:off x="1733550" y="447040"/>
            <a:ext cx="6259195" cy="2160270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" name="文本框 3"/>
          <p:cNvSpPr txBox="1"/>
          <p:nvPr/>
        </p:nvSpPr>
        <p:spPr>
          <a:xfrm>
            <a:off x="2651442" y="772364"/>
            <a:ext cx="4423410" cy="13630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化学家波义耳从紫罗兰花瓣遇盐酸会变色的现象中受到启发，制成了石蕊试纸。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35" y="2490470"/>
            <a:ext cx="2974340" cy="2230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952" name="图片 82951" descr="石蕊"/>
          <p:cNvPicPr>
            <a:picLocks noChangeAspect="1"/>
          </p:cNvPicPr>
          <p:nvPr/>
        </p:nvPicPr>
        <p:blipFill>
          <a:blip r:embed="rId5">
            <a:lum bright="12000"/>
          </a:blip>
          <a:srcRect t="2019" r="14262"/>
          <a:stretch>
            <a:fillRect/>
          </a:stretch>
        </p:blipFill>
        <p:spPr>
          <a:xfrm>
            <a:off x="5563235" y="2490470"/>
            <a:ext cx="2762250" cy="21672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53" name="图片 82952" descr="无标题啊啊"/>
          <p:cNvPicPr>
            <a:picLocks noChangeAspect="1"/>
          </p:cNvPicPr>
          <p:nvPr/>
        </p:nvPicPr>
        <p:blipFill>
          <a:blip r:embed="rId6">
            <a:lum bright="23999"/>
          </a:blip>
          <a:stretch>
            <a:fillRect/>
          </a:stretch>
        </p:blipFill>
        <p:spPr>
          <a:xfrm>
            <a:off x="3801428" y="2920683"/>
            <a:ext cx="1541462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2"/>
          <p:cNvGrpSpPr/>
          <p:nvPr/>
        </p:nvGrpSpPr>
        <p:grpSpPr>
          <a:xfrm>
            <a:off x="645160" y="311785"/>
            <a:ext cx="1496695" cy="1826260"/>
            <a:chOff x="1359631" y="843558"/>
            <a:chExt cx="2087563" cy="347865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/>
            <a:srcRect l="7000" t="4200" r="48200" b="11801"/>
            <a:stretch>
              <a:fillRect/>
            </a:stretch>
          </p:blipFill>
          <p:spPr>
            <a:xfrm>
              <a:off x="1475656" y="843558"/>
              <a:ext cx="1855470" cy="34786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74" name="文本框 1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359631" y="1419239"/>
              <a:ext cx="2087563" cy="87692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事例二</a:t>
              </a:r>
              <a:endPara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3" name="云形标注 2"/>
          <p:cNvSpPr/>
          <p:nvPr/>
        </p:nvSpPr>
        <p:spPr>
          <a:xfrm>
            <a:off x="1979712" y="430247"/>
            <a:ext cx="5969745" cy="1963882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" name="文本框 3"/>
          <p:cNvSpPr txBox="1"/>
          <p:nvPr/>
        </p:nvSpPr>
        <p:spPr>
          <a:xfrm>
            <a:off x="2175236" y="642236"/>
            <a:ext cx="5690176" cy="11957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魏格纳通过蚯蚓的分布情况提出了“大陆漂移说”。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42" y="2358447"/>
            <a:ext cx="3066657" cy="243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1"/>
      <p:bldP spid="4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云形标注 2"/>
          <p:cNvSpPr/>
          <p:nvPr/>
        </p:nvSpPr>
        <p:spPr>
          <a:xfrm>
            <a:off x="2101879" y="222187"/>
            <a:ext cx="5690177" cy="2376297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120000"/>
              </a:lnSpc>
            </a:pPr>
            <a:endParaRPr lang="zh-CN" altLang="en-US" sz="1800"/>
          </a:p>
        </p:txBody>
      </p:sp>
      <p:sp>
        <p:nvSpPr>
          <p:cNvPr id="5" name="文本框 4"/>
          <p:cNvSpPr txBox="1"/>
          <p:nvPr/>
        </p:nvSpPr>
        <p:spPr>
          <a:xfrm>
            <a:off x="2647671" y="444560"/>
            <a:ext cx="4890289" cy="17866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俄裔美国睡眠研究专家阿瑟林斯基发现脑电波的变化和做梦有关。</a:t>
            </a:r>
          </a:p>
        </p:txBody>
      </p:sp>
      <p:grpSp>
        <p:nvGrpSpPr>
          <p:cNvPr id="8" name="组合 2"/>
          <p:cNvGrpSpPr/>
          <p:nvPr/>
        </p:nvGrpSpPr>
        <p:grpSpPr>
          <a:xfrm>
            <a:off x="477520" y="424815"/>
            <a:ext cx="1629410" cy="1958975"/>
            <a:chOff x="1359631" y="843558"/>
            <a:chExt cx="2087563" cy="347865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/>
            <a:srcRect l="7000" t="4200" r="48200" b="11801"/>
            <a:stretch>
              <a:fillRect/>
            </a:stretch>
          </p:blipFill>
          <p:spPr>
            <a:xfrm>
              <a:off x="1475656" y="843558"/>
              <a:ext cx="1855470" cy="34786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359631" y="1419239"/>
              <a:ext cx="2087563" cy="81751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事例三</a:t>
              </a:r>
              <a:endPara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pic>
        <p:nvPicPr>
          <p:cNvPr id="12" name="Picture 6" descr="http://static.i3.xywy.com/cms/20141204/bc33dd14d64ca17bbad63c07c208a199885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8" y="2653031"/>
            <a:ext cx="3181985" cy="2120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4" descr="http://img.taopic.com/uploads/allimg/140625/267861-140625051100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5976" y="2628448"/>
            <a:ext cx="3181984" cy="2155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1"/>
          <p:cNvSpPr txBox="1"/>
          <p:nvPr/>
        </p:nvSpPr>
        <p:spPr>
          <a:xfrm>
            <a:off x="1003385" y="797085"/>
            <a:ext cx="4080693" cy="6047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深入理解，填写表格。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19671" y="1592355"/>
          <a:ext cx="820928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8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1350"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发现问题</a:t>
                      </a: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研究问题</a:t>
                      </a: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找到真理</a:t>
                      </a: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2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32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事例</a:t>
                      </a:r>
                      <a:r>
                        <a:rPr lang="en-US" altLang="zh-CN" sz="32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</a:t>
                      </a:r>
                      <a:endParaRPr lang="zh-CN" altLang="en-US" sz="3200" b="1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3200" b="1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3200" b="1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3200" b="1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10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32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事例</a:t>
                      </a:r>
                      <a:r>
                        <a:rPr lang="en-US" altLang="zh-CN" sz="32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  <a:endParaRPr lang="zh-CN" altLang="en-US" sz="3200" b="1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3200" b="1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3200" b="1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3200" b="1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32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事例</a:t>
                      </a:r>
                      <a:r>
                        <a:rPr lang="en-US" altLang="zh-CN" sz="32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3</a:t>
                      </a:r>
                      <a:endParaRPr lang="zh-CN" altLang="en-US" sz="3200" b="1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3200" b="1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3200" b="1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3200" b="1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725369" y="2211710"/>
            <a:ext cx="238696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33CC"/>
                </a:solidFill>
                <a:latin typeface="宋体" panose="02010600030101010101" pitchFamily="2" charset="-122"/>
              </a:rPr>
              <a:t>紫罗兰花瓣遇盐酸会变红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234068" y="2212912"/>
            <a:ext cx="188339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zh-CN" altLang="en-US" sz="2400" b="1" dirty="0">
                <a:solidFill>
                  <a:srgbClr val="0033CC"/>
                </a:solidFill>
                <a:latin typeface="宋体" panose="02010600030101010101" pitchFamily="2" charset="-122"/>
              </a:rPr>
              <a:t>反复试验和</a:t>
            </a:r>
            <a:endParaRPr lang="en-US" altLang="zh-CN" sz="2400" b="1" dirty="0">
              <a:solidFill>
                <a:srgbClr val="0033CC"/>
              </a:solidFill>
              <a:latin typeface="宋体" panose="02010600030101010101" pitchFamily="2" charset="-122"/>
            </a:endParaRPr>
          </a:p>
          <a:p>
            <a:pPr algn="l" eaLnBrk="1" hangingPunct="1"/>
            <a:r>
              <a:rPr lang="zh-CN" altLang="en-US" sz="2400" b="1" dirty="0">
                <a:solidFill>
                  <a:srgbClr val="0033CC"/>
                </a:solidFill>
                <a:latin typeface="宋体" panose="02010600030101010101" pitchFamily="2" charset="-122"/>
              </a:rPr>
              <a:t>研究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58700" y="2380390"/>
            <a:ext cx="24003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33CC"/>
                </a:solidFill>
                <a:latin typeface="宋体" panose="02010600030101010101" pitchFamily="2" charset="-122"/>
              </a:rPr>
              <a:t>发明了石蕊试纸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783" y="606596"/>
            <a:ext cx="1091663" cy="134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文本框 1"/>
          <p:cNvSpPr txBox="1"/>
          <p:nvPr/>
        </p:nvSpPr>
        <p:spPr>
          <a:xfrm>
            <a:off x="1040130" y="300355"/>
            <a:ext cx="3593465" cy="5407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归纳事例表达顺序。</a:t>
            </a:r>
          </a:p>
        </p:txBody>
      </p:sp>
      <p:sp>
        <p:nvSpPr>
          <p:cNvPr id="25604" name="文本框 3"/>
          <p:cNvSpPr txBox="1"/>
          <p:nvPr/>
        </p:nvSpPr>
        <p:spPr>
          <a:xfrm>
            <a:off x="539751" y="771525"/>
            <a:ext cx="7992690" cy="12741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观察表格，回顾课文，想一想：课文是按照怎样的顺序叙述这三个事例的？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99592" y="2045720"/>
          <a:ext cx="7236804" cy="2543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8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8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1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512"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发现问题</a:t>
                      </a: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研究问题</a:t>
                      </a: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找到真理</a:t>
                      </a: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8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事例</a:t>
                      </a:r>
                      <a:r>
                        <a:rPr lang="en-US" altLang="zh-CN" sz="28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</a:t>
                      </a:r>
                      <a:endParaRPr lang="zh-CN" altLang="en-US" sz="2800" b="1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800" b="1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800" b="1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800" b="1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8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事例</a:t>
                      </a:r>
                      <a:r>
                        <a:rPr lang="en-US" altLang="zh-CN" sz="28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  <a:endParaRPr lang="zh-CN" altLang="en-US" sz="2800" b="1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800" b="1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800" b="1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800" b="1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92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8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事例</a:t>
                      </a:r>
                      <a:r>
                        <a:rPr lang="en-US" altLang="zh-CN" sz="28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3</a:t>
                      </a:r>
                      <a:endParaRPr lang="zh-CN" altLang="en-US" sz="2800" b="1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800" b="1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800" b="1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800" b="1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275606"/>
            <a:ext cx="1805134" cy="1944216"/>
          </a:xfrm>
          <a:prstGeom prst="rect">
            <a:avLst/>
          </a:prstGeom>
          <a:gradFill>
            <a:gsLst>
              <a:gs pos="0">
                <a:srgbClr val="FF0066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ffectLst>
            <a:outerShdw blurRad="50800" dist="50800" dir="5400000" algn="ctr" rotWithShape="0">
              <a:srgbClr val="FF0066">
                <a:alpha val="12000"/>
              </a:srgbClr>
            </a:outerShdw>
            <a:softEdge rad="112500"/>
          </a:effectLst>
        </p:spPr>
      </p:pic>
      <p:sp>
        <p:nvSpPr>
          <p:cNvPr id="10244" name="文本框 3"/>
          <p:cNvSpPr txBox="1"/>
          <p:nvPr/>
        </p:nvSpPr>
        <p:spPr>
          <a:xfrm>
            <a:off x="2752489" y="1627319"/>
            <a:ext cx="5393055" cy="124078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这是一个什么标点符号？它有什么含义？</a:t>
            </a:r>
          </a:p>
        </p:txBody>
      </p:sp>
      <p:pic>
        <p:nvPicPr>
          <p:cNvPr id="2" name="问号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3040" y="4725670"/>
            <a:ext cx="346075" cy="417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 showWhenStopped="0"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38262" y="1059582"/>
          <a:ext cx="8467476" cy="3229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2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8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2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977"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solidFill>
                            <a:schemeClr val="tx1"/>
                          </a:solidFill>
                        </a:rPr>
                        <a:t>发现问题</a:t>
                      </a:r>
                    </a:p>
                  </a:txBody>
                  <a:tcPr marL="91452" marR="91452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solidFill>
                            <a:schemeClr val="tx1"/>
                          </a:solidFill>
                        </a:rPr>
                        <a:t>研究问题</a:t>
                      </a:r>
                    </a:p>
                  </a:txBody>
                  <a:tcPr marL="91452" marR="91452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solidFill>
                            <a:schemeClr val="tx1"/>
                          </a:solidFill>
                        </a:rPr>
                        <a:t>找到真理</a:t>
                      </a:r>
                    </a:p>
                  </a:txBody>
                  <a:tcPr marL="91452" marR="91452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058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事例</a:t>
                      </a:r>
                      <a:r>
                        <a:rPr lang="en-US" altLang="zh-CN" sz="32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zh-CN" altLang="en-US" sz="32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52" marR="91452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52" marR="91452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748953" y="1841029"/>
            <a:ext cx="2662237" cy="224676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0033CC"/>
                </a:solidFill>
                <a:latin typeface="宋体" panose="02010600030101010101" pitchFamily="2" charset="-122"/>
              </a:rPr>
              <a:t>南美洲东海岸的凸出部分与非洲西海岸的凹陷部分互相吻合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506738" y="2345085"/>
            <a:ext cx="1873250" cy="9541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0033CC"/>
                </a:solidFill>
                <a:latin typeface="宋体" panose="02010600030101010101" pitchFamily="2" charset="-122"/>
              </a:rPr>
              <a:t>搜集证据，研究推论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14938" y="2339728"/>
            <a:ext cx="2355850" cy="9541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0033CC"/>
                </a:solidFill>
                <a:latin typeface="宋体" panose="02010600030101010101" pitchFamily="2" charset="-122"/>
              </a:rPr>
              <a:t>提出了“大陆漂移说”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67544" y="1203598"/>
          <a:ext cx="8065591" cy="2880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8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2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0731"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</a:rPr>
                        <a:t>发现问题</a:t>
                      </a:r>
                    </a:p>
                  </a:txBody>
                  <a:tcPr marL="91452" marR="9145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</a:rPr>
                        <a:t>研究问题</a:t>
                      </a:r>
                    </a:p>
                  </a:txBody>
                  <a:tcPr marL="91452" marR="9145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</a:rPr>
                        <a:t>找到真理</a:t>
                      </a:r>
                    </a:p>
                  </a:txBody>
                  <a:tcPr marL="91452" marR="9145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986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事例</a:t>
                      </a:r>
                      <a:r>
                        <a:rPr lang="en-US" altLang="zh-CN" sz="32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zh-CN" altLang="en-US" sz="32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52" marR="9145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52" marR="9145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619672" y="2573586"/>
            <a:ext cx="252028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0033CC"/>
                </a:solidFill>
                <a:latin typeface="宋体" panose="02010600030101010101" pitchFamily="2" charset="-122"/>
              </a:rPr>
              <a:t>睡觉时眼珠会转动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278119" y="2505324"/>
            <a:ext cx="1857375" cy="9541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0033CC"/>
                </a:solidFill>
                <a:latin typeface="宋体" panose="02010600030101010101" pitchFamily="2" charset="-122"/>
              </a:rPr>
              <a:t>反复观察实验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949315" y="2067560"/>
            <a:ext cx="2654935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33CC"/>
                </a:solidFill>
                <a:latin typeface="宋体" panose="02010600030101010101" pitchFamily="2" charset="-122"/>
              </a:rPr>
              <a:t>睡眠中眼珠快速转动时，人的脑电波也会发生较大的变化，这是人最容易做梦的阶段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01040" y="902335"/>
            <a:ext cx="8027988" cy="1195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rgbClr val="0033CC"/>
                </a:solidFill>
                <a:latin typeface="宋体" panose="02010600030101010101" pitchFamily="2" charset="-122"/>
              </a:rPr>
              <a:t>    作者写这三个事例都是按照这样的顺序来写的：</a:t>
            </a:r>
          </a:p>
        </p:txBody>
      </p:sp>
      <p:pic>
        <p:nvPicPr>
          <p:cNvPr id="8" name="归纳事例发现问题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98105" y="4619625"/>
            <a:ext cx="429260" cy="52387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694002" y="2597778"/>
            <a:ext cx="2169714" cy="1061101"/>
            <a:chOff x="1799117" y="2733673"/>
            <a:chExt cx="2169714" cy="1061101"/>
          </a:xfrm>
        </p:grpSpPr>
        <p:sp>
          <p:nvSpPr>
            <p:cNvPr id="10" name="云形 9"/>
            <p:cNvSpPr/>
            <p:nvPr/>
          </p:nvSpPr>
          <p:spPr>
            <a:xfrm>
              <a:off x="1806155" y="2733673"/>
              <a:ext cx="2162676" cy="1061101"/>
            </a:xfrm>
            <a:prstGeom prst="cloud">
              <a:avLst/>
            </a:prstGeom>
            <a:solidFill>
              <a:srgbClr val="00B1AF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799117" y="2975757"/>
              <a:ext cx="2080173" cy="540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lvl="0" algn="ctr" eaLnBrk="1" hangingPunct="1">
                <a:defRPr/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发现问题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743862" y="2534102"/>
            <a:ext cx="2169714" cy="1061101"/>
            <a:chOff x="5030428" y="2733673"/>
            <a:chExt cx="2169714" cy="1061101"/>
          </a:xfrm>
        </p:grpSpPr>
        <p:sp>
          <p:nvSpPr>
            <p:cNvPr id="13" name="云形 12"/>
            <p:cNvSpPr/>
            <p:nvPr/>
          </p:nvSpPr>
          <p:spPr>
            <a:xfrm>
              <a:off x="5030428" y="2733673"/>
              <a:ext cx="2162676" cy="1061101"/>
            </a:xfrm>
            <a:prstGeom prst="cloud">
              <a:avLst/>
            </a:prstGeom>
            <a:solidFill>
              <a:srgbClr val="DBE01F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119969" y="2994242"/>
              <a:ext cx="2080173" cy="540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eaLnBrk="1" hangingPunct="1">
                <a:defRPr/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研究问题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735249" y="2443331"/>
            <a:ext cx="2162676" cy="1061101"/>
            <a:chOff x="8254701" y="2733673"/>
            <a:chExt cx="2162676" cy="1061101"/>
          </a:xfrm>
        </p:grpSpPr>
        <p:sp>
          <p:nvSpPr>
            <p:cNvPr id="16" name="云形 15"/>
            <p:cNvSpPr/>
            <p:nvPr/>
          </p:nvSpPr>
          <p:spPr>
            <a:xfrm>
              <a:off x="8254701" y="2733673"/>
              <a:ext cx="2162676" cy="1061101"/>
            </a:xfrm>
            <a:prstGeom prst="cloud">
              <a:avLst/>
            </a:prstGeom>
            <a:solidFill>
              <a:srgbClr val="F05F2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311816" y="2897904"/>
              <a:ext cx="2080173" cy="540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lvl="0" algn="ctr" eaLnBrk="1" hangingPunct="1">
                <a:defRPr/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找到真理</a:t>
              </a:r>
            </a:p>
          </p:txBody>
        </p:sp>
      </p:grpSp>
      <p:sp>
        <p:nvSpPr>
          <p:cNvPr id="18" name="箭头: V 形 2"/>
          <p:cNvSpPr/>
          <p:nvPr/>
        </p:nvSpPr>
        <p:spPr>
          <a:xfrm>
            <a:off x="3125530" y="2877925"/>
            <a:ext cx="366350" cy="250403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箭头: V 形 27"/>
          <p:cNvSpPr/>
          <p:nvPr/>
        </p:nvSpPr>
        <p:spPr>
          <a:xfrm>
            <a:off x="6158520" y="2848681"/>
            <a:ext cx="357696" cy="250403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28" fill="hold" display="1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1639" y="898872"/>
            <a:ext cx="8280722" cy="223477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000" b="1" dirty="0">
                <a:solidFill>
                  <a:srgbClr val="0033CC"/>
                </a:solidFill>
                <a:latin typeface="宋体" panose="02010600030101010101" pitchFamily="2" charset="-122"/>
              </a:rPr>
              <a:t>    这三个事例中科学家发现真理的过程是相似的，作者写这三个事例都是按照这样的顺序来写的：先偶然发现问题，不断地追问；再进行反复的研究和实验；最后解决了问题，得出了结论。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00113" y="3363838"/>
            <a:ext cx="2087563" cy="604838"/>
          </a:xfrm>
          <a:prstGeom prst="rect">
            <a:avLst/>
          </a:prstGeom>
          <a:solidFill>
            <a:srgbClr val="EFBE4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发现问题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631718" y="3352296"/>
            <a:ext cx="2087563" cy="604838"/>
          </a:xfrm>
          <a:prstGeom prst="rect">
            <a:avLst/>
          </a:prstGeom>
          <a:solidFill>
            <a:srgbClr val="EFBE4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研究问题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89422" y="3352206"/>
            <a:ext cx="2089150" cy="604838"/>
          </a:xfrm>
          <a:prstGeom prst="rect">
            <a:avLst/>
          </a:prstGeom>
          <a:solidFill>
            <a:srgbClr val="EFBE4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找到真理</a:t>
            </a:r>
          </a:p>
        </p:txBody>
      </p:sp>
      <p:sp>
        <p:nvSpPr>
          <p:cNvPr id="6" name="右箭头 5"/>
          <p:cNvSpPr/>
          <p:nvPr/>
        </p:nvSpPr>
        <p:spPr>
          <a:xfrm>
            <a:off x="3126892" y="3594025"/>
            <a:ext cx="433388" cy="144463"/>
          </a:xfrm>
          <a:prstGeom prst="rightArrow">
            <a:avLst/>
          </a:prstGeom>
          <a:solidFill>
            <a:srgbClr val="31A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5757622" y="3582394"/>
            <a:ext cx="431800" cy="144463"/>
          </a:xfrm>
          <a:prstGeom prst="rightArrow">
            <a:avLst/>
          </a:prstGeom>
          <a:solidFill>
            <a:srgbClr val="31A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673894" y="1004888"/>
            <a:ext cx="1889125" cy="30716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内容上：</a:t>
            </a:r>
            <a:endParaRPr lang="en-US" altLang="zh-CN" sz="3200" b="1" dirty="0">
              <a:solidFill>
                <a:schemeClr val="accent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写法上：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2065338" y="990600"/>
            <a:ext cx="6580187" cy="24558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都是讲生活中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______________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都是讲科学家的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__________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都共同论证了“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________________________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”。</a:t>
            </a:r>
          </a:p>
        </p:txBody>
      </p:sp>
      <p:sp>
        <p:nvSpPr>
          <p:cNvPr id="4" name="TextBox 10"/>
          <p:cNvSpPr txBox="1"/>
          <p:nvPr/>
        </p:nvSpPr>
        <p:spPr>
          <a:xfrm>
            <a:off x="2054225" y="3384550"/>
            <a:ext cx="6659563" cy="1195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都是先写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问题，再写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问题，最后写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问题。</a:t>
            </a:r>
          </a:p>
        </p:txBody>
      </p:sp>
      <p:sp>
        <p:nvSpPr>
          <p:cNvPr id="5" name="矩形 4"/>
          <p:cNvSpPr/>
          <p:nvPr/>
        </p:nvSpPr>
        <p:spPr>
          <a:xfrm>
            <a:off x="4949825" y="955193"/>
            <a:ext cx="316071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偶然发现的问题</a:t>
            </a:r>
          </a:p>
        </p:txBody>
      </p:sp>
      <p:sp>
        <p:nvSpPr>
          <p:cNvPr id="6" name="矩形 5"/>
          <p:cNvSpPr/>
          <p:nvPr/>
        </p:nvSpPr>
        <p:spPr>
          <a:xfrm>
            <a:off x="5367338" y="1558443"/>
            <a:ext cx="231298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发现和发明</a:t>
            </a:r>
          </a:p>
        </p:txBody>
      </p:sp>
      <p:sp>
        <p:nvSpPr>
          <p:cNvPr id="7" name="矩形 6"/>
          <p:cNvSpPr/>
          <p:nvPr/>
        </p:nvSpPr>
        <p:spPr>
          <a:xfrm>
            <a:off x="2938463" y="2708207"/>
            <a:ext cx="528161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真理诞生于一百个问号之后</a:t>
            </a:r>
          </a:p>
        </p:txBody>
      </p:sp>
      <p:sp>
        <p:nvSpPr>
          <p:cNvPr id="8" name="矩形 7"/>
          <p:cNvSpPr/>
          <p:nvPr/>
        </p:nvSpPr>
        <p:spPr>
          <a:xfrm>
            <a:off x="4121150" y="3371782"/>
            <a:ext cx="103981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发现</a:t>
            </a:r>
          </a:p>
        </p:txBody>
      </p:sp>
      <p:sp>
        <p:nvSpPr>
          <p:cNvPr id="9" name="矩形 8"/>
          <p:cNvSpPr/>
          <p:nvPr/>
        </p:nvSpPr>
        <p:spPr>
          <a:xfrm>
            <a:off x="6994525" y="3378132"/>
            <a:ext cx="1038225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研究</a:t>
            </a:r>
          </a:p>
        </p:txBody>
      </p:sp>
      <p:sp>
        <p:nvSpPr>
          <p:cNvPr id="10" name="矩形 9"/>
          <p:cNvSpPr/>
          <p:nvPr/>
        </p:nvSpPr>
        <p:spPr>
          <a:xfrm>
            <a:off x="4543425" y="3948044"/>
            <a:ext cx="10382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3252788" y="384175"/>
            <a:ext cx="2638425" cy="1272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真理诞生于一百个问号之后</a:t>
            </a:r>
          </a:p>
        </p:txBody>
      </p:sp>
      <p:sp>
        <p:nvSpPr>
          <p:cNvPr id="21" name="弧形 20"/>
          <p:cNvSpPr/>
          <p:nvPr/>
        </p:nvSpPr>
        <p:spPr bwMode="auto">
          <a:xfrm flipH="1">
            <a:off x="1118870" y="968375"/>
            <a:ext cx="4437380" cy="2397125"/>
          </a:xfrm>
          <a:prstGeom prst="arc">
            <a:avLst>
              <a:gd name="adj1" fmla="val 16364043"/>
              <a:gd name="adj2" fmla="val 21570825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47663" y="2849563"/>
            <a:ext cx="1839912" cy="6819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提出观点</a:t>
            </a:r>
          </a:p>
        </p:txBody>
      </p:sp>
      <p:sp>
        <p:nvSpPr>
          <p:cNvPr id="22" name="椭圆 21"/>
          <p:cNvSpPr/>
          <p:nvPr/>
        </p:nvSpPr>
        <p:spPr>
          <a:xfrm>
            <a:off x="196850" y="2192655"/>
            <a:ext cx="1990725" cy="2430145"/>
          </a:xfrm>
          <a:prstGeom prst="ellipse">
            <a:avLst/>
          </a:prstGeom>
          <a:noFill/>
          <a:ln w="3810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</a:pPr>
            <a:endParaRPr lang="zh-CN" altLang="en-US" sz="1600" dirty="0">
              <a:latin typeface="Arial" panose="020B0604020202020204" pitchFamily="34" charset="0"/>
            </a:endParaRPr>
          </a:p>
        </p:txBody>
      </p:sp>
      <p:sp>
        <p:nvSpPr>
          <p:cNvPr id="29" name="椭圆 28"/>
          <p:cNvSpPr/>
          <p:nvPr/>
        </p:nvSpPr>
        <p:spPr>
          <a:xfrm rot="-5400000">
            <a:off x="3343275" y="1664335"/>
            <a:ext cx="2633345" cy="3283585"/>
          </a:xfrm>
          <a:prstGeom prst="ellipse">
            <a:avLst/>
          </a:prstGeom>
          <a:noFill/>
          <a:ln w="3810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</a:pPr>
            <a:endParaRPr lang="zh-CN" altLang="en-US" sz="1600" dirty="0">
              <a:latin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730217" y="2849563"/>
            <a:ext cx="1838325" cy="6819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论证观点</a:t>
            </a:r>
          </a:p>
        </p:txBody>
      </p:sp>
      <p:sp>
        <p:nvSpPr>
          <p:cNvPr id="48" name="弧形 47"/>
          <p:cNvSpPr/>
          <p:nvPr/>
        </p:nvSpPr>
        <p:spPr bwMode="auto">
          <a:xfrm>
            <a:off x="3698875" y="968375"/>
            <a:ext cx="4156075" cy="2486025"/>
          </a:xfrm>
          <a:prstGeom prst="arc">
            <a:avLst>
              <a:gd name="adj1" fmla="val 16364043"/>
              <a:gd name="adj2" fmla="val 21501823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6647180" y="2193290"/>
            <a:ext cx="2215515" cy="2429510"/>
          </a:xfrm>
          <a:prstGeom prst="ellipse">
            <a:avLst/>
          </a:prstGeom>
          <a:noFill/>
          <a:ln w="3810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</a:pPr>
            <a:endParaRPr lang="zh-CN" altLang="en-US" sz="1600" dirty="0">
              <a:latin typeface="Arial" panose="020B060402020202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877685" y="2849880"/>
            <a:ext cx="1838325" cy="6819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总结观点</a:t>
            </a:r>
          </a:p>
        </p:txBody>
      </p:sp>
      <p:sp>
        <p:nvSpPr>
          <p:cNvPr id="119" name="文本框 118"/>
          <p:cNvSpPr txBox="1">
            <a:spLocks noChangeArrowheads="1"/>
          </p:cNvSpPr>
          <p:nvPr/>
        </p:nvSpPr>
        <p:spPr bwMode="auto">
          <a:xfrm>
            <a:off x="827584" y="211358"/>
            <a:ext cx="2001999" cy="63246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10000"/>
              </a:lnSpc>
              <a:defRPr sz="3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ea typeface="+mn-ea"/>
              </a:defRPr>
            </a:lvl1pPr>
            <a:lvl2pPr marL="742950" indent="-285750">
              <a:defRPr sz="1600">
                <a:latin typeface="Arial" panose="020B0604020202020204" pitchFamily="34" charset="0"/>
              </a:defRPr>
            </a:lvl2pPr>
            <a:lvl3pPr marL="1143000" indent="-228600">
              <a:defRPr sz="1600">
                <a:latin typeface="Arial" panose="020B0604020202020204" pitchFamily="34" charset="0"/>
              </a:defRPr>
            </a:lvl3pPr>
            <a:lvl4pPr marL="1600200" indent="-228600">
              <a:defRPr sz="1600">
                <a:latin typeface="Arial" panose="020B0604020202020204" pitchFamily="34" charset="0"/>
              </a:defRPr>
            </a:lvl4pPr>
            <a:lvl5pPr marL="2057400" indent="-228600"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板书设计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2" grpId="0" bldLvl="0" animBg="1"/>
      <p:bldP spid="29" grpId="0" bldLvl="0" animBg="1"/>
      <p:bldP spid="30" grpId="0"/>
      <p:bldP spid="49" grpId="0" bldLvl="0" animBg="1"/>
      <p:bldP spid="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7"/>
          <p:cNvGrpSpPr/>
          <p:nvPr/>
        </p:nvGrpSpPr>
        <p:grpSpPr>
          <a:xfrm>
            <a:off x="2194243" y="2914333"/>
            <a:ext cx="836612" cy="850900"/>
            <a:chOff x="2437" y="2032"/>
            <a:chExt cx="1244" cy="1264"/>
          </a:xfrm>
          <a:noFill/>
        </p:grpSpPr>
        <p:sp>
          <p:nvSpPr>
            <p:cNvPr id="39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grpFill/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0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grpFill/>
            <a:ln w="12700" cap="flat" cmpd="sng">
              <a:solidFill>
                <a:srgbClr val="FFFFFF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41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grpFill/>
            <a:ln w="12700" cap="flat" cmpd="sng">
              <a:solidFill>
                <a:srgbClr val="FFFFFF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4" name="组合 7"/>
          <p:cNvGrpSpPr/>
          <p:nvPr/>
        </p:nvGrpSpPr>
        <p:grpSpPr>
          <a:xfrm>
            <a:off x="5802313" y="2928303"/>
            <a:ext cx="836612" cy="850900"/>
            <a:chOff x="2437" y="2032"/>
            <a:chExt cx="1244" cy="1264"/>
          </a:xfrm>
          <a:noFill/>
        </p:grpSpPr>
        <p:sp>
          <p:nvSpPr>
            <p:cNvPr id="15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6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grpFill/>
            <a:ln w="12700" cap="flat" cmpd="sng"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7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grpFill/>
            <a:ln w="12700" cap="flat" cmpd="sng"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1266" name="Text Box 15"/>
          <p:cNvSpPr txBox="1"/>
          <p:nvPr/>
        </p:nvSpPr>
        <p:spPr>
          <a:xfrm>
            <a:off x="3657600" y="62768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我会写</a:t>
            </a:r>
          </a:p>
        </p:txBody>
      </p:sp>
      <p:grpSp>
        <p:nvGrpSpPr>
          <p:cNvPr id="11267" name="组合 7"/>
          <p:cNvGrpSpPr/>
          <p:nvPr/>
        </p:nvGrpSpPr>
        <p:grpSpPr>
          <a:xfrm>
            <a:off x="2753147" y="1824038"/>
            <a:ext cx="836612" cy="850900"/>
            <a:chOff x="2437" y="2032"/>
            <a:chExt cx="1244" cy="1264"/>
          </a:xfrm>
        </p:grpSpPr>
        <p:sp>
          <p:nvSpPr>
            <p:cNvPr id="1132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1325" name="直接连接符 3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132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1271" name="组合 7"/>
          <p:cNvGrpSpPr/>
          <p:nvPr/>
        </p:nvGrpSpPr>
        <p:grpSpPr>
          <a:xfrm>
            <a:off x="3863985" y="1824038"/>
            <a:ext cx="836613" cy="850900"/>
            <a:chOff x="2437" y="2032"/>
            <a:chExt cx="1244" cy="1264"/>
          </a:xfrm>
        </p:grpSpPr>
        <p:sp>
          <p:nvSpPr>
            <p:cNvPr id="1131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131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132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1273" name="组合 7"/>
          <p:cNvGrpSpPr/>
          <p:nvPr/>
        </p:nvGrpSpPr>
        <p:grpSpPr>
          <a:xfrm>
            <a:off x="5060960" y="1824038"/>
            <a:ext cx="836613" cy="850900"/>
            <a:chOff x="2437" y="2032"/>
            <a:chExt cx="1244" cy="1264"/>
          </a:xfrm>
        </p:grpSpPr>
        <p:sp>
          <p:nvSpPr>
            <p:cNvPr id="11315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1316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1317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1275" name="组合 7"/>
          <p:cNvGrpSpPr/>
          <p:nvPr/>
        </p:nvGrpSpPr>
        <p:grpSpPr>
          <a:xfrm>
            <a:off x="6211898" y="1824038"/>
            <a:ext cx="836612" cy="850900"/>
            <a:chOff x="2437" y="2032"/>
            <a:chExt cx="1244" cy="1264"/>
          </a:xfrm>
          <a:noFill/>
        </p:grpSpPr>
        <p:sp>
          <p:nvSpPr>
            <p:cNvPr id="11312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grpFill/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131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grpFill/>
            <a:ln w="12700" cap="flat" cmpd="sng">
              <a:solidFill>
                <a:srgbClr val="FFFFFF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1314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grpFill/>
            <a:ln w="12700" cap="flat" cmpd="sng">
              <a:solidFill>
                <a:srgbClr val="FFFFFF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1276" name="文本框 64"/>
          <p:cNvSpPr txBox="1"/>
          <p:nvPr/>
        </p:nvSpPr>
        <p:spPr>
          <a:xfrm>
            <a:off x="6225233" y="1785938"/>
            <a:ext cx="811212" cy="830262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溅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277" name="组合 7"/>
          <p:cNvGrpSpPr/>
          <p:nvPr/>
        </p:nvGrpSpPr>
        <p:grpSpPr>
          <a:xfrm>
            <a:off x="1081088" y="2930525"/>
            <a:ext cx="836612" cy="850900"/>
            <a:chOff x="2437" y="2032"/>
            <a:chExt cx="1244" cy="1264"/>
          </a:xfrm>
        </p:grpSpPr>
        <p:sp>
          <p:nvSpPr>
            <p:cNvPr id="11309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1310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1311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1280" name="文本框 64"/>
          <p:cNvSpPr txBox="1"/>
          <p:nvPr/>
        </p:nvSpPr>
        <p:spPr>
          <a:xfrm>
            <a:off x="2194243" y="2918143"/>
            <a:ext cx="811212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搜</a:t>
            </a:r>
          </a:p>
        </p:txBody>
      </p:sp>
      <p:grpSp>
        <p:nvGrpSpPr>
          <p:cNvPr id="11281" name="组合 7"/>
          <p:cNvGrpSpPr/>
          <p:nvPr/>
        </p:nvGrpSpPr>
        <p:grpSpPr>
          <a:xfrm>
            <a:off x="3405188" y="2935288"/>
            <a:ext cx="836612" cy="850900"/>
            <a:chOff x="2437" y="2032"/>
            <a:chExt cx="1244" cy="1264"/>
          </a:xfrm>
        </p:grpSpPr>
        <p:sp>
          <p:nvSpPr>
            <p:cNvPr id="11303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130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1305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1283" name="组合 7"/>
          <p:cNvGrpSpPr/>
          <p:nvPr/>
        </p:nvGrpSpPr>
        <p:grpSpPr>
          <a:xfrm>
            <a:off x="4584700" y="2935288"/>
            <a:ext cx="836613" cy="850900"/>
            <a:chOff x="2437" y="2032"/>
            <a:chExt cx="1244" cy="1264"/>
          </a:xfrm>
        </p:grpSpPr>
        <p:sp>
          <p:nvSpPr>
            <p:cNvPr id="1130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130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1302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1287" name="组合 7"/>
          <p:cNvGrpSpPr/>
          <p:nvPr/>
        </p:nvGrpSpPr>
        <p:grpSpPr>
          <a:xfrm>
            <a:off x="1619672" y="1824038"/>
            <a:ext cx="836612" cy="850900"/>
            <a:chOff x="2437" y="2032"/>
            <a:chExt cx="1244" cy="1264"/>
          </a:xfrm>
        </p:grpSpPr>
        <p:sp>
          <p:nvSpPr>
            <p:cNvPr id="1129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129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129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1288" name="文本框 64"/>
          <p:cNvSpPr txBox="1"/>
          <p:nvPr/>
        </p:nvSpPr>
        <p:spPr>
          <a:xfrm>
            <a:off x="1652374" y="1768475"/>
            <a:ext cx="811213" cy="83185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域</a:t>
            </a:r>
          </a:p>
        </p:txBody>
      </p:sp>
      <p:grpSp>
        <p:nvGrpSpPr>
          <p:cNvPr id="11289" name="组合 7"/>
          <p:cNvGrpSpPr/>
          <p:nvPr/>
        </p:nvGrpSpPr>
        <p:grpSpPr>
          <a:xfrm>
            <a:off x="6937375" y="2935288"/>
            <a:ext cx="836613" cy="850900"/>
            <a:chOff x="2437" y="2032"/>
            <a:chExt cx="1244" cy="1264"/>
          </a:xfrm>
        </p:grpSpPr>
        <p:sp>
          <p:nvSpPr>
            <p:cNvPr id="11291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1292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1293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1290" name="文本框 64"/>
          <p:cNvSpPr txBox="1"/>
          <p:nvPr/>
        </p:nvSpPr>
        <p:spPr>
          <a:xfrm>
            <a:off x="6958013" y="2928303"/>
            <a:ext cx="811212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阶</a:t>
            </a:r>
          </a:p>
        </p:txBody>
      </p:sp>
      <p:sp>
        <p:nvSpPr>
          <p:cNvPr id="11274" name="文本框 64"/>
          <p:cNvSpPr txBox="1"/>
          <p:nvPr/>
        </p:nvSpPr>
        <p:spPr>
          <a:xfrm>
            <a:off x="5084773" y="1792288"/>
            <a:ext cx="811212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盐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278" name="文本框 64"/>
          <p:cNvSpPr txBox="1"/>
          <p:nvPr/>
        </p:nvSpPr>
        <p:spPr>
          <a:xfrm>
            <a:off x="1101339" y="2883532"/>
            <a:ext cx="811213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蕊</a:t>
            </a:r>
          </a:p>
        </p:txBody>
      </p:sp>
      <p:sp>
        <p:nvSpPr>
          <p:cNvPr id="11282" name="文本框 64"/>
          <p:cNvSpPr txBox="1"/>
          <p:nvPr/>
        </p:nvSpPr>
        <p:spPr>
          <a:xfrm>
            <a:off x="3444240" y="2918460"/>
            <a:ext cx="811213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蚯</a:t>
            </a:r>
          </a:p>
        </p:txBody>
      </p:sp>
      <p:sp>
        <p:nvSpPr>
          <p:cNvPr id="11284" name="文本框 64"/>
          <p:cNvSpPr txBox="1"/>
          <p:nvPr/>
        </p:nvSpPr>
        <p:spPr>
          <a:xfrm>
            <a:off x="4598988" y="2905125"/>
            <a:ext cx="811212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蚓</a:t>
            </a:r>
          </a:p>
        </p:txBody>
      </p:sp>
      <p:sp>
        <p:nvSpPr>
          <p:cNvPr id="11286" name="文本框 64"/>
          <p:cNvSpPr txBox="1"/>
          <p:nvPr/>
        </p:nvSpPr>
        <p:spPr>
          <a:xfrm>
            <a:off x="5818823" y="2872103"/>
            <a:ext cx="811212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版</a:t>
            </a:r>
          </a:p>
        </p:txBody>
      </p:sp>
      <p:sp>
        <p:nvSpPr>
          <p:cNvPr id="11268" name="文本框 64"/>
          <p:cNvSpPr txBox="1"/>
          <p:nvPr/>
        </p:nvSpPr>
        <p:spPr>
          <a:xfrm>
            <a:off x="2765529" y="1782956"/>
            <a:ext cx="811213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惯</a:t>
            </a:r>
          </a:p>
        </p:txBody>
      </p:sp>
      <p:sp>
        <p:nvSpPr>
          <p:cNvPr id="11272" name="文本框 64"/>
          <p:cNvSpPr txBox="1"/>
          <p:nvPr/>
        </p:nvSpPr>
        <p:spPr>
          <a:xfrm>
            <a:off x="3851920" y="1800225"/>
            <a:ext cx="811213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圃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7"/>
          <p:cNvSpPr/>
          <p:nvPr/>
        </p:nvSpPr>
        <p:spPr>
          <a:xfrm>
            <a:off x="2339752" y="1635646"/>
            <a:ext cx="4392488" cy="15748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14350" indent="-51435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听写生字。</a:t>
            </a:r>
            <a:endParaRPr lang="en-US" altLang="zh-CN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 eaLnBrk="1" hangingPunct="1">
              <a:lnSpc>
                <a:spcPct val="120000"/>
              </a:lnSpc>
              <a:buFont typeface="+mj-lt"/>
              <a:buAutoNum type="arabicPeriod"/>
            </a:pP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完成本课相关练习。</a:t>
            </a:r>
          </a:p>
        </p:txBody>
      </p:sp>
      <p:sp>
        <p:nvSpPr>
          <p:cNvPr id="106" name="文本框 105"/>
          <p:cNvSpPr txBox="1">
            <a:spLocks noChangeArrowheads="1"/>
          </p:cNvSpPr>
          <p:nvPr/>
        </p:nvSpPr>
        <p:spPr bwMode="auto">
          <a:xfrm>
            <a:off x="865188" y="247616"/>
            <a:ext cx="2001999" cy="63402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10000"/>
              </a:lnSpc>
              <a:defRPr sz="3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ea typeface="+mn-ea"/>
              </a:defRPr>
            </a:lvl1pPr>
            <a:lvl2pPr marL="742950" indent="-285750">
              <a:defRPr sz="1600">
                <a:latin typeface="Arial" panose="020B0604020202020204" pitchFamily="34" charset="0"/>
              </a:defRPr>
            </a:lvl2pPr>
            <a:lvl3pPr marL="1143000" indent="-228600">
              <a:defRPr sz="1600">
                <a:latin typeface="Arial" panose="020B0604020202020204" pitchFamily="34" charset="0"/>
              </a:defRPr>
            </a:lvl3pPr>
            <a:lvl4pPr marL="1600200" indent="-228600">
              <a:defRPr sz="1600">
                <a:latin typeface="Arial" panose="020B0604020202020204" pitchFamily="34" charset="0"/>
              </a:defRPr>
            </a:lvl4pPr>
            <a:lvl5pPr marL="2057400" indent="-228600"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课后作业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991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227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"/>
          <p:cNvSpPr txBox="1"/>
          <p:nvPr/>
        </p:nvSpPr>
        <p:spPr>
          <a:xfrm>
            <a:off x="683568" y="1069837"/>
            <a:ext cx="8208912" cy="11957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ct val="120000"/>
              </a:lnSpc>
              <a:defRPr sz="32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    把问号的上半部分拉直，就会变成什么标点符号？它又有什么含义？</a:t>
            </a:r>
          </a:p>
        </p:txBody>
      </p:sp>
      <p:sp>
        <p:nvSpPr>
          <p:cNvPr id="11267" name="文本框 3"/>
          <p:cNvSpPr txBox="1"/>
          <p:nvPr/>
        </p:nvSpPr>
        <p:spPr>
          <a:xfrm>
            <a:off x="4067175" y="2500313"/>
            <a:ext cx="863600" cy="1630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9600" b="1" dirty="0">
                <a:solidFill>
                  <a:srgbClr val="FF0066"/>
                </a:solidFill>
                <a:latin typeface="宋体" panose="02010600030101010101" pitchFamily="2" charset="-122"/>
              </a:rPr>
              <a:t>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57770" y="2500313"/>
            <a:ext cx="1656183" cy="1865126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9600" b="1" dirty="0">
                <a:solidFill>
                  <a:srgbClr val="FF0066"/>
                </a:solidFill>
                <a:latin typeface="宋体" panose="02010600030101010101" pitchFamily="2" charset="-122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9860"/>
            <a:ext cx="9394825" cy="2303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椭圆 1"/>
          <p:cNvSpPr/>
          <p:nvPr/>
        </p:nvSpPr>
        <p:spPr>
          <a:xfrm>
            <a:off x="906463" y="2211705"/>
            <a:ext cx="720725" cy="719138"/>
          </a:xfrm>
          <a:prstGeom prst="ellipse">
            <a:avLst/>
          </a:prstGeom>
          <a:solidFill>
            <a:srgbClr val="E72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2" name="标题 1"/>
          <p:cNvSpPr txBox="1"/>
          <p:nvPr/>
        </p:nvSpPr>
        <p:spPr>
          <a:xfrm>
            <a:off x="503238" y="2139633"/>
            <a:ext cx="8496300" cy="863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defTabSz="850900" eaLnBrk="1" hangingPunct="1">
              <a:buFont typeface="Arial" panose="020B0604020202020204" pitchFamily="34" charset="0"/>
            </a:pPr>
            <a:r>
              <a:rPr lang="en-US" altLang="zh-CN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15 </a:t>
            </a:r>
            <a:r>
              <a:rPr lang="zh-CN" altLang="en-US" sz="4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真理诞生于一百个问号之后</a:t>
            </a:r>
          </a:p>
        </p:txBody>
      </p:sp>
      <p:pic>
        <p:nvPicPr>
          <p:cNvPr id="12293" name="图片 2"/>
          <p:cNvPicPr>
            <a:picLocks noChangeAspect="1"/>
          </p:cNvPicPr>
          <p:nvPr/>
        </p:nvPicPr>
        <p:blipFill>
          <a:blip r:embed="rId3"/>
          <a:srcRect l="34093"/>
          <a:stretch>
            <a:fillRect/>
          </a:stretch>
        </p:blipFill>
        <p:spPr>
          <a:xfrm>
            <a:off x="1120775" y="376555"/>
            <a:ext cx="2854325" cy="558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1"/>
          <p:cNvSpPr txBox="1"/>
          <p:nvPr/>
        </p:nvSpPr>
        <p:spPr>
          <a:xfrm>
            <a:off x="1177950" y="1013012"/>
            <a:ext cx="6192688" cy="17866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想一想：</a:t>
            </a:r>
            <a:endParaRPr lang="en-US" altLang="zh-CN" sz="3200" b="1" dirty="0">
              <a:solidFill>
                <a:srgbClr val="FF006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“？”代表课题中的哪个词语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“！”又代表课题中的哪个词语？</a:t>
            </a:r>
          </a:p>
        </p:txBody>
      </p:sp>
      <p:sp>
        <p:nvSpPr>
          <p:cNvPr id="5" name="任意多边形: 形状 6"/>
          <p:cNvSpPr/>
          <p:nvPr/>
        </p:nvSpPr>
        <p:spPr>
          <a:xfrm>
            <a:off x="856169" y="815346"/>
            <a:ext cx="7416824" cy="2241528"/>
          </a:xfrm>
          <a:custGeom>
            <a:avLst/>
            <a:gdLst>
              <a:gd name="connsiteX0" fmla="*/ 6078 w 3395101"/>
              <a:gd name="connsiteY0" fmla="*/ 334173 h 1388979"/>
              <a:gd name="connsiteX1" fmla="*/ 202723 w 3395101"/>
              <a:gd name="connsiteY1" fmla="*/ 9709 h 1388979"/>
              <a:gd name="connsiteX2" fmla="*/ 792659 w 3395101"/>
              <a:gd name="connsiteY2" fmla="*/ 78535 h 1388979"/>
              <a:gd name="connsiteX3" fmla="*/ 1244943 w 3395101"/>
              <a:gd name="connsiteY3" fmla="*/ 9709 h 1388979"/>
              <a:gd name="connsiteX4" fmla="*/ 1785414 w 3395101"/>
              <a:gd name="connsiteY4" fmla="*/ 102049 h 1388979"/>
              <a:gd name="connsiteX5" fmla="*/ 2395014 w 3395101"/>
              <a:gd name="connsiteY5" fmla="*/ 167328 h 1388979"/>
              <a:gd name="connsiteX6" fmla="*/ 2862401 w 3395101"/>
              <a:gd name="connsiteY6" fmla="*/ 109144 h 1388979"/>
              <a:gd name="connsiteX7" fmla="*/ 3109018 w 3395101"/>
              <a:gd name="connsiteY7" fmla="*/ 396714 h 1388979"/>
              <a:gd name="connsiteX8" fmla="*/ 3211394 w 3395101"/>
              <a:gd name="connsiteY8" fmla="*/ 668470 h 1388979"/>
              <a:gd name="connsiteX9" fmla="*/ 3388375 w 3395101"/>
              <a:gd name="connsiteY9" fmla="*/ 904444 h 1388979"/>
              <a:gd name="connsiteX10" fmla="*/ 3329381 w 3395101"/>
              <a:gd name="connsiteY10" fmla="*/ 1160083 h 1388979"/>
              <a:gd name="connsiteX11" fmla="*/ 3063910 w 3395101"/>
              <a:gd name="connsiteY11" fmla="*/ 1356728 h 1388979"/>
              <a:gd name="connsiteX12" fmla="*/ 2631291 w 3395101"/>
              <a:gd name="connsiteY12" fmla="*/ 1337064 h 1388979"/>
              <a:gd name="connsiteX13" fmla="*/ 2188839 w 3395101"/>
              <a:gd name="connsiteY13" fmla="*/ 1278070 h 1388979"/>
              <a:gd name="connsiteX14" fmla="*/ 1756220 w 3395101"/>
              <a:gd name="connsiteY14" fmla="*/ 1376393 h 1388979"/>
              <a:gd name="connsiteX15" fmla="*/ 1166285 w 3395101"/>
              <a:gd name="connsiteY15" fmla="*/ 1337064 h 1388979"/>
              <a:gd name="connsiteX16" fmla="*/ 605846 w 3395101"/>
              <a:gd name="connsiteY16" fmla="*/ 1366561 h 1388979"/>
              <a:gd name="connsiteX17" fmla="*/ 183059 w 3395101"/>
              <a:gd name="connsiteY17" fmla="*/ 1346896 h 1388979"/>
              <a:gd name="connsiteX18" fmla="*/ 6078 w 3395101"/>
              <a:gd name="connsiteY18" fmla="*/ 884780 h 1388979"/>
              <a:gd name="connsiteX19" fmla="*/ 45407 w 3395101"/>
              <a:gd name="connsiteY19" fmla="*/ 540651 h 1388979"/>
              <a:gd name="connsiteX20" fmla="*/ 6078 w 3395101"/>
              <a:gd name="connsiteY20" fmla="*/ 334173 h 1388979"/>
              <a:gd name="connsiteX21" fmla="*/ 6078 w 3395101"/>
              <a:gd name="connsiteY21" fmla="*/ 335297 h 1378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95101" h="1388979">
                <a:moveTo>
                  <a:pt x="6078" y="334173"/>
                </a:moveTo>
                <a:cubicBezTo>
                  <a:pt x="32297" y="245683"/>
                  <a:pt x="71626" y="52315"/>
                  <a:pt x="202723" y="9709"/>
                </a:cubicBezTo>
                <a:cubicBezTo>
                  <a:pt x="333820" y="-32897"/>
                  <a:pt x="618956" y="78535"/>
                  <a:pt x="792659" y="78535"/>
                </a:cubicBezTo>
                <a:cubicBezTo>
                  <a:pt x="966362" y="78535"/>
                  <a:pt x="1079484" y="5790"/>
                  <a:pt x="1244943" y="9709"/>
                </a:cubicBezTo>
                <a:cubicBezTo>
                  <a:pt x="1410402" y="13628"/>
                  <a:pt x="1593736" y="75779"/>
                  <a:pt x="1785414" y="102049"/>
                </a:cubicBezTo>
                <a:cubicBezTo>
                  <a:pt x="1977092" y="128319"/>
                  <a:pt x="2215516" y="166146"/>
                  <a:pt x="2395014" y="167328"/>
                </a:cubicBezTo>
                <a:cubicBezTo>
                  <a:pt x="2574512" y="168510"/>
                  <a:pt x="2743400" y="70913"/>
                  <a:pt x="2862401" y="109144"/>
                </a:cubicBezTo>
                <a:cubicBezTo>
                  <a:pt x="2981402" y="147375"/>
                  <a:pt x="3050853" y="303493"/>
                  <a:pt x="3109018" y="396714"/>
                </a:cubicBezTo>
                <a:cubicBezTo>
                  <a:pt x="3167183" y="489935"/>
                  <a:pt x="3164835" y="583848"/>
                  <a:pt x="3211394" y="668470"/>
                </a:cubicBezTo>
                <a:cubicBezTo>
                  <a:pt x="3257954" y="753092"/>
                  <a:pt x="3368711" y="822509"/>
                  <a:pt x="3388375" y="904444"/>
                </a:cubicBezTo>
                <a:cubicBezTo>
                  <a:pt x="3408040" y="986380"/>
                  <a:pt x="3383458" y="1084702"/>
                  <a:pt x="3329381" y="1160083"/>
                </a:cubicBezTo>
                <a:cubicBezTo>
                  <a:pt x="3275304" y="1235464"/>
                  <a:pt x="3180258" y="1327231"/>
                  <a:pt x="3063910" y="1356728"/>
                </a:cubicBezTo>
                <a:cubicBezTo>
                  <a:pt x="2947562" y="1386225"/>
                  <a:pt x="2777136" y="1350174"/>
                  <a:pt x="2631291" y="1337064"/>
                </a:cubicBezTo>
                <a:cubicBezTo>
                  <a:pt x="2485446" y="1323954"/>
                  <a:pt x="2334684" y="1271515"/>
                  <a:pt x="2188839" y="1278070"/>
                </a:cubicBezTo>
                <a:cubicBezTo>
                  <a:pt x="2042994" y="1284625"/>
                  <a:pt x="1926646" y="1366561"/>
                  <a:pt x="1756220" y="1376393"/>
                </a:cubicBezTo>
                <a:cubicBezTo>
                  <a:pt x="1585794" y="1386225"/>
                  <a:pt x="1358014" y="1338703"/>
                  <a:pt x="1166285" y="1337064"/>
                </a:cubicBezTo>
                <a:cubicBezTo>
                  <a:pt x="974556" y="1335425"/>
                  <a:pt x="769717" y="1364922"/>
                  <a:pt x="605846" y="1366561"/>
                </a:cubicBezTo>
                <a:cubicBezTo>
                  <a:pt x="441975" y="1368200"/>
                  <a:pt x="283020" y="1427193"/>
                  <a:pt x="183059" y="1346896"/>
                </a:cubicBezTo>
                <a:cubicBezTo>
                  <a:pt x="83098" y="1266599"/>
                  <a:pt x="29020" y="1019154"/>
                  <a:pt x="6078" y="884780"/>
                </a:cubicBezTo>
                <a:cubicBezTo>
                  <a:pt x="-16864" y="750406"/>
                  <a:pt x="43768" y="625864"/>
                  <a:pt x="45407" y="540651"/>
                </a:cubicBezTo>
                <a:cubicBezTo>
                  <a:pt x="47046" y="455438"/>
                  <a:pt x="-20141" y="422663"/>
                  <a:pt x="6078" y="334173"/>
                </a:cubicBezTo>
                <a:close/>
              </a:path>
            </a:pathLst>
          </a:custGeom>
          <a:ln w="38100">
            <a:solidFill>
              <a:srgbClr val="00B1AF"/>
            </a:solidFill>
            <a:prstDash val="sysDash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169195"/>
            <a:ext cx="1712339" cy="79540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29615" y="3258185"/>
            <a:ext cx="685673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850900" eaLnBrk="1" hangingPunct="1">
              <a:buFont typeface="Arial" panose="020B0604020202020204" pitchFamily="34" charset="0"/>
            </a:pPr>
            <a:r>
              <a:rPr lang="en-US" altLang="zh-CN" sz="3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zh-CN" altLang="en-US" sz="4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真理诞生于一百个问号之后</a:t>
            </a:r>
          </a:p>
        </p:txBody>
      </p:sp>
      <p:sp>
        <p:nvSpPr>
          <p:cNvPr id="3" name="云形标注 2"/>
          <p:cNvSpPr/>
          <p:nvPr/>
        </p:nvSpPr>
        <p:spPr>
          <a:xfrm rot="10800000" flipH="1">
            <a:off x="5433695" y="4076065"/>
            <a:ext cx="1021715" cy="65468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720715" y="4023995"/>
            <a:ext cx="9105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</a:p>
        </p:txBody>
      </p:sp>
      <p:sp>
        <p:nvSpPr>
          <p:cNvPr id="7" name="云形标注 6"/>
          <p:cNvSpPr/>
          <p:nvPr/>
        </p:nvSpPr>
        <p:spPr>
          <a:xfrm rot="20100000" flipH="1">
            <a:off x="175895" y="3018790"/>
            <a:ext cx="1061720" cy="67881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08000" y="3004820"/>
            <a:ext cx="9105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！</a:t>
            </a:r>
          </a:p>
        </p:txBody>
      </p:sp>
      <p:sp>
        <p:nvSpPr>
          <p:cNvPr id="13" name="椭圆 12"/>
          <p:cNvSpPr/>
          <p:nvPr/>
        </p:nvSpPr>
        <p:spPr>
          <a:xfrm>
            <a:off x="1315653" y="3342079"/>
            <a:ext cx="1008380" cy="58547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364088" y="3379471"/>
            <a:ext cx="1008380" cy="58547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ldLvl="0" animBg="1"/>
      <p:bldP spid="4" grpId="0"/>
      <p:bldP spid="7" grpId="0" animBg="1"/>
      <p:bldP spid="9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1"/>
          <p:cNvSpPr txBox="1"/>
          <p:nvPr/>
        </p:nvSpPr>
        <p:spPr>
          <a:xfrm>
            <a:off x="1891665" y="662305"/>
            <a:ext cx="7077075" cy="6047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你们知道什么是真理吗？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70526" y="1915677"/>
            <a:ext cx="6981909" cy="23775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3200" b="1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真实的道理，即客观事物及其规律在人的意识中的正确反映。比如牛顿的经典力学、爱因斯坦的相对论就是自然科学的真理。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908175" y="1347470"/>
            <a:ext cx="4464025" cy="0"/>
          </a:xfrm>
          <a:prstGeom prst="line">
            <a:avLst/>
          </a:prstGeom>
          <a:ln w="53975" cmpd="thinThick">
            <a:solidFill>
              <a:srgbClr val="F05F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14" y="664012"/>
            <a:ext cx="944330" cy="77716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91565" y="3146425"/>
            <a:ext cx="7233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6"/>
                </a:solidFill>
                <a:latin typeface="宋体" panose="02010600030101010101" pitchFamily="2" charset="-122"/>
              </a:rPr>
              <a:t>  </a:t>
            </a:r>
            <a:endParaRPr lang="zh-CN" altLang="en-US" sz="2800" b="1" dirty="0">
              <a:solidFill>
                <a:schemeClr val="accent6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462a0b9c8e080635ad0754087d6fbb5d"/>
          <p:cNvPicPr>
            <a:picLocks noChangeAspect="1"/>
          </p:cNvPicPr>
          <p:nvPr/>
        </p:nvPicPr>
        <p:blipFill rotWithShape="1">
          <a:blip r:embed="rId2"/>
          <a:srcRect l="12245" r="6122"/>
          <a:stretch>
            <a:fillRect/>
          </a:stretch>
        </p:blipFill>
        <p:spPr>
          <a:xfrm>
            <a:off x="35496" y="339502"/>
            <a:ext cx="8640960" cy="4731990"/>
          </a:xfrm>
          <a:prstGeom prst="rect">
            <a:avLst/>
          </a:prstGeom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65225" y="1829435"/>
            <a:ext cx="5559425" cy="1195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自学生字词，读准字音， 读通句子。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0000">
            <a:off x="6259966" y="3301074"/>
            <a:ext cx="1490215" cy="12572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文本框 1"/>
          <p:cNvSpPr txBox="1"/>
          <p:nvPr/>
        </p:nvSpPr>
        <p:spPr>
          <a:xfrm>
            <a:off x="755650" y="170180"/>
            <a:ext cx="1871663" cy="6819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3200" b="1" dirty="0">
                <a:solidFill>
                  <a:srgbClr val="EFBE4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3200" b="1" dirty="0">
                <a:solidFill>
                  <a:srgbClr val="EFBE4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我会读</a:t>
            </a:r>
          </a:p>
        </p:txBody>
      </p:sp>
      <p:sp>
        <p:nvSpPr>
          <p:cNvPr id="16388" name="文本框 2"/>
          <p:cNvSpPr txBox="1"/>
          <p:nvPr/>
        </p:nvSpPr>
        <p:spPr>
          <a:xfrm>
            <a:off x="359410" y="889000"/>
            <a:ext cx="8424863" cy="6819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zh-CN" altLang="en-US" sz="3200" b="1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3"/>
          <p:cNvSpPr txBox="1"/>
          <p:nvPr/>
        </p:nvSpPr>
        <p:spPr>
          <a:xfrm>
            <a:off x="458202" y="1695640"/>
            <a:ext cx="8002230" cy="19220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3200" b="1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真理  领域  建树  </a:t>
            </a:r>
            <a:r>
              <a:rPr lang="zh-CN" altLang="en-US" sz="3200" b="1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花圃  敏感  明显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搜集  整理  吻合  机遇  文献　证据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见微知著　锲而不舍 </a:t>
            </a:r>
            <a:r>
              <a:rPr lang="zh-CN" altLang="en-US" sz="3200" b="1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司空见惯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302895" y="1168400"/>
            <a:ext cx="8336280" cy="3503295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933" y="146686"/>
            <a:ext cx="469669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ldLvl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1"/>
          <p:cNvSpPr txBox="1"/>
          <p:nvPr/>
        </p:nvSpPr>
        <p:spPr>
          <a:xfrm>
            <a:off x="815975" y="2289175"/>
            <a:ext cx="15843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宋体" panose="02010600030101010101" pitchFamily="2" charset="-122"/>
              </a:rPr>
              <a:t>结构：</a:t>
            </a:r>
          </a:p>
        </p:txBody>
      </p:sp>
      <p:sp>
        <p:nvSpPr>
          <p:cNvPr id="14339" name="文本框 2"/>
          <p:cNvSpPr txBox="1"/>
          <p:nvPr/>
        </p:nvSpPr>
        <p:spPr>
          <a:xfrm>
            <a:off x="815975" y="2970213"/>
            <a:ext cx="1584325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宋体" panose="02010600030101010101" pitchFamily="2" charset="-122"/>
              </a:rPr>
              <a:t>部首：</a:t>
            </a:r>
          </a:p>
        </p:txBody>
      </p:sp>
      <p:sp>
        <p:nvSpPr>
          <p:cNvPr id="14340" name="文本框 3"/>
          <p:cNvSpPr txBox="1"/>
          <p:nvPr/>
        </p:nvSpPr>
        <p:spPr>
          <a:xfrm>
            <a:off x="827088" y="3740150"/>
            <a:ext cx="22542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宋体" panose="02010600030101010101" pitchFamily="2" charset="-122"/>
              </a:rPr>
              <a:t>书写指导：</a:t>
            </a:r>
          </a:p>
        </p:txBody>
      </p:sp>
      <p:sp>
        <p:nvSpPr>
          <p:cNvPr id="14341" name="文本框 4"/>
          <p:cNvSpPr txBox="1"/>
          <p:nvPr/>
        </p:nvSpPr>
        <p:spPr>
          <a:xfrm>
            <a:off x="2689225" y="3748088"/>
            <a:ext cx="5757863" cy="11096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zh-CN" altLang="en-US" sz="3200" b="1" dirty="0">
                <a:solidFill>
                  <a:srgbClr val="FFFFFF"/>
                </a:solidFill>
                <a:latin typeface="宋体" panose="02010600030101010101" pitchFamily="2" charset="-122"/>
              </a:rPr>
              <a:t>“土”偏上；右部斜钩长而有力，其他笔画宜收。</a:t>
            </a:r>
          </a:p>
        </p:txBody>
      </p:sp>
      <p:sp>
        <p:nvSpPr>
          <p:cNvPr id="14342" name="文本框 5"/>
          <p:cNvSpPr txBox="1"/>
          <p:nvPr/>
        </p:nvSpPr>
        <p:spPr>
          <a:xfrm>
            <a:off x="714375" y="1274763"/>
            <a:ext cx="1171575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FF00"/>
                </a:solidFill>
                <a:latin typeface="宋体" panose="02010600030101010101" pitchFamily="2" charset="-122"/>
              </a:rPr>
              <a:t>yù</a:t>
            </a:r>
          </a:p>
        </p:txBody>
      </p:sp>
      <p:sp>
        <p:nvSpPr>
          <p:cNvPr id="14343" name="文本框 17"/>
          <p:cNvSpPr txBox="1"/>
          <p:nvPr/>
        </p:nvSpPr>
        <p:spPr>
          <a:xfrm>
            <a:off x="1969135" y="971550"/>
            <a:ext cx="116649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域</a:t>
            </a:r>
          </a:p>
        </p:txBody>
      </p:sp>
      <p:sp>
        <p:nvSpPr>
          <p:cNvPr id="14345" name="文本框 8"/>
          <p:cNvSpPr txBox="1"/>
          <p:nvPr/>
        </p:nvSpPr>
        <p:spPr>
          <a:xfrm>
            <a:off x="2079943" y="2288858"/>
            <a:ext cx="1473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FFFF"/>
                </a:solidFill>
                <a:latin typeface="宋体" panose="02010600030101010101" pitchFamily="2" charset="-122"/>
              </a:rPr>
              <a:t>左右</a:t>
            </a:r>
          </a:p>
        </p:txBody>
      </p:sp>
      <p:sp>
        <p:nvSpPr>
          <p:cNvPr id="14346" name="文本框 9"/>
          <p:cNvSpPr txBox="1"/>
          <p:nvPr/>
        </p:nvSpPr>
        <p:spPr>
          <a:xfrm>
            <a:off x="2127250" y="2978150"/>
            <a:ext cx="738188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FFFF"/>
                </a:solidFill>
                <a:latin typeface="宋体" panose="02010600030101010101" pitchFamily="2" charset="-122"/>
              </a:rPr>
              <a:t>土</a:t>
            </a:r>
          </a:p>
        </p:txBody>
      </p:sp>
      <p:pic>
        <p:nvPicPr>
          <p:cNvPr id="2" name="域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11846" y="1059582"/>
            <a:ext cx="2407111" cy="2407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1d0bc9a-a616-4a85-a37f-29951cf3113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1d0bc9a-a616-4a85-a37f-29951cf3113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5401875-11d3-466c-b21d-44eb180309cb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769</Words>
  <Application>Microsoft Office PowerPoint</Application>
  <PresentationFormat>全屏显示(16:9)</PresentationFormat>
  <Paragraphs>136</Paragraphs>
  <Slides>29</Slides>
  <Notes>5</Notes>
  <HiddenSlides>0</HiddenSlides>
  <MMClips>3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黑体</vt:lpstr>
      <vt:lpstr>华文楷体</vt:lpstr>
      <vt:lpstr>楷体</vt:lpstr>
      <vt:lpstr>宋体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subject>状元成才路</dc:subject>
  <dc:creator>Administrator</dc:creator>
  <cp:keywords>状元成才路</cp:keywords>
  <dc:description>声  明_x000d__x000d_
_x000d__x000d_
 本文件仅用于个人学习、研究或欣赏，以及其他非商业性或非盈利性用途，但同时应遵守著作权法及其他相关法律的规定，不得侵犯本司及相关权利人的合法权利。_x000d__x000d_
 除此以外，将本文件任何内容用于其他用途时，应获得授权，如发现未经授权用于商业或盈利用途将追加侵权者的法律责任。_x000d__x000d_
_x000d__x000d_
武汉天成贵龙文化传播有限公司</dc:description>
  <cp:lastModifiedBy>Administrator</cp:lastModifiedBy>
  <cp:revision>585</cp:revision>
  <dcterms:created xsi:type="dcterms:W3CDTF">2020-03-21T11:38:00Z</dcterms:created>
  <dcterms:modified xsi:type="dcterms:W3CDTF">2024-12-24T06:23:41Z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来源">
    <vt:lpwstr>状元成才路系列</vt:lpwstr>
  </property>
  <property fmtid="{D5CDD505-2E9C-101B-9397-08002B2CF9AE}" pid="3" name="KSOProductBuildVer">
    <vt:lpwstr>2052-11.1.0.10132</vt:lpwstr>
  </property>
</Properties>
</file>